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0.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21.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notesSlides/notesSlide79.xml" ContentType="application/vnd.openxmlformats-officedocument.presentationml.notesSlide+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326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5"/>
  </p:notesMasterIdLst>
  <p:sldIdLst>
    <p:sldId id="256" r:id="rId2"/>
    <p:sldId id="257" r:id="rId3"/>
    <p:sldId id="258" r:id="rId4"/>
    <p:sldId id="259" r:id="rId5"/>
    <p:sldId id="260" r:id="rId6"/>
    <p:sldId id="261" r:id="rId7"/>
    <p:sldId id="262" r:id="rId8"/>
    <p:sldId id="263" r:id="rId9"/>
    <p:sldId id="264" r:id="rId10"/>
    <p:sldId id="265" r:id="rId11"/>
    <p:sldId id="507" r:id="rId12"/>
    <p:sldId id="506" r:id="rId13"/>
    <p:sldId id="266" r:id="rId14"/>
    <p:sldId id="267" r:id="rId15"/>
    <p:sldId id="268" r:id="rId16"/>
    <p:sldId id="269" r:id="rId17"/>
    <p:sldId id="270" r:id="rId18"/>
    <p:sldId id="271" r:id="rId19"/>
    <p:sldId id="272" r:id="rId20"/>
    <p:sldId id="368" r:id="rId21"/>
    <p:sldId id="421" r:id="rId22"/>
    <p:sldId id="422" r:id="rId23"/>
    <p:sldId id="273" r:id="rId24"/>
    <p:sldId id="274" r:id="rId25"/>
    <p:sldId id="494" r:id="rId26"/>
    <p:sldId id="495"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342" r:id="rId47"/>
    <p:sldId id="294" r:id="rId48"/>
    <p:sldId id="318" r:id="rId49"/>
    <p:sldId id="295" r:id="rId50"/>
    <p:sldId id="296" r:id="rId51"/>
    <p:sldId id="297" r:id="rId52"/>
    <p:sldId id="298" r:id="rId53"/>
    <p:sldId id="299" r:id="rId54"/>
    <p:sldId id="300" r:id="rId55"/>
    <p:sldId id="474" r:id="rId56"/>
    <p:sldId id="301" r:id="rId57"/>
    <p:sldId id="302" r:id="rId58"/>
    <p:sldId id="303" r:id="rId59"/>
    <p:sldId id="304" r:id="rId60"/>
    <p:sldId id="305" r:id="rId61"/>
    <p:sldId id="306" r:id="rId62"/>
    <p:sldId id="307" r:id="rId63"/>
    <p:sldId id="508" r:id="rId64"/>
    <p:sldId id="308" r:id="rId65"/>
    <p:sldId id="309" r:id="rId66"/>
    <p:sldId id="310" r:id="rId67"/>
    <p:sldId id="311" r:id="rId68"/>
    <p:sldId id="312" r:id="rId69"/>
    <p:sldId id="313" r:id="rId70"/>
    <p:sldId id="314" r:id="rId71"/>
    <p:sldId id="315" r:id="rId72"/>
    <p:sldId id="484" r:id="rId73"/>
    <p:sldId id="485" r:id="rId74"/>
    <p:sldId id="492" r:id="rId75"/>
    <p:sldId id="489" r:id="rId76"/>
    <p:sldId id="488" r:id="rId77"/>
    <p:sldId id="486" r:id="rId78"/>
    <p:sldId id="487" r:id="rId79"/>
    <p:sldId id="490" r:id="rId80"/>
    <p:sldId id="491" r:id="rId81"/>
    <p:sldId id="316" r:id="rId82"/>
    <p:sldId id="317" r:id="rId83"/>
    <p:sldId id="369" r:id="rId84"/>
    <p:sldId id="478" r:id="rId85"/>
    <p:sldId id="475" r:id="rId86"/>
    <p:sldId id="476" r:id="rId87"/>
    <p:sldId id="477" r:id="rId88"/>
    <p:sldId id="479" r:id="rId89"/>
    <p:sldId id="503" r:id="rId90"/>
    <p:sldId id="481" r:id="rId91"/>
    <p:sldId id="480" r:id="rId92"/>
    <p:sldId id="482" r:id="rId93"/>
    <p:sldId id="483" r:id="rId94"/>
    <p:sldId id="493" r:id="rId95"/>
    <p:sldId id="496" r:id="rId96"/>
    <p:sldId id="498" r:id="rId97"/>
    <p:sldId id="497" r:id="rId98"/>
    <p:sldId id="499" r:id="rId99"/>
    <p:sldId id="505" r:id="rId100"/>
    <p:sldId id="501" r:id="rId101"/>
    <p:sldId id="502" r:id="rId102"/>
    <p:sldId id="504" r:id="rId103"/>
    <p:sldId id="500" r:id="rId104"/>
  </p:sldIdLst>
  <p:sldSz cx="9144000" cy="5143500" type="screen16x9"/>
  <p:notesSz cx="6858000" cy="9144000"/>
  <p:embeddedFontLst>
    <p:embeddedFont>
      <p:font typeface="NanumGothic" panose="02000300000000000000" pitchFamily="2" charset="-127"/>
      <p:regular r:id="rId106"/>
      <p:bold r:id="rId107"/>
    </p:embeddedFont>
    <p:embeddedFont>
      <p:font typeface="Cambria Math" panose="02040503050406030204" pitchFamily="18" charset="0"/>
      <p:regular r:id="rId108"/>
    </p:embeddedFont>
    <p:embeddedFont>
      <p:font typeface="Consolas" panose="020B0609020204030204" pitchFamily="49" charset="0"/>
      <p:regular r:id="rId109"/>
      <p:bold r:id="rId110"/>
      <p:italic r:id="rId111"/>
      <p:boldItalic r:id="rId112"/>
    </p:embeddedFont>
    <p:embeddedFont>
      <p:font typeface="Roboto" panose="02000000000000000000" pitchFamily="2" charset="0"/>
      <p:regular r:id="rId113"/>
      <p:bold r:id="rId114"/>
      <p:italic r:id="rId115"/>
      <p:boldItalic r:id="rId116"/>
    </p:embeddedFont>
  </p:embeddedFontLst>
  <p:custDataLst>
    <p:tags r:id="rId11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556" userDrawn="1">
          <p15:clr>
            <a:srgbClr val="A4A3A4"/>
          </p15:clr>
        </p15:guide>
        <p15:guide id="2" pos="31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E9E9"/>
    <a:srgbClr val="F4CCCC"/>
    <a:srgbClr val="88D172"/>
    <a:srgbClr val="D8CFF1"/>
    <a:srgbClr val="C8F9FF"/>
    <a:srgbClr val="92D055"/>
    <a:srgbClr val="80D12D"/>
    <a:srgbClr val="81D12E"/>
    <a:srgbClr val="87D173"/>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9" autoAdjust="0"/>
    <p:restoredTop sz="96327" autoAdjust="0"/>
  </p:normalViewPr>
  <p:slideViewPr>
    <p:cSldViewPr snapToGrid="0" showGuides="1">
      <p:cViewPr>
        <p:scale>
          <a:sx n="112" d="100"/>
          <a:sy n="112" d="100"/>
        </p:scale>
        <p:origin x="368" y="1032"/>
      </p:cViewPr>
      <p:guideLst>
        <p:guide orient="horz" pos="1556"/>
        <p:guide pos="3100"/>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gs" Target="tags/tag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8.fntdata"/><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9.fntdata"/><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b="1">
                <a:solidFill>
                  <a:srgbClr val="24292E"/>
                </a:solidFill>
                <a:highlight>
                  <a:srgbClr val="FFFF00"/>
                </a:highlight>
              </a:rPr>
              <a:t>IMPORTANT NOTE:</a:t>
            </a:r>
            <a:r>
              <a:rPr lang="en-GB"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This is a project made by the </a:t>
            </a:r>
            <a:r>
              <a:rPr lang="en-GB" sz="1200" u="sng">
                <a:solidFill>
                  <a:schemeClr val="hlink"/>
                </a:solidFill>
                <a:highlight>
                  <a:srgbClr val="FFFFFF"/>
                </a:highlight>
                <a:hlinkClick r:id="rId3"/>
              </a:rPr>
              <a:t>dair.ai </a:t>
            </a:r>
            <a:r>
              <a:rPr lang="en-GB" sz="1200">
                <a:solidFill>
                  <a:srgbClr val="24292E"/>
                </a:solidFill>
                <a:highlight>
                  <a:srgbClr val="FFFFFF"/>
                </a:highlight>
              </a:rPr>
              <a:t>community and maintained in this </a:t>
            </a:r>
            <a:r>
              <a:rPr lang="en-GB" sz="1200" u="sng">
                <a:solidFill>
                  <a:schemeClr val="hlink"/>
                </a:solidFill>
                <a:highlight>
                  <a:srgbClr val="FFFFFF"/>
                </a:highlight>
                <a:hlinkClick r:id="rId4"/>
              </a:rPr>
              <a:t>GitHub repo</a:t>
            </a:r>
            <a:r>
              <a:rPr lang="en-GB"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GB" sz="1200" b="1">
                <a:solidFill>
                  <a:srgbClr val="24292E"/>
                </a:solidFill>
                <a:highlight>
                  <a:srgbClr val="FFFFFF"/>
                </a:highlight>
              </a:rPr>
              <a:t>Contributing:</a:t>
            </a:r>
            <a:r>
              <a:rPr lang="en-GB"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GB" sz="1200" u="sng">
                <a:solidFill>
                  <a:schemeClr val="hlink"/>
                </a:solidFill>
                <a:highlight>
                  <a:srgbClr val="FFFFFF"/>
                </a:highlight>
                <a:hlinkClick r:id="rId5"/>
              </a:rPr>
              <a:t>ellfae@gmail.com</a:t>
            </a:r>
            <a:r>
              <a:rPr lang="en-GB"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a:solidFill>
                  <a:srgbClr val="24292E"/>
                </a:solidFill>
                <a:highlight>
                  <a:srgbClr val="FFFFFF"/>
                </a:highlight>
              </a:rPr>
              <a:t>If you need help with customizing a figure or have an idea of something that could be valuable to others, we can help. Just open an issue </a:t>
            </a:r>
            <a:r>
              <a:rPr lang="en-GB" sz="1200">
                <a:solidFill>
                  <a:srgbClr val="0366D6"/>
                </a:solidFill>
                <a:highlight>
                  <a:srgbClr val="FFFFFF"/>
                </a:highlight>
                <a:uFill>
                  <a:noFill/>
                </a:uFill>
                <a:hlinkClick r:id="rId6"/>
              </a:rPr>
              <a:t>here</a:t>
            </a:r>
            <a:r>
              <a:rPr lang="en-GB"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sz="1200">
              <a:solidFill>
                <a:srgbClr val="24292E"/>
              </a:solidFill>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AD2C4834-806D-0438-21AB-32F03B7B3902}"/>
            </a:ext>
          </a:extLst>
        </p:cNvPr>
        <p:cNvGrpSpPr/>
        <p:nvPr/>
      </p:nvGrpSpPr>
      <p:grpSpPr>
        <a:xfrm>
          <a:off x="0" y="0"/>
          <a:ext cx="0" cy="0"/>
          <a:chOff x="0" y="0"/>
          <a:chExt cx="0" cy="0"/>
        </a:xfrm>
      </p:grpSpPr>
      <p:sp>
        <p:nvSpPr>
          <p:cNvPr id="342" name="Google Shape;342;g78327f1586_0_1161:notes">
            <a:extLst>
              <a:ext uri="{FF2B5EF4-FFF2-40B4-BE49-F238E27FC236}">
                <a16:creationId xmlns:a16="http://schemas.microsoft.com/office/drawing/2014/main" id="{126B1B19-802E-F370-C8E1-219D1C3833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a:extLst>
              <a:ext uri="{FF2B5EF4-FFF2-40B4-BE49-F238E27FC236}">
                <a16:creationId xmlns:a16="http://schemas.microsoft.com/office/drawing/2014/main" id="{D561BAE6-B76D-4AD2-A585-B0BE57665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extLst>
      <p:ext uri="{BB962C8B-B14F-4D97-AF65-F5344CB8AC3E}">
        <p14:creationId xmlns:p14="http://schemas.microsoft.com/office/powerpoint/2010/main" val="196324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2F2D485D-A16E-635A-1D4B-0B01276905EC}"/>
            </a:ext>
          </a:extLst>
        </p:cNvPr>
        <p:cNvGrpSpPr/>
        <p:nvPr/>
      </p:nvGrpSpPr>
      <p:grpSpPr>
        <a:xfrm>
          <a:off x="0" y="0"/>
          <a:ext cx="0" cy="0"/>
          <a:chOff x="0" y="0"/>
          <a:chExt cx="0" cy="0"/>
        </a:xfrm>
      </p:grpSpPr>
      <p:sp>
        <p:nvSpPr>
          <p:cNvPr id="342" name="Google Shape;342;g78327f1586_0_1161:notes">
            <a:extLst>
              <a:ext uri="{FF2B5EF4-FFF2-40B4-BE49-F238E27FC236}">
                <a16:creationId xmlns:a16="http://schemas.microsoft.com/office/drawing/2014/main" id="{4B654BF2-D880-707D-DF27-6083E86DFC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a:extLst>
              <a:ext uri="{FF2B5EF4-FFF2-40B4-BE49-F238E27FC236}">
                <a16:creationId xmlns:a16="http://schemas.microsoft.com/office/drawing/2014/main" id="{0F41999E-BD6D-5D48-2A9A-D8E7471923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extLst>
      <p:ext uri="{BB962C8B-B14F-4D97-AF65-F5344CB8AC3E}">
        <p14:creationId xmlns:p14="http://schemas.microsoft.com/office/powerpoint/2010/main" val="705113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This figure aims to demonstrate the process of tokenization</a:t>
            </a:r>
          </a:p>
          <a:p>
            <a:pPr marL="457200" lvl="0" indent="-298450" algn="l" rtl="0">
              <a:spcBef>
                <a:spcPts val="0"/>
              </a:spcBef>
              <a:spcAft>
                <a:spcPts val="0"/>
              </a:spcAft>
              <a:buSzPts val="1100"/>
              <a:buChar char="-"/>
            </a:pPr>
            <a:r>
              <a:rPr lang="en-GB"/>
              <a:t>If you want to change the gradient colors of this shape, you can simply click on the shape and then select “Fill color” (the bucket looking icon at the top).</a:t>
            </a:r>
          </a:p>
          <a:p>
            <a:pPr marL="457200" lvl="0" indent="-298450" algn="l" rtl="0">
              <a:spcBef>
                <a:spcPts val="0"/>
              </a:spcBef>
              <a:spcAft>
                <a:spcPts val="0"/>
              </a:spcAft>
              <a:buSzPts val="1100"/>
              <a:buChar char="-"/>
            </a:pPr>
            <a:r>
              <a:rPr lang="en-GB"/>
              <a:t>This is a gradient color so you can customize however you want</a:t>
            </a:r>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t>Author: Elvis Saravia (ellfae@gmail.com)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Original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u="sng">
                <a:solidFill>
                  <a:schemeClr val="hlink"/>
                </a:solidFill>
                <a:hlinkClick r:id="rId4"/>
              </a:rPr>
              <a:t>sourav@yahoo.com</a:t>
            </a:r>
            <a:endParaRPr lang="en-GB" u="sng">
              <a:solidFill>
                <a:schemeClr val="hlink"/>
              </a:solidFill>
            </a:endParaRPr>
          </a:p>
          <a:p>
            <a:pPr marL="0" lvl="0" indent="0" algn="l" rtl="0">
              <a:spcBef>
                <a:spcPts val="0"/>
              </a:spcBef>
              <a:spcAft>
                <a:spcPts val="0"/>
              </a:spcAft>
              <a:buNone/>
            </a:pPr>
            <a:endParaRPr lang="en-GB" u="sng">
              <a:solidFill>
                <a:schemeClr val="hlink"/>
              </a:solidFill>
            </a:endParaRPr>
          </a:p>
          <a:p>
            <a:pPr marL="0" lvl="0" indent="0" algn="l" rtl="0">
              <a:spcBef>
                <a:spcPts val="0"/>
              </a:spcBef>
              <a:spcAft>
                <a:spcPts val="0"/>
              </a:spcAft>
              <a:buNone/>
            </a:pPr>
            <a:r>
              <a:rPr lang="en-GB"/>
              <a:t>Dark themed version by (Elvis Saravia - </a:t>
            </a:r>
            <a:r>
              <a:rPr lang="en-GB">
                <a:solidFill>
                  <a:schemeClr val="dk1"/>
                </a:solidFill>
              </a:rPr>
              <a:t>ellfae@gmail.com</a:t>
            </a:r>
            <a:r>
              <a:rPr lang="en-GB"/>
              <a:t>)</a:t>
            </a:r>
          </a:p>
          <a:p>
            <a:pPr marL="0" lvl="0" indent="0" algn="l" rtl="0">
              <a:spcBef>
                <a:spcPts val="0"/>
              </a:spcBef>
              <a:spcAft>
                <a:spcPts val="0"/>
              </a:spcAft>
              <a:buNone/>
            </a:pPr>
            <a:endParaRPr lang="en-GB"/>
          </a:p>
          <a:p>
            <a:pPr marL="0" lvl="0" indent="0" algn="l" rtl="0">
              <a:spcBef>
                <a:spcPts val="0"/>
              </a:spcBef>
              <a:spcAft>
                <a:spcPts val="0"/>
              </a:spcAft>
              <a:buNone/>
            </a:pPr>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p>
          <a:p>
            <a:pPr marL="0" lvl="0" indent="0" algn="l" rtl="0">
              <a:spcBef>
                <a:spcPts val="0"/>
              </a:spcBef>
              <a:spcAft>
                <a:spcPts val="0"/>
              </a:spcAft>
              <a:buNone/>
            </a:pPr>
            <a:r>
              <a:rPr lang="en-GB"/>
              <a:t>Sourav @ yahoo.com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p>
          <a:p>
            <a:pPr marL="0" lvl="0" indent="0" algn="l" rtl="0">
              <a:spcBef>
                <a:spcPts val="0"/>
              </a:spcBef>
              <a:spcAft>
                <a:spcPts val="0"/>
              </a:spcAft>
              <a:buNone/>
            </a:pPr>
            <a:r>
              <a:rPr lang="en-GB"/>
              <a:t>Sourav @ yahoo.com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Basic components go here.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p>
          <a:p>
            <a:pPr marL="0" lvl="0" indent="0" algn="l" rtl="0">
              <a:spcBef>
                <a:spcPts val="0"/>
              </a:spcBef>
              <a:spcAft>
                <a:spcPts val="0"/>
              </a:spcAft>
              <a:buNone/>
            </a:pPr>
            <a:r>
              <a:rPr lang="en-GB"/>
              <a:t>Sourav @ yahoo.com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p>
          <a:p>
            <a:pPr marL="0" lvl="0" indent="0" algn="l" rtl="0">
              <a:spcBef>
                <a:spcPts val="0"/>
              </a:spcBef>
              <a:spcAft>
                <a:spcPts val="0"/>
              </a:spcAft>
              <a:buNone/>
            </a:pPr>
            <a:r>
              <a:rPr lang="en-GB"/>
              <a:t>Sourav @ yahoo.com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p>
          <a:p>
            <a:pPr marL="0" lvl="0" indent="0" algn="l" rtl="0">
              <a:spcBef>
                <a:spcPts val="0"/>
              </a:spcBef>
              <a:spcAft>
                <a:spcPts val="0"/>
              </a:spcAft>
              <a:buNone/>
            </a:pPr>
            <a:r>
              <a:rPr lang="en-GB"/>
              <a:t>Sourav @ yahoo.com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p>
          <a:p>
            <a:pPr marL="0" lvl="0" indent="0" algn="l" rtl="0">
              <a:spcBef>
                <a:spcPts val="0"/>
              </a:spcBef>
              <a:spcAft>
                <a:spcPts val="0"/>
              </a:spcAft>
              <a:buNone/>
            </a:pPr>
            <a:r>
              <a:rPr lang="en-GB"/>
              <a:t>Sourav @ yahoo.com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You can add abstract backgrounds here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a:extLst>
            <a:ext uri="{FF2B5EF4-FFF2-40B4-BE49-F238E27FC236}">
              <a16:creationId xmlns:a16="http://schemas.microsoft.com/office/drawing/2014/main" id="{1C33FB65-D1D9-6E02-CBFD-FDDEE32A5B65}"/>
            </a:ext>
          </a:extLst>
        </p:cNvPr>
        <p:cNvGrpSpPr/>
        <p:nvPr/>
      </p:nvGrpSpPr>
      <p:grpSpPr>
        <a:xfrm>
          <a:off x="0" y="0"/>
          <a:ext cx="0" cy="0"/>
          <a:chOff x="0" y="0"/>
          <a:chExt cx="0" cy="0"/>
        </a:xfrm>
      </p:grpSpPr>
      <p:sp>
        <p:nvSpPr>
          <p:cNvPr id="1807" name="Google Shape;1807;g78327f1586_1_2:notes">
            <a:extLst>
              <a:ext uri="{FF2B5EF4-FFF2-40B4-BE49-F238E27FC236}">
                <a16:creationId xmlns:a16="http://schemas.microsoft.com/office/drawing/2014/main" id="{3C266CD4-3FDB-36B5-E345-83609E5AF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a:extLst>
              <a:ext uri="{FF2B5EF4-FFF2-40B4-BE49-F238E27FC236}">
                <a16:creationId xmlns:a16="http://schemas.microsoft.com/office/drawing/2014/main" id="{944BADF9-A325-5AE8-C675-2A6375EE2B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You can add abstract backgrounds here</a:t>
            </a:r>
          </a:p>
        </p:txBody>
      </p:sp>
    </p:spTree>
    <p:extLst>
      <p:ext uri="{BB962C8B-B14F-4D97-AF65-F5344CB8AC3E}">
        <p14:creationId xmlns:p14="http://schemas.microsoft.com/office/powerpoint/2010/main" val="768023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a:extLst>
            <a:ext uri="{FF2B5EF4-FFF2-40B4-BE49-F238E27FC236}">
              <a16:creationId xmlns:a16="http://schemas.microsoft.com/office/drawing/2014/main" id="{4107A6C3-3EFA-CCF3-5979-E251F4E2856A}"/>
            </a:ext>
          </a:extLst>
        </p:cNvPr>
        <p:cNvGrpSpPr/>
        <p:nvPr/>
      </p:nvGrpSpPr>
      <p:grpSpPr>
        <a:xfrm>
          <a:off x="0" y="0"/>
          <a:ext cx="0" cy="0"/>
          <a:chOff x="0" y="0"/>
          <a:chExt cx="0" cy="0"/>
        </a:xfrm>
      </p:grpSpPr>
      <p:sp>
        <p:nvSpPr>
          <p:cNvPr id="1807" name="Google Shape;1807;g78327f1586_1_2:notes">
            <a:extLst>
              <a:ext uri="{FF2B5EF4-FFF2-40B4-BE49-F238E27FC236}">
                <a16:creationId xmlns:a16="http://schemas.microsoft.com/office/drawing/2014/main" id="{026C8485-76E9-330D-4AC5-99263AB4BF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a:extLst>
              <a:ext uri="{FF2B5EF4-FFF2-40B4-BE49-F238E27FC236}">
                <a16:creationId xmlns:a16="http://schemas.microsoft.com/office/drawing/2014/main" id="{40768A13-BC93-1510-CB9D-5EF1E26A50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You can add abstract backgrounds here</a:t>
            </a:r>
          </a:p>
        </p:txBody>
      </p:sp>
    </p:spTree>
    <p:extLst>
      <p:ext uri="{BB962C8B-B14F-4D97-AF65-F5344CB8AC3E}">
        <p14:creationId xmlns:p14="http://schemas.microsoft.com/office/powerpoint/2010/main" val="312571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You can change the gradient of each component</a:t>
            </a:r>
          </a:p>
          <a:p>
            <a:pPr marL="0" lvl="0" indent="0" algn="l" rtl="0">
              <a:spcBef>
                <a:spcPts val="0"/>
              </a:spcBef>
              <a:spcAft>
                <a:spcPts val="0"/>
              </a:spcAft>
              <a:buNone/>
            </a:pPr>
            <a:endParaRPr lang="en-GB"/>
          </a:p>
          <a:p>
            <a:pPr marL="0" lvl="0" indent="0" algn="l" rtl="0">
              <a:spcBef>
                <a:spcPts val="0"/>
              </a:spcBef>
              <a:spcAft>
                <a:spcPts val="0"/>
              </a:spcAft>
              <a:buNone/>
            </a:pPr>
            <a:r>
              <a:rPr lang="en-GB"/>
              <a:t>Author: Elvis Saravia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This is the header I use for the dair.ai NLP Newsletter</a:t>
            </a:r>
          </a:p>
          <a:p>
            <a:pPr marL="457200" lvl="0" indent="-298450" algn="l" rtl="0">
              <a:spcBef>
                <a:spcPts val="0"/>
              </a:spcBef>
              <a:spcAft>
                <a:spcPts val="0"/>
              </a:spcAft>
              <a:buSzPts val="1100"/>
              <a:buChar char="-"/>
            </a:pPr>
            <a:r>
              <a:rPr lang="en-GB"/>
              <a:t>You can change the gradient of each component</a:t>
            </a:r>
          </a:p>
          <a:p>
            <a:pPr marL="457200" lvl="0" indent="-298450" algn="l" rtl="0">
              <a:spcBef>
                <a:spcPts val="0"/>
              </a:spcBef>
              <a:spcAft>
                <a:spcPts val="0"/>
              </a:spcAft>
              <a:buSzPts val="1100"/>
              <a:buChar char="-"/>
            </a:pPr>
            <a:r>
              <a:rPr lang="en-GB"/>
              <a:t>You can customize the background as well by right clicking and changing to another gradient or static color</a:t>
            </a:r>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This is the header I use for the dair.ai NLP Newsletter</a:t>
            </a:r>
          </a:p>
          <a:p>
            <a:pPr marL="457200" lvl="0" indent="-298450" algn="l" rtl="0">
              <a:spcBef>
                <a:spcPts val="0"/>
              </a:spcBef>
              <a:spcAft>
                <a:spcPts val="0"/>
              </a:spcAft>
              <a:buSzPts val="1100"/>
              <a:buChar char="-"/>
            </a:pPr>
            <a:r>
              <a:rPr lang="en-GB"/>
              <a:t>You can change the gradient of each component</a:t>
            </a:r>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Author: Elvis Saravia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This is a simple round rectangle that can represent some process, operation, or transformation</a:t>
            </a:r>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This is the header I use for the dair.ai NLP Newsletter</a:t>
            </a:r>
          </a:p>
          <a:p>
            <a:pPr marL="457200" lvl="0" indent="-298450" algn="l" rtl="0">
              <a:spcBef>
                <a:spcPts val="0"/>
              </a:spcBef>
              <a:spcAft>
                <a:spcPts val="0"/>
              </a:spcAft>
              <a:buSzPts val="1100"/>
              <a:buChar char="-"/>
            </a:pPr>
            <a:r>
              <a:rPr lang="en-GB"/>
              <a:t>You can change the gradient of each component</a:t>
            </a:r>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Author: Elvis Saravia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Gradient background shows some inspirations and ideas for color themes that could be used for backgrounds</a:t>
            </a:r>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You can add abstract backgrounds here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p>
          <a:p>
            <a:pPr marL="0" lvl="0" indent="0" algn="l" rtl="0">
              <a:spcBef>
                <a:spcPts val="0"/>
              </a:spcBef>
              <a:spcAft>
                <a:spcPts val="0"/>
              </a:spcAft>
              <a:buNone/>
            </a:pPr>
            <a:r>
              <a:rPr lang="en-GB"/>
              <a:t>Sourav @ yahoo.com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p>
          <a:p>
            <a:pPr marL="0" lvl="0" indent="0" algn="l" rtl="0">
              <a:spcBef>
                <a:spcPts val="0"/>
              </a:spcBef>
              <a:spcAft>
                <a:spcPts val="0"/>
              </a:spcAft>
              <a:buNone/>
            </a:pPr>
            <a:r>
              <a:rPr lang="en-GB"/>
              <a:t>Sourav @ yahoo.com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p>
          <a:p>
            <a:pPr marL="0" lvl="0" indent="0" algn="l" rtl="0">
              <a:spcBef>
                <a:spcPts val="0"/>
              </a:spcBef>
              <a:spcAft>
                <a:spcPts val="0"/>
              </a:spcAft>
              <a:buNone/>
            </a:pPr>
            <a:r>
              <a:rPr lang="en-GB"/>
              <a:t>Sourav @ yahoo.com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This can be used to represent a vector. If you want to edit the distance between each element, you can “ungroup” the shapes and then modify the distance between the individual lines.</a:t>
            </a:r>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1 hidden layer neural network</a:t>
            </a: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1 hidden layer neural network</a:t>
            </a: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1 hidden layer neural network</a:t>
            </a: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1 hidden layer neural network</a:t>
            </a: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@srvmshr</a:t>
            </a:r>
            <a:endParaRPr lang="en-GB" u="sng">
              <a:solidFill>
                <a:schemeClr val="hlink"/>
              </a:solidFill>
            </a:endParaRPr>
          </a:p>
          <a:p>
            <a:pPr marL="0" lvl="0" indent="0" algn="l" rtl="0">
              <a:spcBef>
                <a:spcPts val="0"/>
              </a:spcBef>
              <a:spcAft>
                <a:spcPts val="0"/>
              </a:spcAft>
              <a:buNone/>
            </a:pPr>
            <a:r>
              <a:rPr lang="en-GB"/>
              <a:t>sourav@yahoo.com</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Symbolizing an embedding</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4"/>
        <p:cNvGrpSpPr/>
        <p:nvPr/>
      </p:nvGrpSpPr>
      <p:grpSpPr>
        <a:xfrm>
          <a:off x="0" y="0"/>
          <a:ext cx="0" cy="0"/>
          <a:chOff x="0" y="0"/>
          <a:chExt cx="0" cy="0"/>
        </a:xfrm>
      </p:grpSpPr>
      <p:sp>
        <p:nvSpPr>
          <p:cNvPr id="6045" name="Google Shape;6045;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6" name="Google Shape;6046;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3"/>
        <p:cNvGrpSpPr/>
        <p:nvPr/>
      </p:nvGrpSpPr>
      <p:grpSpPr>
        <a:xfrm>
          <a:off x="0" y="0"/>
          <a:ext cx="0" cy="0"/>
          <a:chOff x="0" y="0"/>
          <a:chExt cx="0" cy="0"/>
        </a:xfrm>
      </p:grpSpPr>
      <p:sp>
        <p:nvSpPr>
          <p:cNvPr id="6104" name="Google Shape;6104;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5" name="Google Shape;6105;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3"/>
        <p:cNvGrpSpPr/>
        <p:nvPr/>
      </p:nvGrpSpPr>
      <p:grpSpPr>
        <a:xfrm>
          <a:off x="0" y="0"/>
          <a:ext cx="0" cy="0"/>
          <a:chOff x="0" y="0"/>
          <a:chExt cx="0" cy="0"/>
        </a:xfrm>
      </p:grpSpPr>
      <p:sp>
        <p:nvSpPr>
          <p:cNvPr id="6154" name="Google Shape;6154;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5" name="Google Shape;6155;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Can represent a neuron or some arbitrary operation</a:t>
            </a: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3"/>
        <p:cNvGrpSpPr/>
        <p:nvPr/>
      </p:nvGrpSpPr>
      <p:grpSpPr>
        <a:xfrm>
          <a:off x="0" y="0"/>
          <a:ext cx="0" cy="0"/>
          <a:chOff x="0" y="0"/>
          <a:chExt cx="0" cy="0"/>
        </a:xfrm>
      </p:grpSpPr>
      <p:sp>
        <p:nvSpPr>
          <p:cNvPr id="6234" name="Google Shape;6234;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5" name="Google Shape;6235;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8"/>
        <p:cNvGrpSpPr/>
        <p:nvPr/>
      </p:nvGrpSpPr>
      <p:grpSpPr>
        <a:xfrm>
          <a:off x="0" y="0"/>
          <a:ext cx="0" cy="0"/>
          <a:chOff x="0" y="0"/>
          <a:chExt cx="0" cy="0"/>
        </a:xfrm>
      </p:grpSpPr>
      <p:sp>
        <p:nvSpPr>
          <p:cNvPr id="6239" name="Google Shape;6239;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0" name="Google Shape;6240;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@avsthiago</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2"/>
        <p:cNvGrpSpPr/>
        <p:nvPr/>
      </p:nvGrpSpPr>
      <p:grpSpPr>
        <a:xfrm>
          <a:off x="0" y="0"/>
          <a:ext cx="0" cy="0"/>
          <a:chOff x="0" y="0"/>
          <a:chExt cx="0" cy="0"/>
        </a:xfrm>
      </p:grpSpPr>
      <p:sp>
        <p:nvSpPr>
          <p:cNvPr id="6363" name="Google Shape;6363;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4" name="Google Shape;6364;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2">
          <a:extLst>
            <a:ext uri="{FF2B5EF4-FFF2-40B4-BE49-F238E27FC236}">
              <a16:creationId xmlns:a16="http://schemas.microsoft.com/office/drawing/2014/main" id="{C995836F-1C0C-5032-FF7B-6870FA957006}"/>
            </a:ext>
          </a:extLst>
        </p:cNvPr>
        <p:cNvGrpSpPr/>
        <p:nvPr/>
      </p:nvGrpSpPr>
      <p:grpSpPr>
        <a:xfrm>
          <a:off x="0" y="0"/>
          <a:ext cx="0" cy="0"/>
          <a:chOff x="0" y="0"/>
          <a:chExt cx="0" cy="0"/>
        </a:xfrm>
      </p:grpSpPr>
      <p:sp>
        <p:nvSpPr>
          <p:cNvPr id="6363" name="Google Shape;6363;g78327f1586_1537_175:notes">
            <a:extLst>
              <a:ext uri="{FF2B5EF4-FFF2-40B4-BE49-F238E27FC236}">
                <a16:creationId xmlns:a16="http://schemas.microsoft.com/office/drawing/2014/main" id="{A3909CC8-264F-80E0-F829-92BFC54FB0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4" name="Google Shape;6364;g78327f1586_1537_175:notes">
            <a:extLst>
              <a:ext uri="{FF2B5EF4-FFF2-40B4-BE49-F238E27FC236}">
                <a16:creationId xmlns:a16="http://schemas.microsoft.com/office/drawing/2014/main" id="{273E9A54-4E0B-CD22-6AF6-B55585DDC3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319174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2"/>
        <p:cNvGrpSpPr/>
        <p:nvPr/>
      </p:nvGrpSpPr>
      <p:grpSpPr>
        <a:xfrm>
          <a:off x="0" y="0"/>
          <a:ext cx="0" cy="0"/>
          <a:chOff x="0" y="0"/>
          <a:chExt cx="0" cy="0"/>
        </a:xfrm>
      </p:grpSpPr>
      <p:sp>
        <p:nvSpPr>
          <p:cNvPr id="6453" name="Google Shape;6453;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4" name="Google Shape;6454;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6"/>
        <p:cNvGrpSpPr/>
        <p:nvPr/>
      </p:nvGrpSpPr>
      <p:grpSpPr>
        <a:xfrm>
          <a:off x="0" y="0"/>
          <a:ext cx="0" cy="0"/>
          <a:chOff x="0" y="0"/>
          <a:chExt cx="0" cy="0"/>
        </a:xfrm>
      </p:grpSpPr>
      <p:sp>
        <p:nvSpPr>
          <p:cNvPr id="6477" name="Google Shape;6477;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8" name="Google Shape;6478;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7"/>
        <p:cNvGrpSpPr/>
        <p:nvPr/>
      </p:nvGrpSpPr>
      <p:grpSpPr>
        <a:xfrm>
          <a:off x="0" y="0"/>
          <a:ext cx="0" cy="0"/>
          <a:chOff x="0" y="0"/>
          <a:chExt cx="0" cy="0"/>
        </a:xfrm>
      </p:grpSpPr>
      <p:sp>
        <p:nvSpPr>
          <p:cNvPr id="6498" name="Google Shape;6498;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9" name="Google Shape;6499;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4"/>
        <p:cNvGrpSpPr/>
        <p:nvPr/>
      </p:nvGrpSpPr>
      <p:grpSpPr>
        <a:xfrm>
          <a:off x="0" y="0"/>
          <a:ext cx="0" cy="0"/>
          <a:chOff x="0" y="0"/>
          <a:chExt cx="0" cy="0"/>
        </a:xfrm>
      </p:grpSpPr>
      <p:sp>
        <p:nvSpPr>
          <p:cNvPr id="6625" name="Google Shape;662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6" name="Google Shape;662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0"/>
        <p:cNvGrpSpPr/>
        <p:nvPr/>
      </p:nvGrpSpPr>
      <p:grpSpPr>
        <a:xfrm>
          <a:off x="0" y="0"/>
          <a:ext cx="0" cy="0"/>
          <a:chOff x="0" y="0"/>
          <a:chExt cx="0" cy="0"/>
        </a:xfrm>
      </p:grpSpPr>
      <p:sp>
        <p:nvSpPr>
          <p:cNvPr id="6681" name="Google Shape;668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2" name="Google Shape;668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1"/>
        <p:cNvGrpSpPr/>
        <p:nvPr/>
      </p:nvGrpSpPr>
      <p:grpSpPr>
        <a:xfrm>
          <a:off x="0" y="0"/>
          <a:ext cx="0" cy="0"/>
          <a:chOff x="0" y="0"/>
          <a:chExt cx="0" cy="0"/>
        </a:xfrm>
      </p:grpSpPr>
      <p:sp>
        <p:nvSpPr>
          <p:cNvPr id="6762" name="Google Shape;676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3" name="Google Shape;676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5"/>
        <p:cNvGrpSpPr/>
        <p:nvPr/>
      </p:nvGrpSpPr>
      <p:grpSpPr>
        <a:xfrm>
          <a:off x="0" y="0"/>
          <a:ext cx="0" cy="0"/>
          <a:chOff x="0" y="0"/>
          <a:chExt cx="0" cy="0"/>
        </a:xfrm>
      </p:grpSpPr>
      <p:sp>
        <p:nvSpPr>
          <p:cNvPr id="6856" name="Google Shape;685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7" name="Google Shape;685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p:cNvGrpSpPr/>
        <p:nvPr/>
      </p:nvGrpSpPr>
      <p:grpSpPr>
        <a:xfrm>
          <a:off x="0" y="0"/>
          <a:ext cx="0" cy="0"/>
          <a:chOff x="0" y="0"/>
          <a:chExt cx="0" cy="0"/>
        </a:xfrm>
      </p:grpSpPr>
      <p:sp>
        <p:nvSpPr>
          <p:cNvPr id="6958" name="Google Shape;6958;g78327f1586_1537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a:extLst>
            <a:ext uri="{FF2B5EF4-FFF2-40B4-BE49-F238E27FC236}">
              <a16:creationId xmlns:a16="http://schemas.microsoft.com/office/drawing/2014/main" id="{7AFA35DE-54AF-80C8-B8A9-47F04D7A9EF7}"/>
            </a:ext>
          </a:extLst>
        </p:cNvPr>
        <p:cNvGrpSpPr/>
        <p:nvPr/>
      </p:nvGrpSpPr>
      <p:grpSpPr>
        <a:xfrm>
          <a:off x="0" y="0"/>
          <a:ext cx="0" cy="0"/>
          <a:chOff x="0" y="0"/>
          <a:chExt cx="0" cy="0"/>
        </a:xfrm>
      </p:grpSpPr>
      <p:sp>
        <p:nvSpPr>
          <p:cNvPr id="6958" name="Google Shape;6958;g78327f1586_1537_865:notes">
            <a:extLst>
              <a:ext uri="{FF2B5EF4-FFF2-40B4-BE49-F238E27FC236}">
                <a16:creationId xmlns:a16="http://schemas.microsoft.com/office/drawing/2014/main" id="{9C77F623-B63D-829A-5EE2-D82C9368C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a:extLst>
              <a:ext uri="{FF2B5EF4-FFF2-40B4-BE49-F238E27FC236}">
                <a16:creationId xmlns:a16="http://schemas.microsoft.com/office/drawing/2014/main" id="{05D88995-6FA2-84C5-84EC-58231A324F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solidFill>
                  <a:schemeClr val="dk1"/>
                </a:solidFill>
              </a:rPr>
              <a:t>By </a:t>
            </a:r>
            <a:r>
              <a:rPr lang="en-GB" u="sng" dirty="0">
                <a:solidFill>
                  <a:schemeClr val="accent5"/>
                </a:solidFill>
                <a:hlinkClick r:id="rId3"/>
              </a:rPr>
              <a:t>@avsthiago</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14604439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a:extLst>
            <a:ext uri="{FF2B5EF4-FFF2-40B4-BE49-F238E27FC236}">
              <a16:creationId xmlns:a16="http://schemas.microsoft.com/office/drawing/2014/main" id="{66F14698-7E87-F335-5D54-C07E99C9511C}"/>
            </a:ext>
          </a:extLst>
        </p:cNvPr>
        <p:cNvGrpSpPr/>
        <p:nvPr/>
      </p:nvGrpSpPr>
      <p:grpSpPr>
        <a:xfrm>
          <a:off x="0" y="0"/>
          <a:ext cx="0" cy="0"/>
          <a:chOff x="0" y="0"/>
          <a:chExt cx="0" cy="0"/>
        </a:xfrm>
      </p:grpSpPr>
      <p:sp>
        <p:nvSpPr>
          <p:cNvPr id="6958" name="Google Shape;6958;g78327f1586_1537_865:notes">
            <a:extLst>
              <a:ext uri="{FF2B5EF4-FFF2-40B4-BE49-F238E27FC236}">
                <a16:creationId xmlns:a16="http://schemas.microsoft.com/office/drawing/2014/main" id="{7EED73FB-D6B7-BC4F-0B80-27331784FF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a:extLst>
              <a:ext uri="{FF2B5EF4-FFF2-40B4-BE49-F238E27FC236}">
                <a16:creationId xmlns:a16="http://schemas.microsoft.com/office/drawing/2014/main" id="{03C53E7A-80CA-9FC9-9D1F-D4563330FF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250856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a:extLst>
            <a:ext uri="{FF2B5EF4-FFF2-40B4-BE49-F238E27FC236}">
              <a16:creationId xmlns:a16="http://schemas.microsoft.com/office/drawing/2014/main" id="{655CDF4A-31F8-9942-00CD-AD21A9DA2856}"/>
            </a:ext>
          </a:extLst>
        </p:cNvPr>
        <p:cNvGrpSpPr/>
        <p:nvPr/>
      </p:nvGrpSpPr>
      <p:grpSpPr>
        <a:xfrm>
          <a:off x="0" y="0"/>
          <a:ext cx="0" cy="0"/>
          <a:chOff x="0" y="0"/>
          <a:chExt cx="0" cy="0"/>
        </a:xfrm>
      </p:grpSpPr>
      <p:sp>
        <p:nvSpPr>
          <p:cNvPr id="6958" name="Google Shape;6958;g78327f1586_1537_865:notes">
            <a:extLst>
              <a:ext uri="{FF2B5EF4-FFF2-40B4-BE49-F238E27FC236}">
                <a16:creationId xmlns:a16="http://schemas.microsoft.com/office/drawing/2014/main" id="{1948EF63-65AE-4686-78EB-7AA5AC1070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a:extLst>
              <a:ext uri="{FF2B5EF4-FFF2-40B4-BE49-F238E27FC236}">
                <a16:creationId xmlns:a16="http://schemas.microsoft.com/office/drawing/2014/main" id="{F4980AE6-9EF3-59CC-F3E7-7AE6846AAF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7654704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a:extLst>
            <a:ext uri="{FF2B5EF4-FFF2-40B4-BE49-F238E27FC236}">
              <a16:creationId xmlns:a16="http://schemas.microsoft.com/office/drawing/2014/main" id="{DAA6CF2B-AD41-2331-A157-AD4429701919}"/>
            </a:ext>
          </a:extLst>
        </p:cNvPr>
        <p:cNvGrpSpPr/>
        <p:nvPr/>
      </p:nvGrpSpPr>
      <p:grpSpPr>
        <a:xfrm>
          <a:off x="0" y="0"/>
          <a:ext cx="0" cy="0"/>
          <a:chOff x="0" y="0"/>
          <a:chExt cx="0" cy="0"/>
        </a:xfrm>
      </p:grpSpPr>
      <p:sp>
        <p:nvSpPr>
          <p:cNvPr id="6958" name="Google Shape;6958;g78327f1586_1537_865:notes">
            <a:extLst>
              <a:ext uri="{FF2B5EF4-FFF2-40B4-BE49-F238E27FC236}">
                <a16:creationId xmlns:a16="http://schemas.microsoft.com/office/drawing/2014/main" id="{A25D92ED-8ED2-8668-5AF2-78451B4A63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a:extLst>
              <a:ext uri="{FF2B5EF4-FFF2-40B4-BE49-F238E27FC236}">
                <a16:creationId xmlns:a16="http://schemas.microsoft.com/office/drawing/2014/main" id="{BE51A4FA-3E0A-273B-C7BE-6F484AC3A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4650993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a:extLst>
            <a:ext uri="{FF2B5EF4-FFF2-40B4-BE49-F238E27FC236}">
              <a16:creationId xmlns:a16="http://schemas.microsoft.com/office/drawing/2014/main" id="{5E14E7E8-8EC8-ED5D-89ED-4C94729F5075}"/>
            </a:ext>
          </a:extLst>
        </p:cNvPr>
        <p:cNvGrpSpPr/>
        <p:nvPr/>
      </p:nvGrpSpPr>
      <p:grpSpPr>
        <a:xfrm>
          <a:off x="0" y="0"/>
          <a:ext cx="0" cy="0"/>
          <a:chOff x="0" y="0"/>
          <a:chExt cx="0" cy="0"/>
        </a:xfrm>
      </p:grpSpPr>
      <p:sp>
        <p:nvSpPr>
          <p:cNvPr id="6958" name="Google Shape;6958;g78327f1586_1537_865:notes">
            <a:extLst>
              <a:ext uri="{FF2B5EF4-FFF2-40B4-BE49-F238E27FC236}">
                <a16:creationId xmlns:a16="http://schemas.microsoft.com/office/drawing/2014/main" id="{17B6B249-0760-2408-71EC-2686F6685B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a:extLst>
              <a:ext uri="{FF2B5EF4-FFF2-40B4-BE49-F238E27FC236}">
                <a16:creationId xmlns:a16="http://schemas.microsoft.com/office/drawing/2014/main" id="{92F74016-0880-3B52-C2DA-0AA3C57217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3755978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a:extLst>
            <a:ext uri="{FF2B5EF4-FFF2-40B4-BE49-F238E27FC236}">
              <a16:creationId xmlns:a16="http://schemas.microsoft.com/office/drawing/2014/main" id="{3EB2C383-9F0C-E1EC-7FE4-D8D29A8A412D}"/>
            </a:ext>
          </a:extLst>
        </p:cNvPr>
        <p:cNvGrpSpPr/>
        <p:nvPr/>
      </p:nvGrpSpPr>
      <p:grpSpPr>
        <a:xfrm>
          <a:off x="0" y="0"/>
          <a:ext cx="0" cy="0"/>
          <a:chOff x="0" y="0"/>
          <a:chExt cx="0" cy="0"/>
        </a:xfrm>
      </p:grpSpPr>
      <p:sp>
        <p:nvSpPr>
          <p:cNvPr id="6958" name="Google Shape;6958;g78327f1586_1537_865:notes">
            <a:extLst>
              <a:ext uri="{FF2B5EF4-FFF2-40B4-BE49-F238E27FC236}">
                <a16:creationId xmlns:a16="http://schemas.microsoft.com/office/drawing/2014/main" id="{EED5830B-FD2D-67BB-A656-177B6E0462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a:extLst>
              <a:ext uri="{FF2B5EF4-FFF2-40B4-BE49-F238E27FC236}">
                <a16:creationId xmlns:a16="http://schemas.microsoft.com/office/drawing/2014/main" id="{4B091A22-5777-DBD4-3C6D-071259A2AB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6937914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a:extLst>
            <a:ext uri="{FF2B5EF4-FFF2-40B4-BE49-F238E27FC236}">
              <a16:creationId xmlns:a16="http://schemas.microsoft.com/office/drawing/2014/main" id="{98F5F630-DAFB-DFF6-389B-C45EF34C96B2}"/>
            </a:ext>
          </a:extLst>
        </p:cNvPr>
        <p:cNvGrpSpPr/>
        <p:nvPr/>
      </p:nvGrpSpPr>
      <p:grpSpPr>
        <a:xfrm>
          <a:off x="0" y="0"/>
          <a:ext cx="0" cy="0"/>
          <a:chOff x="0" y="0"/>
          <a:chExt cx="0" cy="0"/>
        </a:xfrm>
      </p:grpSpPr>
      <p:sp>
        <p:nvSpPr>
          <p:cNvPr id="6958" name="Google Shape;6958;g78327f1586_1537_865:notes">
            <a:extLst>
              <a:ext uri="{FF2B5EF4-FFF2-40B4-BE49-F238E27FC236}">
                <a16:creationId xmlns:a16="http://schemas.microsoft.com/office/drawing/2014/main" id="{5CB9ED0E-92F9-178B-BB9D-F211B4544E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a:extLst>
              <a:ext uri="{FF2B5EF4-FFF2-40B4-BE49-F238E27FC236}">
                <a16:creationId xmlns:a16="http://schemas.microsoft.com/office/drawing/2014/main" id="{AE27A77E-E07E-EB8E-E9F8-6DB15FF7BC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9397277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a:extLst>
            <a:ext uri="{FF2B5EF4-FFF2-40B4-BE49-F238E27FC236}">
              <a16:creationId xmlns:a16="http://schemas.microsoft.com/office/drawing/2014/main" id="{0143311F-3FC8-1AFB-6E55-09DE98D20BE4}"/>
            </a:ext>
          </a:extLst>
        </p:cNvPr>
        <p:cNvGrpSpPr/>
        <p:nvPr/>
      </p:nvGrpSpPr>
      <p:grpSpPr>
        <a:xfrm>
          <a:off x="0" y="0"/>
          <a:ext cx="0" cy="0"/>
          <a:chOff x="0" y="0"/>
          <a:chExt cx="0" cy="0"/>
        </a:xfrm>
      </p:grpSpPr>
      <p:sp>
        <p:nvSpPr>
          <p:cNvPr id="1138" name="Google Shape;1138;g8a7331a6e5_206_5:notes">
            <a:extLst>
              <a:ext uri="{FF2B5EF4-FFF2-40B4-BE49-F238E27FC236}">
                <a16:creationId xmlns:a16="http://schemas.microsoft.com/office/drawing/2014/main" id="{3BA1BF16-BE54-E04C-F1B6-8494DC17E2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a:extLst>
              <a:ext uri="{FF2B5EF4-FFF2-40B4-BE49-F238E27FC236}">
                <a16:creationId xmlns:a16="http://schemas.microsoft.com/office/drawing/2014/main" id="{5F58DBC1-A965-435E-B508-AD37E9A840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p>
          <a:p>
            <a:pPr marL="0" lvl="0" indent="0" algn="l" rtl="0">
              <a:spcBef>
                <a:spcPts val="0"/>
              </a:spcBef>
              <a:spcAft>
                <a:spcPts val="0"/>
              </a:spcAft>
              <a:buNone/>
            </a:pPr>
            <a:r>
              <a:rPr lang="en-GB"/>
              <a:t>Sourav @ yahoo.com</a:t>
            </a:r>
          </a:p>
        </p:txBody>
      </p:sp>
    </p:spTree>
    <p:extLst>
      <p:ext uri="{BB962C8B-B14F-4D97-AF65-F5344CB8AC3E}">
        <p14:creationId xmlns:p14="http://schemas.microsoft.com/office/powerpoint/2010/main" val="2243939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p>
          <a:p>
            <a:pPr marL="457200" lvl="0" indent="-298450" algn="l" rtl="0">
              <a:spcBef>
                <a:spcPts val="0"/>
              </a:spcBef>
              <a:spcAft>
                <a:spcPts val="0"/>
              </a:spcAft>
              <a:buSzPts val="1100"/>
              <a:buChar char="-"/>
            </a:pPr>
            <a:r>
              <a:rPr lang="en-GB"/>
              <a:t>These visuals could represent transformations (left) or operations (right)</a:t>
            </a:r>
          </a:p>
          <a:p>
            <a:pPr marL="457200" lvl="0" indent="-298450" algn="l" rtl="0">
              <a:spcBef>
                <a:spcPts val="0"/>
              </a:spcBef>
              <a:spcAft>
                <a:spcPts val="0"/>
              </a:spcAft>
              <a:buSzPts val="1100"/>
              <a:buChar char="-"/>
            </a:pPr>
            <a:r>
              <a:rPr lang="en-GB"/>
              <a:t>The visuals on the right use the Math Equations Add on for Google Slides.</a:t>
            </a:r>
          </a:p>
          <a:p>
            <a:pPr marL="457200" lvl="0" indent="-298450" algn="l" rtl="0">
              <a:spcBef>
                <a:spcPts val="0"/>
              </a:spcBef>
              <a:spcAft>
                <a:spcPts val="0"/>
              </a:spcAft>
              <a:buSzPts val="1100"/>
              <a:buChar char="-"/>
            </a:pPr>
            <a:r>
              <a:rPr lang="en-GB"/>
              <a:t>If you click on the equation you are able to modify it by:</a:t>
            </a:r>
          </a:p>
          <a:p>
            <a:pPr marL="914400" lvl="1" indent="-298450" algn="l" rtl="0">
              <a:spcBef>
                <a:spcPts val="0"/>
              </a:spcBef>
              <a:spcAft>
                <a:spcPts val="0"/>
              </a:spcAft>
              <a:buSzPts val="1100"/>
              <a:buChar char="-"/>
            </a:pPr>
            <a:r>
              <a:rPr lang="en-GB"/>
              <a:t>Selecting Add Ons → Math Equations → Menu</a:t>
            </a:r>
          </a:p>
          <a:p>
            <a:pPr marL="914400" lvl="1" indent="-298450" algn="l" rtl="0">
              <a:spcBef>
                <a:spcPts val="0"/>
              </a:spcBef>
              <a:spcAft>
                <a:spcPts val="0"/>
              </a:spcAft>
              <a:buSzPts val="1100"/>
              <a:buChar char="-"/>
            </a:pPr>
            <a:r>
              <a:rPr lang="en-GB"/>
              <a:t>While the equation is selected, click “Connect to Equation” on the “Math Equations UI”</a:t>
            </a:r>
          </a:p>
          <a:p>
            <a:pPr marL="914400" lvl="1" indent="-298450" algn="l" rtl="0">
              <a:spcBef>
                <a:spcPts val="0"/>
              </a:spcBef>
              <a:spcAft>
                <a:spcPts val="0"/>
              </a:spcAft>
              <a:buSzPts val="1100"/>
              <a:buChar char="-"/>
            </a:pPr>
            <a:r>
              <a:rPr lang="en-GB"/>
              <a:t>Then change the properties like color, size, etc.</a:t>
            </a: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a:extLst>
            <a:ext uri="{FF2B5EF4-FFF2-40B4-BE49-F238E27FC236}">
              <a16:creationId xmlns:a16="http://schemas.microsoft.com/office/drawing/2014/main" id="{B6AAEE24-385F-ABF8-96C4-852DA51166E7}"/>
            </a:ext>
          </a:extLst>
        </p:cNvPr>
        <p:cNvGrpSpPr/>
        <p:nvPr/>
      </p:nvGrpSpPr>
      <p:grpSpPr>
        <a:xfrm>
          <a:off x="0" y="0"/>
          <a:ext cx="0" cy="0"/>
          <a:chOff x="0" y="0"/>
          <a:chExt cx="0" cy="0"/>
        </a:xfrm>
      </p:grpSpPr>
      <p:sp>
        <p:nvSpPr>
          <p:cNvPr id="1138" name="Google Shape;1138;g8a7331a6e5_206_5:notes">
            <a:extLst>
              <a:ext uri="{FF2B5EF4-FFF2-40B4-BE49-F238E27FC236}">
                <a16:creationId xmlns:a16="http://schemas.microsoft.com/office/drawing/2014/main" id="{7C159E65-F21B-FBB7-868C-2AC146B23F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a:extLst>
              <a:ext uri="{FF2B5EF4-FFF2-40B4-BE49-F238E27FC236}">
                <a16:creationId xmlns:a16="http://schemas.microsoft.com/office/drawing/2014/main" id="{B65CFD24-CF17-586A-EC1C-EF2A98D141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p>
          <a:p>
            <a:pPr marL="0" lvl="0" indent="0" algn="l" rtl="0">
              <a:spcBef>
                <a:spcPts val="0"/>
              </a:spcBef>
              <a:spcAft>
                <a:spcPts val="0"/>
              </a:spcAft>
              <a:buNone/>
            </a:pPr>
            <a:r>
              <a:rPr lang="en-GB"/>
              <a:t>Sourav @ yahoo.com</a:t>
            </a:r>
          </a:p>
        </p:txBody>
      </p:sp>
    </p:spTree>
    <p:extLst>
      <p:ext uri="{BB962C8B-B14F-4D97-AF65-F5344CB8AC3E}">
        <p14:creationId xmlns:p14="http://schemas.microsoft.com/office/powerpoint/2010/main" val="6381004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4"/>
        <p:cNvGrpSpPr/>
        <p:nvPr/>
      </p:nvGrpSpPr>
      <p:grpSpPr>
        <a:xfrm>
          <a:off x="0" y="0"/>
          <a:ext cx="0" cy="0"/>
          <a:chOff x="0" y="0"/>
          <a:chExt cx="0" cy="0"/>
        </a:xfrm>
      </p:grpSpPr>
      <p:sp>
        <p:nvSpPr>
          <p:cNvPr id="7035" name="Google Shape;703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6" name="Google Shape;703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t>Dark-theme version of the previous (by Elvis Saravia)</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p:cNvGrpSpPr/>
        <p:nvPr/>
      </p:nvGrpSpPr>
      <p:grpSpPr>
        <a:xfrm>
          <a:off x="0" y="0"/>
          <a:ext cx="0" cy="0"/>
          <a:chOff x="0" y="0"/>
          <a:chExt cx="0" cy="0"/>
        </a:xfrm>
      </p:grpSpPr>
      <p:sp>
        <p:nvSpPr>
          <p:cNvPr id="7267" name="Google Shape;7267;g78327f1586_1537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p:cNvGrpSpPr/>
        <p:nvPr/>
      </p:nvGrpSpPr>
      <p:grpSpPr>
        <a:xfrm>
          <a:off x="0" y="0"/>
          <a:ext cx="0" cy="0"/>
          <a:chOff x="0" y="0"/>
          <a:chExt cx="0" cy="0"/>
        </a:xfrm>
      </p:grpSpPr>
      <p:sp>
        <p:nvSpPr>
          <p:cNvPr id="7267" name="Google Shape;7267;g78327f1586_1537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solidFill>
                  <a:schemeClr val="dk1"/>
                </a:solidFill>
              </a:rPr>
              <a:t>By </a:t>
            </a:r>
            <a:r>
              <a:rPr lang="en-GB" u="sng" dirty="0">
                <a:solidFill>
                  <a:schemeClr val="accent5"/>
                </a:solidFill>
                <a:hlinkClick r:id="rId3"/>
              </a:rPr>
              <a:t>@avsthiago</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a:extLst>
            <a:ext uri="{FF2B5EF4-FFF2-40B4-BE49-F238E27FC236}">
              <a16:creationId xmlns:a16="http://schemas.microsoft.com/office/drawing/2014/main" id="{7ECA7309-F2F3-DD53-86E6-E5912881F8C0}"/>
            </a:ext>
          </a:extLst>
        </p:cNvPr>
        <p:cNvGrpSpPr/>
        <p:nvPr/>
      </p:nvGrpSpPr>
      <p:grpSpPr>
        <a:xfrm>
          <a:off x="0" y="0"/>
          <a:ext cx="0" cy="0"/>
          <a:chOff x="0" y="0"/>
          <a:chExt cx="0" cy="0"/>
        </a:xfrm>
      </p:grpSpPr>
      <p:sp>
        <p:nvSpPr>
          <p:cNvPr id="7267" name="Google Shape;7267;g78327f1586_1537_920:notes">
            <a:extLst>
              <a:ext uri="{FF2B5EF4-FFF2-40B4-BE49-F238E27FC236}">
                <a16:creationId xmlns:a16="http://schemas.microsoft.com/office/drawing/2014/main" id="{CDB5F1E1-B9C6-2BE5-ED20-054A0C20E8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a:extLst>
              <a:ext uri="{FF2B5EF4-FFF2-40B4-BE49-F238E27FC236}">
                <a16:creationId xmlns:a16="http://schemas.microsoft.com/office/drawing/2014/main" id="{38EE1214-3E29-3D90-3288-9FF78C53EA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6799663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a:extLst>
            <a:ext uri="{FF2B5EF4-FFF2-40B4-BE49-F238E27FC236}">
              <a16:creationId xmlns:a16="http://schemas.microsoft.com/office/drawing/2014/main" id="{E624A306-1592-9767-B6F8-A8E76241D99C}"/>
            </a:ext>
          </a:extLst>
        </p:cNvPr>
        <p:cNvGrpSpPr/>
        <p:nvPr/>
      </p:nvGrpSpPr>
      <p:grpSpPr>
        <a:xfrm>
          <a:off x="0" y="0"/>
          <a:ext cx="0" cy="0"/>
          <a:chOff x="0" y="0"/>
          <a:chExt cx="0" cy="0"/>
        </a:xfrm>
      </p:grpSpPr>
      <p:sp>
        <p:nvSpPr>
          <p:cNvPr id="7267" name="Google Shape;7267;g78327f1586_1537_920:notes">
            <a:extLst>
              <a:ext uri="{FF2B5EF4-FFF2-40B4-BE49-F238E27FC236}">
                <a16:creationId xmlns:a16="http://schemas.microsoft.com/office/drawing/2014/main" id="{FB6E0A5B-8481-E3DC-AC55-629161AEF1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a:extLst>
              <a:ext uri="{FF2B5EF4-FFF2-40B4-BE49-F238E27FC236}">
                <a16:creationId xmlns:a16="http://schemas.microsoft.com/office/drawing/2014/main" id="{82A2E646-B5EE-7394-6362-61A6CD9464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5918434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a:extLst>
            <a:ext uri="{FF2B5EF4-FFF2-40B4-BE49-F238E27FC236}">
              <a16:creationId xmlns:a16="http://schemas.microsoft.com/office/drawing/2014/main" id="{134E43AA-7302-244C-1CCA-F90B845F97A5}"/>
            </a:ext>
          </a:extLst>
        </p:cNvPr>
        <p:cNvGrpSpPr/>
        <p:nvPr/>
      </p:nvGrpSpPr>
      <p:grpSpPr>
        <a:xfrm>
          <a:off x="0" y="0"/>
          <a:ext cx="0" cy="0"/>
          <a:chOff x="0" y="0"/>
          <a:chExt cx="0" cy="0"/>
        </a:xfrm>
      </p:grpSpPr>
      <p:sp>
        <p:nvSpPr>
          <p:cNvPr id="7267" name="Google Shape;7267;g78327f1586_1537_920:notes">
            <a:extLst>
              <a:ext uri="{FF2B5EF4-FFF2-40B4-BE49-F238E27FC236}">
                <a16:creationId xmlns:a16="http://schemas.microsoft.com/office/drawing/2014/main" id="{E5BD226C-6600-834A-51EA-5B10960A3F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a:extLst>
              <a:ext uri="{FF2B5EF4-FFF2-40B4-BE49-F238E27FC236}">
                <a16:creationId xmlns:a16="http://schemas.microsoft.com/office/drawing/2014/main" id="{AF4A88B1-95E0-818B-3D67-582D274E5D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7564027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a:extLst>
            <a:ext uri="{FF2B5EF4-FFF2-40B4-BE49-F238E27FC236}">
              <a16:creationId xmlns:a16="http://schemas.microsoft.com/office/drawing/2014/main" id="{D632BAC7-AC07-096C-887E-84BBE02E80D9}"/>
            </a:ext>
          </a:extLst>
        </p:cNvPr>
        <p:cNvGrpSpPr/>
        <p:nvPr/>
      </p:nvGrpSpPr>
      <p:grpSpPr>
        <a:xfrm>
          <a:off x="0" y="0"/>
          <a:ext cx="0" cy="0"/>
          <a:chOff x="0" y="0"/>
          <a:chExt cx="0" cy="0"/>
        </a:xfrm>
      </p:grpSpPr>
      <p:sp>
        <p:nvSpPr>
          <p:cNvPr id="7267" name="Google Shape;7267;g78327f1586_1537_920:notes">
            <a:extLst>
              <a:ext uri="{FF2B5EF4-FFF2-40B4-BE49-F238E27FC236}">
                <a16:creationId xmlns:a16="http://schemas.microsoft.com/office/drawing/2014/main" id="{F80C0658-F0EA-9544-B24B-2E345D8F44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a:extLst>
              <a:ext uri="{FF2B5EF4-FFF2-40B4-BE49-F238E27FC236}">
                <a16:creationId xmlns:a16="http://schemas.microsoft.com/office/drawing/2014/main" id="{440DD21A-9FF1-0C8E-B208-73CE9151A4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9381970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604800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96745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667134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287658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43EA4-AB3A-C68A-AE3B-D783A62BA7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0308F3-670A-135B-9672-FF30D933D6A1}"/>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40FEA78F-FE55-E745-F15C-A9188C593ED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66281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67231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3" Type="http://schemas.openxmlformats.org/officeDocument/2006/relationships/image" Target="../media/image231.png"/><Relationship Id="rId18" Type="http://schemas.openxmlformats.org/officeDocument/2006/relationships/image" Target="../media/image236.png"/><Relationship Id="rId26" Type="http://schemas.openxmlformats.org/officeDocument/2006/relationships/image" Target="../media/image244.png"/><Relationship Id="rId21" Type="http://schemas.openxmlformats.org/officeDocument/2006/relationships/image" Target="../media/image239.png"/><Relationship Id="rId34" Type="http://schemas.openxmlformats.org/officeDocument/2006/relationships/image" Target="../media/image252.png"/><Relationship Id="rId7" Type="http://schemas.openxmlformats.org/officeDocument/2006/relationships/image" Target="../media/image225.png"/><Relationship Id="rId12" Type="http://schemas.openxmlformats.org/officeDocument/2006/relationships/image" Target="../media/image230.png"/><Relationship Id="rId17" Type="http://schemas.openxmlformats.org/officeDocument/2006/relationships/image" Target="../media/image235.png"/><Relationship Id="rId25" Type="http://schemas.openxmlformats.org/officeDocument/2006/relationships/image" Target="../media/image243.png"/><Relationship Id="rId33" Type="http://schemas.openxmlformats.org/officeDocument/2006/relationships/image" Target="../media/image251.png"/><Relationship Id="rId38" Type="http://schemas.openxmlformats.org/officeDocument/2006/relationships/image" Target="../media/image256.png"/><Relationship Id="rId2" Type="http://schemas.openxmlformats.org/officeDocument/2006/relationships/notesSlide" Target="../notesSlides/notesSlide90.xml"/><Relationship Id="rId16" Type="http://schemas.openxmlformats.org/officeDocument/2006/relationships/image" Target="../media/image234.png"/><Relationship Id="rId20" Type="http://schemas.openxmlformats.org/officeDocument/2006/relationships/image" Target="../media/image238.png"/><Relationship Id="rId29"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image" Target="../media/image229.png"/><Relationship Id="rId24" Type="http://schemas.openxmlformats.org/officeDocument/2006/relationships/image" Target="../media/image242.png"/><Relationship Id="rId32" Type="http://schemas.openxmlformats.org/officeDocument/2006/relationships/image" Target="../media/image250.png"/><Relationship Id="rId37" Type="http://schemas.openxmlformats.org/officeDocument/2006/relationships/image" Target="../media/image255.png"/><Relationship Id="rId5" Type="http://schemas.openxmlformats.org/officeDocument/2006/relationships/image" Target="../media/image223.png"/><Relationship Id="rId15" Type="http://schemas.openxmlformats.org/officeDocument/2006/relationships/image" Target="../media/image233.png"/><Relationship Id="rId23" Type="http://schemas.openxmlformats.org/officeDocument/2006/relationships/image" Target="../media/image241.png"/><Relationship Id="rId28" Type="http://schemas.openxmlformats.org/officeDocument/2006/relationships/image" Target="../media/image246.png"/><Relationship Id="rId36" Type="http://schemas.openxmlformats.org/officeDocument/2006/relationships/image" Target="../media/image254.png"/><Relationship Id="rId10" Type="http://schemas.openxmlformats.org/officeDocument/2006/relationships/image" Target="../media/image228.png"/><Relationship Id="rId19" Type="http://schemas.openxmlformats.org/officeDocument/2006/relationships/image" Target="../media/image237.png"/><Relationship Id="rId31" Type="http://schemas.openxmlformats.org/officeDocument/2006/relationships/image" Target="../media/image249.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 Id="rId22" Type="http://schemas.openxmlformats.org/officeDocument/2006/relationships/image" Target="../media/image240.png"/><Relationship Id="rId27" Type="http://schemas.openxmlformats.org/officeDocument/2006/relationships/image" Target="../media/image245.png"/><Relationship Id="rId30" Type="http://schemas.openxmlformats.org/officeDocument/2006/relationships/image" Target="../media/image248.png"/><Relationship Id="rId35" Type="http://schemas.openxmlformats.org/officeDocument/2006/relationships/image" Target="../media/image253.png"/><Relationship Id="rId8" Type="http://schemas.openxmlformats.org/officeDocument/2006/relationships/image" Target="../media/image226.png"/><Relationship Id="rId3" Type="http://schemas.openxmlformats.org/officeDocument/2006/relationships/image" Target="../media/image221.png"/></Relationships>
</file>

<file path=ppt/slides/_rels/slide101.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57.png"/><Relationship Id="rId7" Type="http://schemas.openxmlformats.org/officeDocument/2006/relationships/image" Target="../media/image261.png"/><Relationship Id="rId12" Type="http://schemas.openxmlformats.org/officeDocument/2006/relationships/image" Target="../media/image266.jp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65.png"/><Relationship Id="rId5" Type="http://schemas.openxmlformats.org/officeDocument/2006/relationships/image" Target="../media/image259.pn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png"/></Relationships>
</file>

<file path=ppt/slides/_rels/slide102.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12" Type="http://schemas.openxmlformats.org/officeDocument/2006/relationships/image" Target="../media/image276.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275.png"/><Relationship Id="rId5" Type="http://schemas.openxmlformats.org/officeDocument/2006/relationships/image" Target="../media/image269.png"/><Relationship Id="rId10" Type="http://schemas.openxmlformats.org/officeDocument/2006/relationships/image" Target="../media/image274.png"/><Relationship Id="rId4" Type="http://schemas.openxmlformats.org/officeDocument/2006/relationships/image" Target="../media/image268.png"/><Relationship Id="rId9" Type="http://schemas.openxmlformats.org/officeDocument/2006/relationships/image" Target="../media/image273.png"/></Relationships>
</file>

<file path=ppt/slides/_rels/slide103.xml.rels><?xml version="1.0" encoding="UTF-8" standalone="yes"?>
<Relationships xmlns="http://schemas.openxmlformats.org/package/2006/relationships"><Relationship Id="rId13" Type="http://schemas.openxmlformats.org/officeDocument/2006/relationships/image" Target="../media/image287.png"/><Relationship Id="rId18" Type="http://schemas.openxmlformats.org/officeDocument/2006/relationships/image" Target="../media/image292.png"/><Relationship Id="rId26" Type="http://schemas.openxmlformats.org/officeDocument/2006/relationships/image" Target="../media/image300.png"/><Relationship Id="rId21" Type="http://schemas.openxmlformats.org/officeDocument/2006/relationships/image" Target="../media/image295.png"/><Relationship Id="rId34" Type="http://schemas.openxmlformats.org/officeDocument/2006/relationships/image" Target="../media/image308.png"/><Relationship Id="rId7" Type="http://schemas.openxmlformats.org/officeDocument/2006/relationships/image" Target="../media/image281.png"/><Relationship Id="rId12" Type="http://schemas.openxmlformats.org/officeDocument/2006/relationships/image" Target="../media/image286.png"/><Relationship Id="rId17" Type="http://schemas.openxmlformats.org/officeDocument/2006/relationships/image" Target="../media/image291.png"/><Relationship Id="rId25" Type="http://schemas.openxmlformats.org/officeDocument/2006/relationships/image" Target="../media/image299.png"/><Relationship Id="rId33" Type="http://schemas.openxmlformats.org/officeDocument/2006/relationships/image" Target="../media/image307.png"/><Relationship Id="rId38" Type="http://schemas.openxmlformats.org/officeDocument/2006/relationships/image" Target="../media/image312.png"/><Relationship Id="rId2" Type="http://schemas.openxmlformats.org/officeDocument/2006/relationships/notesSlide" Target="../notesSlides/notesSlide93.xml"/><Relationship Id="rId16" Type="http://schemas.openxmlformats.org/officeDocument/2006/relationships/image" Target="../media/image290.png"/><Relationship Id="rId20" Type="http://schemas.openxmlformats.org/officeDocument/2006/relationships/image" Target="../media/image294.png"/><Relationship Id="rId29"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285.png"/><Relationship Id="rId24" Type="http://schemas.openxmlformats.org/officeDocument/2006/relationships/image" Target="../media/image298.png"/><Relationship Id="rId32" Type="http://schemas.openxmlformats.org/officeDocument/2006/relationships/image" Target="../media/image306.png"/><Relationship Id="rId37" Type="http://schemas.openxmlformats.org/officeDocument/2006/relationships/image" Target="../media/image311.png"/><Relationship Id="rId5" Type="http://schemas.openxmlformats.org/officeDocument/2006/relationships/image" Target="../media/image279.png"/><Relationship Id="rId15" Type="http://schemas.openxmlformats.org/officeDocument/2006/relationships/image" Target="../media/image289.png"/><Relationship Id="rId23" Type="http://schemas.openxmlformats.org/officeDocument/2006/relationships/image" Target="../media/image297.png"/><Relationship Id="rId28" Type="http://schemas.openxmlformats.org/officeDocument/2006/relationships/image" Target="../media/image302.png"/><Relationship Id="rId36" Type="http://schemas.openxmlformats.org/officeDocument/2006/relationships/image" Target="../media/image310.png"/><Relationship Id="rId10" Type="http://schemas.openxmlformats.org/officeDocument/2006/relationships/image" Target="../media/image284.png"/><Relationship Id="rId19" Type="http://schemas.openxmlformats.org/officeDocument/2006/relationships/image" Target="../media/image293.png"/><Relationship Id="rId31" Type="http://schemas.openxmlformats.org/officeDocument/2006/relationships/image" Target="../media/image305.png"/><Relationship Id="rId4" Type="http://schemas.openxmlformats.org/officeDocument/2006/relationships/image" Target="../media/image278.png"/><Relationship Id="rId9" Type="http://schemas.openxmlformats.org/officeDocument/2006/relationships/image" Target="../media/image283.png"/><Relationship Id="rId14" Type="http://schemas.openxmlformats.org/officeDocument/2006/relationships/image" Target="../media/image288.png"/><Relationship Id="rId22" Type="http://schemas.openxmlformats.org/officeDocument/2006/relationships/image" Target="../media/image296.png"/><Relationship Id="rId27" Type="http://schemas.openxmlformats.org/officeDocument/2006/relationships/image" Target="../media/image301.png"/><Relationship Id="rId30" Type="http://schemas.openxmlformats.org/officeDocument/2006/relationships/image" Target="../media/image304.png"/><Relationship Id="rId35" Type="http://schemas.openxmlformats.org/officeDocument/2006/relationships/image" Target="../media/image309.png"/><Relationship Id="rId8" Type="http://schemas.openxmlformats.org/officeDocument/2006/relationships/image" Target="../media/image282.png"/><Relationship Id="rId3" Type="http://schemas.openxmlformats.org/officeDocument/2006/relationships/image" Target="../media/image27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17" Type="http://schemas.openxmlformats.org/officeDocument/2006/relationships/tags" Target="../tags/tag118.xml"/><Relationship Id="rId21" Type="http://schemas.openxmlformats.org/officeDocument/2006/relationships/tags" Target="../tags/tag22.xml"/><Relationship Id="rId42" Type="http://schemas.openxmlformats.org/officeDocument/2006/relationships/tags" Target="../tags/tag43.xml"/><Relationship Id="rId47" Type="http://schemas.openxmlformats.org/officeDocument/2006/relationships/tags" Target="../tags/tag48.xml"/><Relationship Id="rId63" Type="http://schemas.openxmlformats.org/officeDocument/2006/relationships/tags" Target="../tags/tag64.xml"/><Relationship Id="rId68" Type="http://schemas.openxmlformats.org/officeDocument/2006/relationships/tags" Target="../tags/tag69.xml"/><Relationship Id="rId84" Type="http://schemas.openxmlformats.org/officeDocument/2006/relationships/tags" Target="../tags/tag85.xml"/><Relationship Id="rId89" Type="http://schemas.openxmlformats.org/officeDocument/2006/relationships/tags" Target="../tags/tag90.xml"/><Relationship Id="rId112" Type="http://schemas.openxmlformats.org/officeDocument/2006/relationships/tags" Target="../tags/tag113.xml"/><Relationship Id="rId16" Type="http://schemas.openxmlformats.org/officeDocument/2006/relationships/tags" Target="../tags/tag17.xml"/><Relationship Id="rId107" Type="http://schemas.openxmlformats.org/officeDocument/2006/relationships/tags" Target="../tags/tag108.xml"/><Relationship Id="rId11" Type="http://schemas.openxmlformats.org/officeDocument/2006/relationships/tags" Target="../tags/tag12.xml"/><Relationship Id="rId32" Type="http://schemas.openxmlformats.org/officeDocument/2006/relationships/tags" Target="../tags/tag33.xml"/><Relationship Id="rId37" Type="http://schemas.openxmlformats.org/officeDocument/2006/relationships/tags" Target="../tags/tag38.xml"/><Relationship Id="rId53" Type="http://schemas.openxmlformats.org/officeDocument/2006/relationships/tags" Target="../tags/tag54.xml"/><Relationship Id="rId58" Type="http://schemas.openxmlformats.org/officeDocument/2006/relationships/tags" Target="../tags/tag59.xml"/><Relationship Id="rId74" Type="http://schemas.openxmlformats.org/officeDocument/2006/relationships/tags" Target="../tags/tag75.xml"/><Relationship Id="rId79" Type="http://schemas.openxmlformats.org/officeDocument/2006/relationships/tags" Target="../tags/tag80.xml"/><Relationship Id="rId102" Type="http://schemas.openxmlformats.org/officeDocument/2006/relationships/tags" Target="../tags/tag103.xml"/><Relationship Id="rId123" Type="http://schemas.openxmlformats.org/officeDocument/2006/relationships/tags" Target="../tags/tag124.xml"/><Relationship Id="rId128" Type="http://schemas.openxmlformats.org/officeDocument/2006/relationships/image" Target="../media/image10.svg"/><Relationship Id="rId5" Type="http://schemas.openxmlformats.org/officeDocument/2006/relationships/tags" Target="../tags/tag6.xml"/><Relationship Id="rId90" Type="http://schemas.openxmlformats.org/officeDocument/2006/relationships/tags" Target="../tags/tag91.xml"/><Relationship Id="rId95" Type="http://schemas.openxmlformats.org/officeDocument/2006/relationships/tags" Target="../tags/tag96.xml"/><Relationship Id="rId22" Type="http://schemas.openxmlformats.org/officeDocument/2006/relationships/tags" Target="../tags/tag23.xml"/><Relationship Id="rId27" Type="http://schemas.openxmlformats.org/officeDocument/2006/relationships/tags" Target="../tags/tag28.xml"/><Relationship Id="rId43" Type="http://schemas.openxmlformats.org/officeDocument/2006/relationships/tags" Target="../tags/tag44.xml"/><Relationship Id="rId48" Type="http://schemas.openxmlformats.org/officeDocument/2006/relationships/tags" Target="../tags/tag49.xml"/><Relationship Id="rId64" Type="http://schemas.openxmlformats.org/officeDocument/2006/relationships/tags" Target="../tags/tag65.xml"/><Relationship Id="rId69" Type="http://schemas.openxmlformats.org/officeDocument/2006/relationships/tags" Target="../tags/tag70.xml"/><Relationship Id="rId113" Type="http://schemas.openxmlformats.org/officeDocument/2006/relationships/tags" Target="../tags/tag114.xml"/><Relationship Id="rId118" Type="http://schemas.openxmlformats.org/officeDocument/2006/relationships/tags" Target="../tags/tag119.xml"/><Relationship Id="rId80" Type="http://schemas.openxmlformats.org/officeDocument/2006/relationships/tags" Target="../tags/tag81.xml"/><Relationship Id="rId85" Type="http://schemas.openxmlformats.org/officeDocument/2006/relationships/tags" Target="../tags/tag86.xml"/><Relationship Id="rId12" Type="http://schemas.openxmlformats.org/officeDocument/2006/relationships/tags" Target="../tags/tag13.xml"/><Relationship Id="rId17" Type="http://schemas.openxmlformats.org/officeDocument/2006/relationships/tags" Target="../tags/tag18.xml"/><Relationship Id="rId33" Type="http://schemas.openxmlformats.org/officeDocument/2006/relationships/tags" Target="../tags/tag34.xml"/><Relationship Id="rId38" Type="http://schemas.openxmlformats.org/officeDocument/2006/relationships/tags" Target="../tags/tag39.xml"/><Relationship Id="rId59" Type="http://schemas.openxmlformats.org/officeDocument/2006/relationships/tags" Target="../tags/tag60.xml"/><Relationship Id="rId103" Type="http://schemas.openxmlformats.org/officeDocument/2006/relationships/tags" Target="../tags/tag104.xml"/><Relationship Id="rId108" Type="http://schemas.openxmlformats.org/officeDocument/2006/relationships/tags" Target="../tags/tag109.xml"/><Relationship Id="rId124" Type="http://schemas.openxmlformats.org/officeDocument/2006/relationships/slideLayout" Target="../slideLayouts/slideLayout3.xml"/><Relationship Id="rId129" Type="http://schemas.openxmlformats.org/officeDocument/2006/relationships/image" Target="../media/image11.png"/><Relationship Id="rId54" Type="http://schemas.openxmlformats.org/officeDocument/2006/relationships/tags" Target="../tags/tag55.xml"/><Relationship Id="rId70" Type="http://schemas.openxmlformats.org/officeDocument/2006/relationships/tags" Target="../tags/tag71.xml"/><Relationship Id="rId75" Type="http://schemas.openxmlformats.org/officeDocument/2006/relationships/tags" Target="../tags/tag76.xml"/><Relationship Id="rId91" Type="http://schemas.openxmlformats.org/officeDocument/2006/relationships/tags" Target="../tags/tag92.xml"/><Relationship Id="rId96" Type="http://schemas.openxmlformats.org/officeDocument/2006/relationships/tags" Target="../tags/tag97.xml"/><Relationship Id="rId1" Type="http://schemas.openxmlformats.org/officeDocument/2006/relationships/tags" Target="../tags/tag2.xml"/><Relationship Id="rId6" Type="http://schemas.openxmlformats.org/officeDocument/2006/relationships/tags" Target="../tags/tag7.xml"/><Relationship Id="rId23" Type="http://schemas.openxmlformats.org/officeDocument/2006/relationships/tags" Target="../tags/tag24.xml"/><Relationship Id="rId28" Type="http://schemas.openxmlformats.org/officeDocument/2006/relationships/tags" Target="../tags/tag29.xml"/><Relationship Id="rId49" Type="http://schemas.openxmlformats.org/officeDocument/2006/relationships/tags" Target="../tags/tag50.xml"/><Relationship Id="rId114" Type="http://schemas.openxmlformats.org/officeDocument/2006/relationships/tags" Target="../tags/tag115.xml"/><Relationship Id="rId119" Type="http://schemas.openxmlformats.org/officeDocument/2006/relationships/tags" Target="../tags/tag120.xml"/><Relationship Id="rId44" Type="http://schemas.openxmlformats.org/officeDocument/2006/relationships/tags" Target="../tags/tag45.xml"/><Relationship Id="rId60" Type="http://schemas.openxmlformats.org/officeDocument/2006/relationships/tags" Target="../tags/tag61.xml"/><Relationship Id="rId65" Type="http://schemas.openxmlformats.org/officeDocument/2006/relationships/tags" Target="../tags/tag66.xml"/><Relationship Id="rId81" Type="http://schemas.openxmlformats.org/officeDocument/2006/relationships/tags" Target="../tags/tag82.xml"/><Relationship Id="rId86" Type="http://schemas.openxmlformats.org/officeDocument/2006/relationships/tags" Target="../tags/tag87.xml"/><Relationship Id="rId130" Type="http://schemas.openxmlformats.org/officeDocument/2006/relationships/image" Target="../media/image12.png"/><Relationship Id="rId13" Type="http://schemas.openxmlformats.org/officeDocument/2006/relationships/tags" Target="../tags/tag14.xml"/><Relationship Id="rId18" Type="http://schemas.openxmlformats.org/officeDocument/2006/relationships/tags" Target="../tags/tag19.xml"/><Relationship Id="rId39" Type="http://schemas.openxmlformats.org/officeDocument/2006/relationships/tags" Target="../tags/tag40.xml"/><Relationship Id="rId109" Type="http://schemas.openxmlformats.org/officeDocument/2006/relationships/tags" Target="../tags/tag110.xml"/><Relationship Id="rId34" Type="http://schemas.openxmlformats.org/officeDocument/2006/relationships/tags" Target="../tags/tag35.xml"/><Relationship Id="rId50" Type="http://schemas.openxmlformats.org/officeDocument/2006/relationships/tags" Target="../tags/tag51.xml"/><Relationship Id="rId55" Type="http://schemas.openxmlformats.org/officeDocument/2006/relationships/tags" Target="../tags/tag56.xml"/><Relationship Id="rId76" Type="http://schemas.openxmlformats.org/officeDocument/2006/relationships/tags" Target="../tags/tag77.xml"/><Relationship Id="rId97" Type="http://schemas.openxmlformats.org/officeDocument/2006/relationships/tags" Target="../tags/tag98.xml"/><Relationship Id="rId104" Type="http://schemas.openxmlformats.org/officeDocument/2006/relationships/tags" Target="../tags/tag105.xml"/><Relationship Id="rId120" Type="http://schemas.openxmlformats.org/officeDocument/2006/relationships/tags" Target="../tags/tag121.xml"/><Relationship Id="rId125" Type="http://schemas.openxmlformats.org/officeDocument/2006/relationships/notesSlide" Target="../notesSlides/notesSlide20.xml"/><Relationship Id="rId7" Type="http://schemas.openxmlformats.org/officeDocument/2006/relationships/tags" Target="../tags/tag8.xml"/><Relationship Id="rId71" Type="http://schemas.openxmlformats.org/officeDocument/2006/relationships/tags" Target="../tags/tag72.xml"/><Relationship Id="rId92" Type="http://schemas.openxmlformats.org/officeDocument/2006/relationships/tags" Target="../tags/tag93.xml"/><Relationship Id="rId2" Type="http://schemas.openxmlformats.org/officeDocument/2006/relationships/tags" Target="../tags/tag3.xml"/><Relationship Id="rId29" Type="http://schemas.openxmlformats.org/officeDocument/2006/relationships/tags" Target="../tags/tag30.xml"/><Relationship Id="rId24" Type="http://schemas.openxmlformats.org/officeDocument/2006/relationships/tags" Target="../tags/tag25.xml"/><Relationship Id="rId40" Type="http://schemas.openxmlformats.org/officeDocument/2006/relationships/tags" Target="../tags/tag41.xml"/><Relationship Id="rId45" Type="http://schemas.openxmlformats.org/officeDocument/2006/relationships/tags" Target="../tags/tag46.xml"/><Relationship Id="rId66" Type="http://schemas.openxmlformats.org/officeDocument/2006/relationships/tags" Target="../tags/tag67.xml"/><Relationship Id="rId87" Type="http://schemas.openxmlformats.org/officeDocument/2006/relationships/tags" Target="../tags/tag88.xml"/><Relationship Id="rId110" Type="http://schemas.openxmlformats.org/officeDocument/2006/relationships/tags" Target="../tags/tag111.xml"/><Relationship Id="rId115" Type="http://schemas.openxmlformats.org/officeDocument/2006/relationships/tags" Target="../tags/tag116.xml"/><Relationship Id="rId61" Type="http://schemas.openxmlformats.org/officeDocument/2006/relationships/tags" Target="../tags/tag62.xml"/><Relationship Id="rId82" Type="http://schemas.openxmlformats.org/officeDocument/2006/relationships/tags" Target="../tags/tag83.xml"/><Relationship Id="rId19" Type="http://schemas.openxmlformats.org/officeDocument/2006/relationships/tags" Target="../tags/tag20.xml"/><Relationship Id="rId14" Type="http://schemas.openxmlformats.org/officeDocument/2006/relationships/tags" Target="../tags/tag15.xml"/><Relationship Id="rId30" Type="http://schemas.openxmlformats.org/officeDocument/2006/relationships/tags" Target="../tags/tag31.xml"/><Relationship Id="rId35" Type="http://schemas.openxmlformats.org/officeDocument/2006/relationships/tags" Target="../tags/tag36.xml"/><Relationship Id="rId56" Type="http://schemas.openxmlformats.org/officeDocument/2006/relationships/tags" Target="../tags/tag57.xml"/><Relationship Id="rId77" Type="http://schemas.openxmlformats.org/officeDocument/2006/relationships/tags" Target="../tags/tag78.xml"/><Relationship Id="rId100" Type="http://schemas.openxmlformats.org/officeDocument/2006/relationships/tags" Target="../tags/tag101.xml"/><Relationship Id="rId105" Type="http://schemas.openxmlformats.org/officeDocument/2006/relationships/tags" Target="../tags/tag106.xml"/><Relationship Id="rId126" Type="http://schemas.openxmlformats.org/officeDocument/2006/relationships/image" Target="../media/image2.png"/><Relationship Id="rId8" Type="http://schemas.openxmlformats.org/officeDocument/2006/relationships/tags" Target="../tags/tag9.xml"/><Relationship Id="rId51" Type="http://schemas.openxmlformats.org/officeDocument/2006/relationships/tags" Target="../tags/tag52.xml"/><Relationship Id="rId72" Type="http://schemas.openxmlformats.org/officeDocument/2006/relationships/tags" Target="../tags/tag73.xml"/><Relationship Id="rId93" Type="http://schemas.openxmlformats.org/officeDocument/2006/relationships/tags" Target="../tags/tag94.xml"/><Relationship Id="rId98" Type="http://schemas.openxmlformats.org/officeDocument/2006/relationships/tags" Target="../tags/tag99.xml"/><Relationship Id="rId121" Type="http://schemas.openxmlformats.org/officeDocument/2006/relationships/tags" Target="../tags/tag122.xml"/><Relationship Id="rId3" Type="http://schemas.openxmlformats.org/officeDocument/2006/relationships/tags" Target="../tags/tag4.xml"/><Relationship Id="rId25" Type="http://schemas.openxmlformats.org/officeDocument/2006/relationships/tags" Target="../tags/tag26.xml"/><Relationship Id="rId46" Type="http://schemas.openxmlformats.org/officeDocument/2006/relationships/tags" Target="../tags/tag47.xml"/><Relationship Id="rId67" Type="http://schemas.openxmlformats.org/officeDocument/2006/relationships/tags" Target="../tags/tag68.xml"/><Relationship Id="rId116" Type="http://schemas.openxmlformats.org/officeDocument/2006/relationships/tags" Target="../tags/tag117.xml"/><Relationship Id="rId20" Type="http://schemas.openxmlformats.org/officeDocument/2006/relationships/tags" Target="../tags/tag21.xml"/><Relationship Id="rId41" Type="http://schemas.openxmlformats.org/officeDocument/2006/relationships/tags" Target="../tags/tag42.xml"/><Relationship Id="rId62" Type="http://schemas.openxmlformats.org/officeDocument/2006/relationships/tags" Target="../tags/tag63.xml"/><Relationship Id="rId83" Type="http://schemas.openxmlformats.org/officeDocument/2006/relationships/tags" Target="../tags/tag84.xml"/><Relationship Id="rId88" Type="http://schemas.openxmlformats.org/officeDocument/2006/relationships/tags" Target="../tags/tag89.xml"/><Relationship Id="rId111" Type="http://schemas.openxmlformats.org/officeDocument/2006/relationships/tags" Target="../tags/tag112.xml"/><Relationship Id="rId15" Type="http://schemas.openxmlformats.org/officeDocument/2006/relationships/tags" Target="../tags/tag16.xml"/><Relationship Id="rId36" Type="http://schemas.openxmlformats.org/officeDocument/2006/relationships/tags" Target="../tags/tag37.xml"/><Relationship Id="rId57" Type="http://schemas.openxmlformats.org/officeDocument/2006/relationships/tags" Target="../tags/tag58.xml"/><Relationship Id="rId106" Type="http://schemas.openxmlformats.org/officeDocument/2006/relationships/tags" Target="../tags/tag107.xml"/><Relationship Id="rId127" Type="http://schemas.openxmlformats.org/officeDocument/2006/relationships/image" Target="../media/image9.png"/><Relationship Id="rId10" Type="http://schemas.openxmlformats.org/officeDocument/2006/relationships/tags" Target="../tags/tag11.xml"/><Relationship Id="rId31" Type="http://schemas.openxmlformats.org/officeDocument/2006/relationships/tags" Target="../tags/tag32.xml"/><Relationship Id="rId52" Type="http://schemas.openxmlformats.org/officeDocument/2006/relationships/tags" Target="../tags/tag53.xml"/><Relationship Id="rId73" Type="http://schemas.openxmlformats.org/officeDocument/2006/relationships/tags" Target="../tags/tag74.xml"/><Relationship Id="rId78" Type="http://schemas.openxmlformats.org/officeDocument/2006/relationships/tags" Target="../tags/tag79.xml"/><Relationship Id="rId94" Type="http://schemas.openxmlformats.org/officeDocument/2006/relationships/tags" Target="../tags/tag95.xml"/><Relationship Id="rId99" Type="http://schemas.openxmlformats.org/officeDocument/2006/relationships/tags" Target="../tags/tag100.xml"/><Relationship Id="rId101" Type="http://schemas.openxmlformats.org/officeDocument/2006/relationships/tags" Target="../tags/tag102.xml"/><Relationship Id="rId122" Type="http://schemas.openxmlformats.org/officeDocument/2006/relationships/tags" Target="../tags/tag123.xml"/><Relationship Id="rId4" Type="http://schemas.openxmlformats.org/officeDocument/2006/relationships/tags" Target="../tags/tag5.xml"/><Relationship Id="rId9" Type="http://schemas.openxmlformats.org/officeDocument/2006/relationships/tags" Target="../tags/tag10.xml"/><Relationship Id="rId26" Type="http://schemas.openxmlformats.org/officeDocument/2006/relationships/tags" Target="../tags/tag27.xml"/></Relationships>
</file>

<file path=ppt/slides/_rels/slide21.xml.rels><?xml version="1.0" encoding="UTF-8" standalone="yes"?>
<Relationships xmlns="http://schemas.openxmlformats.org/package/2006/relationships"><Relationship Id="rId26" Type="http://schemas.openxmlformats.org/officeDocument/2006/relationships/tags" Target="../tags/tag150.xml"/><Relationship Id="rId117" Type="http://schemas.openxmlformats.org/officeDocument/2006/relationships/image" Target="../media/image10.svg"/><Relationship Id="rId21" Type="http://schemas.openxmlformats.org/officeDocument/2006/relationships/tags" Target="../tags/tag145.xml"/><Relationship Id="rId42" Type="http://schemas.openxmlformats.org/officeDocument/2006/relationships/tags" Target="../tags/tag166.xml"/><Relationship Id="rId47" Type="http://schemas.openxmlformats.org/officeDocument/2006/relationships/tags" Target="../tags/tag171.xml"/><Relationship Id="rId63" Type="http://schemas.openxmlformats.org/officeDocument/2006/relationships/tags" Target="../tags/tag187.xml"/><Relationship Id="rId68" Type="http://schemas.openxmlformats.org/officeDocument/2006/relationships/tags" Target="../tags/tag192.xml"/><Relationship Id="rId84" Type="http://schemas.openxmlformats.org/officeDocument/2006/relationships/tags" Target="../tags/tag208.xml"/><Relationship Id="rId89" Type="http://schemas.openxmlformats.org/officeDocument/2006/relationships/tags" Target="../tags/tag213.xml"/><Relationship Id="rId112" Type="http://schemas.openxmlformats.org/officeDocument/2006/relationships/tags" Target="../tags/tag236.xml"/><Relationship Id="rId16" Type="http://schemas.openxmlformats.org/officeDocument/2006/relationships/tags" Target="../tags/tag140.xml"/><Relationship Id="rId107" Type="http://schemas.openxmlformats.org/officeDocument/2006/relationships/tags" Target="../tags/tag231.xml"/><Relationship Id="rId11" Type="http://schemas.openxmlformats.org/officeDocument/2006/relationships/tags" Target="../tags/tag135.xml"/><Relationship Id="rId32" Type="http://schemas.openxmlformats.org/officeDocument/2006/relationships/tags" Target="../tags/tag156.xml"/><Relationship Id="rId37" Type="http://schemas.openxmlformats.org/officeDocument/2006/relationships/tags" Target="../tags/tag161.xml"/><Relationship Id="rId53" Type="http://schemas.openxmlformats.org/officeDocument/2006/relationships/tags" Target="../tags/tag177.xml"/><Relationship Id="rId58" Type="http://schemas.openxmlformats.org/officeDocument/2006/relationships/tags" Target="../tags/tag182.xml"/><Relationship Id="rId74" Type="http://schemas.openxmlformats.org/officeDocument/2006/relationships/tags" Target="../tags/tag198.xml"/><Relationship Id="rId79" Type="http://schemas.openxmlformats.org/officeDocument/2006/relationships/tags" Target="../tags/tag203.xml"/><Relationship Id="rId102" Type="http://schemas.openxmlformats.org/officeDocument/2006/relationships/tags" Target="../tags/tag226.xml"/><Relationship Id="rId5" Type="http://schemas.openxmlformats.org/officeDocument/2006/relationships/tags" Target="../tags/tag129.xml"/><Relationship Id="rId90" Type="http://schemas.openxmlformats.org/officeDocument/2006/relationships/tags" Target="../tags/tag214.xml"/><Relationship Id="rId95" Type="http://schemas.openxmlformats.org/officeDocument/2006/relationships/tags" Target="../tags/tag219.xml"/><Relationship Id="rId22" Type="http://schemas.openxmlformats.org/officeDocument/2006/relationships/tags" Target="../tags/tag146.xml"/><Relationship Id="rId27" Type="http://schemas.openxmlformats.org/officeDocument/2006/relationships/tags" Target="../tags/tag151.xml"/><Relationship Id="rId43" Type="http://schemas.openxmlformats.org/officeDocument/2006/relationships/tags" Target="../tags/tag167.xml"/><Relationship Id="rId48" Type="http://schemas.openxmlformats.org/officeDocument/2006/relationships/tags" Target="../tags/tag172.xml"/><Relationship Id="rId64" Type="http://schemas.openxmlformats.org/officeDocument/2006/relationships/tags" Target="../tags/tag188.xml"/><Relationship Id="rId69" Type="http://schemas.openxmlformats.org/officeDocument/2006/relationships/tags" Target="../tags/tag193.xml"/><Relationship Id="rId113" Type="http://schemas.openxmlformats.org/officeDocument/2006/relationships/slideLayout" Target="../slideLayouts/slideLayout3.xml"/><Relationship Id="rId118" Type="http://schemas.openxmlformats.org/officeDocument/2006/relationships/image" Target="../media/image4.png"/><Relationship Id="rId80" Type="http://schemas.openxmlformats.org/officeDocument/2006/relationships/tags" Target="../tags/tag204.xml"/><Relationship Id="rId85" Type="http://schemas.openxmlformats.org/officeDocument/2006/relationships/tags" Target="../tags/tag209.xml"/><Relationship Id="rId12" Type="http://schemas.openxmlformats.org/officeDocument/2006/relationships/tags" Target="../tags/tag136.xml"/><Relationship Id="rId17" Type="http://schemas.openxmlformats.org/officeDocument/2006/relationships/tags" Target="../tags/tag141.xml"/><Relationship Id="rId33" Type="http://schemas.openxmlformats.org/officeDocument/2006/relationships/tags" Target="../tags/tag157.xml"/><Relationship Id="rId38" Type="http://schemas.openxmlformats.org/officeDocument/2006/relationships/tags" Target="../tags/tag162.xml"/><Relationship Id="rId59" Type="http://schemas.openxmlformats.org/officeDocument/2006/relationships/tags" Target="../tags/tag183.xml"/><Relationship Id="rId103" Type="http://schemas.openxmlformats.org/officeDocument/2006/relationships/tags" Target="../tags/tag227.xml"/><Relationship Id="rId108" Type="http://schemas.openxmlformats.org/officeDocument/2006/relationships/tags" Target="../tags/tag232.xml"/><Relationship Id="rId54" Type="http://schemas.openxmlformats.org/officeDocument/2006/relationships/tags" Target="../tags/tag178.xml"/><Relationship Id="rId70" Type="http://schemas.openxmlformats.org/officeDocument/2006/relationships/tags" Target="../tags/tag194.xml"/><Relationship Id="rId75" Type="http://schemas.openxmlformats.org/officeDocument/2006/relationships/tags" Target="../tags/tag199.xml"/><Relationship Id="rId91" Type="http://schemas.openxmlformats.org/officeDocument/2006/relationships/tags" Target="../tags/tag215.xml"/><Relationship Id="rId96" Type="http://schemas.openxmlformats.org/officeDocument/2006/relationships/tags" Target="../tags/tag220.xml"/><Relationship Id="rId1" Type="http://schemas.openxmlformats.org/officeDocument/2006/relationships/tags" Target="../tags/tag125.xml"/><Relationship Id="rId6" Type="http://schemas.openxmlformats.org/officeDocument/2006/relationships/tags" Target="../tags/tag130.xml"/><Relationship Id="rId23" Type="http://schemas.openxmlformats.org/officeDocument/2006/relationships/tags" Target="../tags/tag147.xml"/><Relationship Id="rId28" Type="http://schemas.openxmlformats.org/officeDocument/2006/relationships/tags" Target="../tags/tag152.xml"/><Relationship Id="rId49" Type="http://schemas.openxmlformats.org/officeDocument/2006/relationships/tags" Target="../tags/tag173.xml"/><Relationship Id="rId114" Type="http://schemas.openxmlformats.org/officeDocument/2006/relationships/notesSlide" Target="../notesSlides/notesSlide21.xml"/><Relationship Id="rId119" Type="http://schemas.openxmlformats.org/officeDocument/2006/relationships/image" Target="../media/image13.png"/><Relationship Id="rId10" Type="http://schemas.openxmlformats.org/officeDocument/2006/relationships/tags" Target="../tags/tag134.xml"/><Relationship Id="rId31" Type="http://schemas.openxmlformats.org/officeDocument/2006/relationships/tags" Target="../tags/tag155.xml"/><Relationship Id="rId44" Type="http://schemas.openxmlformats.org/officeDocument/2006/relationships/tags" Target="../tags/tag168.xml"/><Relationship Id="rId52" Type="http://schemas.openxmlformats.org/officeDocument/2006/relationships/tags" Target="../tags/tag176.xml"/><Relationship Id="rId60" Type="http://schemas.openxmlformats.org/officeDocument/2006/relationships/tags" Target="../tags/tag184.xml"/><Relationship Id="rId65" Type="http://schemas.openxmlformats.org/officeDocument/2006/relationships/tags" Target="../tags/tag189.xml"/><Relationship Id="rId73" Type="http://schemas.openxmlformats.org/officeDocument/2006/relationships/tags" Target="../tags/tag197.xml"/><Relationship Id="rId78" Type="http://schemas.openxmlformats.org/officeDocument/2006/relationships/tags" Target="../tags/tag202.xml"/><Relationship Id="rId81" Type="http://schemas.openxmlformats.org/officeDocument/2006/relationships/tags" Target="../tags/tag205.xml"/><Relationship Id="rId86" Type="http://schemas.openxmlformats.org/officeDocument/2006/relationships/tags" Target="../tags/tag210.xml"/><Relationship Id="rId94" Type="http://schemas.openxmlformats.org/officeDocument/2006/relationships/tags" Target="../tags/tag218.xml"/><Relationship Id="rId99" Type="http://schemas.openxmlformats.org/officeDocument/2006/relationships/tags" Target="../tags/tag223.xml"/><Relationship Id="rId101" Type="http://schemas.openxmlformats.org/officeDocument/2006/relationships/tags" Target="../tags/tag225.xml"/><Relationship Id="rId4" Type="http://schemas.openxmlformats.org/officeDocument/2006/relationships/tags" Target="../tags/tag128.xml"/><Relationship Id="rId9" Type="http://schemas.openxmlformats.org/officeDocument/2006/relationships/tags" Target="../tags/tag133.xml"/><Relationship Id="rId13" Type="http://schemas.openxmlformats.org/officeDocument/2006/relationships/tags" Target="../tags/tag137.xml"/><Relationship Id="rId18" Type="http://schemas.openxmlformats.org/officeDocument/2006/relationships/tags" Target="../tags/tag142.xml"/><Relationship Id="rId39" Type="http://schemas.openxmlformats.org/officeDocument/2006/relationships/tags" Target="../tags/tag163.xml"/><Relationship Id="rId109" Type="http://schemas.openxmlformats.org/officeDocument/2006/relationships/tags" Target="../tags/tag233.xml"/><Relationship Id="rId34" Type="http://schemas.openxmlformats.org/officeDocument/2006/relationships/tags" Target="../tags/tag158.xml"/><Relationship Id="rId50" Type="http://schemas.openxmlformats.org/officeDocument/2006/relationships/tags" Target="../tags/tag174.xml"/><Relationship Id="rId55" Type="http://schemas.openxmlformats.org/officeDocument/2006/relationships/tags" Target="../tags/tag179.xml"/><Relationship Id="rId76" Type="http://schemas.openxmlformats.org/officeDocument/2006/relationships/tags" Target="../tags/tag200.xml"/><Relationship Id="rId97" Type="http://schemas.openxmlformats.org/officeDocument/2006/relationships/tags" Target="../tags/tag221.xml"/><Relationship Id="rId104" Type="http://schemas.openxmlformats.org/officeDocument/2006/relationships/tags" Target="../tags/tag228.xml"/><Relationship Id="rId7" Type="http://schemas.openxmlformats.org/officeDocument/2006/relationships/tags" Target="../tags/tag131.xml"/><Relationship Id="rId71" Type="http://schemas.openxmlformats.org/officeDocument/2006/relationships/tags" Target="../tags/tag195.xml"/><Relationship Id="rId92" Type="http://schemas.openxmlformats.org/officeDocument/2006/relationships/tags" Target="../tags/tag216.xml"/><Relationship Id="rId2" Type="http://schemas.openxmlformats.org/officeDocument/2006/relationships/tags" Target="../tags/tag126.xml"/><Relationship Id="rId29" Type="http://schemas.openxmlformats.org/officeDocument/2006/relationships/tags" Target="../tags/tag153.xml"/><Relationship Id="rId24" Type="http://schemas.openxmlformats.org/officeDocument/2006/relationships/tags" Target="../tags/tag148.xml"/><Relationship Id="rId40" Type="http://schemas.openxmlformats.org/officeDocument/2006/relationships/tags" Target="../tags/tag164.xml"/><Relationship Id="rId45" Type="http://schemas.openxmlformats.org/officeDocument/2006/relationships/tags" Target="../tags/tag169.xml"/><Relationship Id="rId66" Type="http://schemas.openxmlformats.org/officeDocument/2006/relationships/tags" Target="../tags/tag190.xml"/><Relationship Id="rId87" Type="http://schemas.openxmlformats.org/officeDocument/2006/relationships/tags" Target="../tags/tag211.xml"/><Relationship Id="rId110" Type="http://schemas.openxmlformats.org/officeDocument/2006/relationships/tags" Target="../tags/tag234.xml"/><Relationship Id="rId115" Type="http://schemas.openxmlformats.org/officeDocument/2006/relationships/image" Target="../media/image2.png"/><Relationship Id="rId61" Type="http://schemas.openxmlformats.org/officeDocument/2006/relationships/tags" Target="../tags/tag185.xml"/><Relationship Id="rId82" Type="http://schemas.openxmlformats.org/officeDocument/2006/relationships/tags" Target="../tags/tag206.xml"/><Relationship Id="rId19" Type="http://schemas.openxmlformats.org/officeDocument/2006/relationships/tags" Target="../tags/tag143.xml"/><Relationship Id="rId14" Type="http://schemas.openxmlformats.org/officeDocument/2006/relationships/tags" Target="../tags/tag138.xml"/><Relationship Id="rId30" Type="http://schemas.openxmlformats.org/officeDocument/2006/relationships/tags" Target="../tags/tag154.xml"/><Relationship Id="rId35" Type="http://schemas.openxmlformats.org/officeDocument/2006/relationships/tags" Target="../tags/tag159.xml"/><Relationship Id="rId56" Type="http://schemas.openxmlformats.org/officeDocument/2006/relationships/tags" Target="../tags/tag180.xml"/><Relationship Id="rId77" Type="http://schemas.openxmlformats.org/officeDocument/2006/relationships/tags" Target="../tags/tag201.xml"/><Relationship Id="rId100" Type="http://schemas.openxmlformats.org/officeDocument/2006/relationships/tags" Target="../tags/tag224.xml"/><Relationship Id="rId105" Type="http://schemas.openxmlformats.org/officeDocument/2006/relationships/tags" Target="../tags/tag229.xml"/><Relationship Id="rId8" Type="http://schemas.openxmlformats.org/officeDocument/2006/relationships/tags" Target="../tags/tag132.xml"/><Relationship Id="rId51" Type="http://schemas.openxmlformats.org/officeDocument/2006/relationships/tags" Target="../tags/tag175.xml"/><Relationship Id="rId72" Type="http://schemas.openxmlformats.org/officeDocument/2006/relationships/tags" Target="../tags/tag196.xml"/><Relationship Id="rId93" Type="http://schemas.openxmlformats.org/officeDocument/2006/relationships/tags" Target="../tags/tag217.xml"/><Relationship Id="rId98" Type="http://schemas.openxmlformats.org/officeDocument/2006/relationships/tags" Target="../tags/tag222.xml"/><Relationship Id="rId3" Type="http://schemas.openxmlformats.org/officeDocument/2006/relationships/tags" Target="../tags/tag127.xml"/><Relationship Id="rId25" Type="http://schemas.openxmlformats.org/officeDocument/2006/relationships/tags" Target="../tags/tag149.xml"/><Relationship Id="rId46" Type="http://schemas.openxmlformats.org/officeDocument/2006/relationships/tags" Target="../tags/tag170.xml"/><Relationship Id="rId67" Type="http://schemas.openxmlformats.org/officeDocument/2006/relationships/tags" Target="../tags/tag191.xml"/><Relationship Id="rId116" Type="http://schemas.openxmlformats.org/officeDocument/2006/relationships/image" Target="../media/image9.png"/><Relationship Id="rId20" Type="http://schemas.openxmlformats.org/officeDocument/2006/relationships/tags" Target="../tags/tag144.xml"/><Relationship Id="rId41" Type="http://schemas.openxmlformats.org/officeDocument/2006/relationships/tags" Target="../tags/tag165.xml"/><Relationship Id="rId62" Type="http://schemas.openxmlformats.org/officeDocument/2006/relationships/tags" Target="../tags/tag186.xml"/><Relationship Id="rId83" Type="http://schemas.openxmlformats.org/officeDocument/2006/relationships/tags" Target="../tags/tag207.xml"/><Relationship Id="rId88" Type="http://schemas.openxmlformats.org/officeDocument/2006/relationships/tags" Target="../tags/tag212.xml"/><Relationship Id="rId111" Type="http://schemas.openxmlformats.org/officeDocument/2006/relationships/tags" Target="../tags/tag235.xml"/><Relationship Id="rId15" Type="http://schemas.openxmlformats.org/officeDocument/2006/relationships/tags" Target="../tags/tag139.xml"/><Relationship Id="rId36" Type="http://schemas.openxmlformats.org/officeDocument/2006/relationships/tags" Target="../tags/tag160.xml"/><Relationship Id="rId57" Type="http://schemas.openxmlformats.org/officeDocument/2006/relationships/tags" Target="../tags/tag181.xml"/><Relationship Id="rId106" Type="http://schemas.openxmlformats.org/officeDocument/2006/relationships/tags" Target="../tags/tag230.xml"/></Relationships>
</file>

<file path=ppt/slides/_rels/slide22.xml.rels><?xml version="1.0" encoding="UTF-8" standalone="yes"?>
<Relationships xmlns="http://schemas.openxmlformats.org/package/2006/relationships"><Relationship Id="rId26" Type="http://schemas.openxmlformats.org/officeDocument/2006/relationships/tags" Target="../tags/tag262.xml"/><Relationship Id="rId21" Type="http://schemas.openxmlformats.org/officeDocument/2006/relationships/tags" Target="../tags/tag257.xml"/><Relationship Id="rId42" Type="http://schemas.openxmlformats.org/officeDocument/2006/relationships/tags" Target="../tags/tag278.xml"/><Relationship Id="rId47" Type="http://schemas.openxmlformats.org/officeDocument/2006/relationships/tags" Target="../tags/tag283.xml"/><Relationship Id="rId63" Type="http://schemas.openxmlformats.org/officeDocument/2006/relationships/tags" Target="../tags/tag299.xml"/><Relationship Id="rId68" Type="http://schemas.openxmlformats.org/officeDocument/2006/relationships/tags" Target="../tags/tag304.xml"/><Relationship Id="rId84" Type="http://schemas.openxmlformats.org/officeDocument/2006/relationships/tags" Target="../tags/tag320.xml"/><Relationship Id="rId89" Type="http://schemas.openxmlformats.org/officeDocument/2006/relationships/image" Target="../media/image10.svg"/><Relationship Id="rId16" Type="http://schemas.openxmlformats.org/officeDocument/2006/relationships/tags" Target="../tags/tag252.xml"/><Relationship Id="rId11" Type="http://schemas.openxmlformats.org/officeDocument/2006/relationships/tags" Target="../tags/tag247.xml"/><Relationship Id="rId32" Type="http://schemas.openxmlformats.org/officeDocument/2006/relationships/tags" Target="../tags/tag268.xml"/><Relationship Id="rId37" Type="http://schemas.openxmlformats.org/officeDocument/2006/relationships/tags" Target="../tags/tag273.xml"/><Relationship Id="rId53" Type="http://schemas.openxmlformats.org/officeDocument/2006/relationships/tags" Target="../tags/tag289.xml"/><Relationship Id="rId58" Type="http://schemas.openxmlformats.org/officeDocument/2006/relationships/tags" Target="../tags/tag294.xml"/><Relationship Id="rId74" Type="http://schemas.openxmlformats.org/officeDocument/2006/relationships/tags" Target="../tags/tag310.xml"/><Relationship Id="rId79" Type="http://schemas.openxmlformats.org/officeDocument/2006/relationships/tags" Target="../tags/tag315.xml"/><Relationship Id="rId5" Type="http://schemas.openxmlformats.org/officeDocument/2006/relationships/tags" Target="../tags/tag241.xml"/><Relationship Id="rId90" Type="http://schemas.openxmlformats.org/officeDocument/2006/relationships/image" Target="../media/image11.png"/><Relationship Id="rId14" Type="http://schemas.openxmlformats.org/officeDocument/2006/relationships/tags" Target="../tags/tag250.xml"/><Relationship Id="rId22" Type="http://schemas.openxmlformats.org/officeDocument/2006/relationships/tags" Target="../tags/tag258.xml"/><Relationship Id="rId27" Type="http://schemas.openxmlformats.org/officeDocument/2006/relationships/tags" Target="../tags/tag263.xml"/><Relationship Id="rId30" Type="http://schemas.openxmlformats.org/officeDocument/2006/relationships/tags" Target="../tags/tag266.xml"/><Relationship Id="rId35" Type="http://schemas.openxmlformats.org/officeDocument/2006/relationships/tags" Target="../tags/tag271.xml"/><Relationship Id="rId43" Type="http://schemas.openxmlformats.org/officeDocument/2006/relationships/tags" Target="../tags/tag279.xml"/><Relationship Id="rId48" Type="http://schemas.openxmlformats.org/officeDocument/2006/relationships/tags" Target="../tags/tag284.xml"/><Relationship Id="rId56" Type="http://schemas.openxmlformats.org/officeDocument/2006/relationships/tags" Target="../tags/tag292.xml"/><Relationship Id="rId64" Type="http://schemas.openxmlformats.org/officeDocument/2006/relationships/tags" Target="../tags/tag300.xml"/><Relationship Id="rId69" Type="http://schemas.openxmlformats.org/officeDocument/2006/relationships/tags" Target="../tags/tag305.xml"/><Relationship Id="rId77" Type="http://schemas.openxmlformats.org/officeDocument/2006/relationships/tags" Target="../tags/tag313.xml"/><Relationship Id="rId8" Type="http://schemas.openxmlformats.org/officeDocument/2006/relationships/tags" Target="../tags/tag244.xml"/><Relationship Id="rId51" Type="http://schemas.openxmlformats.org/officeDocument/2006/relationships/tags" Target="../tags/tag287.xml"/><Relationship Id="rId72" Type="http://schemas.openxmlformats.org/officeDocument/2006/relationships/tags" Target="../tags/tag308.xml"/><Relationship Id="rId80" Type="http://schemas.openxmlformats.org/officeDocument/2006/relationships/tags" Target="../tags/tag316.xml"/><Relationship Id="rId85" Type="http://schemas.openxmlformats.org/officeDocument/2006/relationships/tags" Target="../tags/tag321.xml"/><Relationship Id="rId3" Type="http://schemas.openxmlformats.org/officeDocument/2006/relationships/tags" Target="../tags/tag239.xml"/><Relationship Id="rId12" Type="http://schemas.openxmlformats.org/officeDocument/2006/relationships/tags" Target="../tags/tag248.xml"/><Relationship Id="rId17" Type="http://schemas.openxmlformats.org/officeDocument/2006/relationships/tags" Target="../tags/tag253.xml"/><Relationship Id="rId25" Type="http://schemas.openxmlformats.org/officeDocument/2006/relationships/tags" Target="../tags/tag261.xml"/><Relationship Id="rId33" Type="http://schemas.openxmlformats.org/officeDocument/2006/relationships/tags" Target="../tags/tag269.xml"/><Relationship Id="rId38" Type="http://schemas.openxmlformats.org/officeDocument/2006/relationships/tags" Target="../tags/tag274.xml"/><Relationship Id="rId46" Type="http://schemas.openxmlformats.org/officeDocument/2006/relationships/tags" Target="../tags/tag282.xml"/><Relationship Id="rId59" Type="http://schemas.openxmlformats.org/officeDocument/2006/relationships/tags" Target="../tags/tag295.xml"/><Relationship Id="rId67" Type="http://schemas.openxmlformats.org/officeDocument/2006/relationships/tags" Target="../tags/tag303.xml"/><Relationship Id="rId20" Type="http://schemas.openxmlformats.org/officeDocument/2006/relationships/tags" Target="../tags/tag256.xml"/><Relationship Id="rId41" Type="http://schemas.openxmlformats.org/officeDocument/2006/relationships/tags" Target="../tags/tag277.xml"/><Relationship Id="rId54" Type="http://schemas.openxmlformats.org/officeDocument/2006/relationships/tags" Target="../tags/tag290.xml"/><Relationship Id="rId62" Type="http://schemas.openxmlformats.org/officeDocument/2006/relationships/tags" Target="../tags/tag298.xml"/><Relationship Id="rId70" Type="http://schemas.openxmlformats.org/officeDocument/2006/relationships/tags" Target="../tags/tag306.xml"/><Relationship Id="rId75" Type="http://schemas.openxmlformats.org/officeDocument/2006/relationships/tags" Target="../tags/tag311.xml"/><Relationship Id="rId83" Type="http://schemas.openxmlformats.org/officeDocument/2006/relationships/tags" Target="../tags/tag319.xml"/><Relationship Id="rId88" Type="http://schemas.openxmlformats.org/officeDocument/2006/relationships/image" Target="../media/image9.png"/><Relationship Id="rId91" Type="http://schemas.openxmlformats.org/officeDocument/2006/relationships/image" Target="../media/image12.png"/><Relationship Id="rId1" Type="http://schemas.openxmlformats.org/officeDocument/2006/relationships/tags" Target="../tags/tag237.xml"/><Relationship Id="rId6" Type="http://schemas.openxmlformats.org/officeDocument/2006/relationships/tags" Target="../tags/tag242.xml"/><Relationship Id="rId15" Type="http://schemas.openxmlformats.org/officeDocument/2006/relationships/tags" Target="../tags/tag251.xml"/><Relationship Id="rId23" Type="http://schemas.openxmlformats.org/officeDocument/2006/relationships/tags" Target="../tags/tag259.xml"/><Relationship Id="rId28" Type="http://schemas.openxmlformats.org/officeDocument/2006/relationships/tags" Target="../tags/tag264.xml"/><Relationship Id="rId36" Type="http://schemas.openxmlformats.org/officeDocument/2006/relationships/tags" Target="../tags/tag272.xml"/><Relationship Id="rId49" Type="http://schemas.openxmlformats.org/officeDocument/2006/relationships/tags" Target="../tags/tag285.xml"/><Relationship Id="rId57" Type="http://schemas.openxmlformats.org/officeDocument/2006/relationships/tags" Target="../tags/tag293.xml"/><Relationship Id="rId10" Type="http://schemas.openxmlformats.org/officeDocument/2006/relationships/tags" Target="../tags/tag246.xml"/><Relationship Id="rId31" Type="http://schemas.openxmlformats.org/officeDocument/2006/relationships/tags" Target="../tags/tag267.xml"/><Relationship Id="rId44" Type="http://schemas.openxmlformats.org/officeDocument/2006/relationships/tags" Target="../tags/tag280.xml"/><Relationship Id="rId52" Type="http://schemas.openxmlformats.org/officeDocument/2006/relationships/tags" Target="../tags/tag288.xml"/><Relationship Id="rId60" Type="http://schemas.openxmlformats.org/officeDocument/2006/relationships/tags" Target="../tags/tag296.xml"/><Relationship Id="rId65" Type="http://schemas.openxmlformats.org/officeDocument/2006/relationships/tags" Target="../tags/tag301.xml"/><Relationship Id="rId73" Type="http://schemas.openxmlformats.org/officeDocument/2006/relationships/tags" Target="../tags/tag309.xml"/><Relationship Id="rId78" Type="http://schemas.openxmlformats.org/officeDocument/2006/relationships/tags" Target="../tags/tag314.xml"/><Relationship Id="rId81" Type="http://schemas.openxmlformats.org/officeDocument/2006/relationships/tags" Target="../tags/tag317.xml"/><Relationship Id="rId86" Type="http://schemas.openxmlformats.org/officeDocument/2006/relationships/slideLayout" Target="../slideLayouts/slideLayout3.xml"/><Relationship Id="rId4" Type="http://schemas.openxmlformats.org/officeDocument/2006/relationships/tags" Target="../tags/tag240.xml"/><Relationship Id="rId9" Type="http://schemas.openxmlformats.org/officeDocument/2006/relationships/tags" Target="../tags/tag245.xml"/><Relationship Id="rId13" Type="http://schemas.openxmlformats.org/officeDocument/2006/relationships/tags" Target="../tags/tag249.xml"/><Relationship Id="rId18" Type="http://schemas.openxmlformats.org/officeDocument/2006/relationships/tags" Target="../tags/tag254.xml"/><Relationship Id="rId39" Type="http://schemas.openxmlformats.org/officeDocument/2006/relationships/tags" Target="../tags/tag275.xml"/><Relationship Id="rId34" Type="http://schemas.openxmlformats.org/officeDocument/2006/relationships/tags" Target="../tags/tag270.xml"/><Relationship Id="rId50" Type="http://schemas.openxmlformats.org/officeDocument/2006/relationships/tags" Target="../tags/tag286.xml"/><Relationship Id="rId55" Type="http://schemas.openxmlformats.org/officeDocument/2006/relationships/tags" Target="../tags/tag291.xml"/><Relationship Id="rId76" Type="http://schemas.openxmlformats.org/officeDocument/2006/relationships/tags" Target="../tags/tag312.xml"/><Relationship Id="rId7" Type="http://schemas.openxmlformats.org/officeDocument/2006/relationships/tags" Target="../tags/tag243.xml"/><Relationship Id="rId71" Type="http://schemas.openxmlformats.org/officeDocument/2006/relationships/tags" Target="../tags/tag307.xml"/><Relationship Id="rId92" Type="http://schemas.openxmlformats.org/officeDocument/2006/relationships/image" Target="../media/image4.png"/><Relationship Id="rId2" Type="http://schemas.openxmlformats.org/officeDocument/2006/relationships/tags" Target="../tags/tag238.xml"/><Relationship Id="rId29" Type="http://schemas.openxmlformats.org/officeDocument/2006/relationships/tags" Target="../tags/tag265.xml"/><Relationship Id="rId24" Type="http://schemas.openxmlformats.org/officeDocument/2006/relationships/tags" Target="../tags/tag260.xml"/><Relationship Id="rId40" Type="http://schemas.openxmlformats.org/officeDocument/2006/relationships/tags" Target="../tags/tag276.xml"/><Relationship Id="rId45" Type="http://schemas.openxmlformats.org/officeDocument/2006/relationships/tags" Target="../tags/tag281.xml"/><Relationship Id="rId66" Type="http://schemas.openxmlformats.org/officeDocument/2006/relationships/tags" Target="../tags/tag302.xml"/><Relationship Id="rId87" Type="http://schemas.openxmlformats.org/officeDocument/2006/relationships/notesSlide" Target="../notesSlides/notesSlide22.xml"/><Relationship Id="rId61" Type="http://schemas.openxmlformats.org/officeDocument/2006/relationships/tags" Target="../tags/tag297.xml"/><Relationship Id="rId82" Type="http://schemas.openxmlformats.org/officeDocument/2006/relationships/tags" Target="../tags/tag318.xml"/><Relationship Id="rId19" Type="http://schemas.openxmlformats.org/officeDocument/2006/relationships/tags" Target="../tags/tag25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tags" Target="../tags/tag329.xml"/><Relationship Id="rId13" Type="http://schemas.openxmlformats.org/officeDocument/2006/relationships/tags" Target="../tags/tag334.xml"/><Relationship Id="rId18" Type="http://schemas.openxmlformats.org/officeDocument/2006/relationships/slideLayout" Target="../slideLayouts/slideLayout3.xml"/><Relationship Id="rId3" Type="http://schemas.openxmlformats.org/officeDocument/2006/relationships/tags" Target="../tags/tag324.xml"/><Relationship Id="rId7" Type="http://schemas.openxmlformats.org/officeDocument/2006/relationships/tags" Target="../tags/tag328.xml"/><Relationship Id="rId12" Type="http://schemas.openxmlformats.org/officeDocument/2006/relationships/tags" Target="../tags/tag333.xml"/><Relationship Id="rId17" Type="http://schemas.openxmlformats.org/officeDocument/2006/relationships/tags" Target="../tags/tag338.xml"/><Relationship Id="rId2" Type="http://schemas.openxmlformats.org/officeDocument/2006/relationships/tags" Target="../tags/tag323.xml"/><Relationship Id="rId16" Type="http://schemas.openxmlformats.org/officeDocument/2006/relationships/tags" Target="../tags/tag337.xml"/><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tags" Target="../tags/tag332.xml"/><Relationship Id="rId5" Type="http://schemas.openxmlformats.org/officeDocument/2006/relationships/tags" Target="../tags/tag326.xml"/><Relationship Id="rId15" Type="http://schemas.openxmlformats.org/officeDocument/2006/relationships/tags" Target="../tags/tag336.xml"/><Relationship Id="rId10" Type="http://schemas.openxmlformats.org/officeDocument/2006/relationships/tags" Target="../tags/tag331.xml"/><Relationship Id="rId19" Type="http://schemas.openxmlformats.org/officeDocument/2006/relationships/notesSlide" Target="../notesSlides/notesSlide25.xml"/><Relationship Id="rId4" Type="http://schemas.openxmlformats.org/officeDocument/2006/relationships/tags" Target="../tags/tag325.xml"/><Relationship Id="rId9" Type="http://schemas.openxmlformats.org/officeDocument/2006/relationships/tags" Target="../tags/tag330.xml"/><Relationship Id="rId14" Type="http://schemas.openxmlformats.org/officeDocument/2006/relationships/tags" Target="../tags/tag3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8.xml"/><Relationship Id="rId3" Type="http://schemas.openxmlformats.org/officeDocument/2006/relationships/tags" Target="../tags/tag341.xml"/><Relationship Id="rId7" Type="http://schemas.openxmlformats.org/officeDocument/2006/relationships/slideLayout" Target="../slideLayouts/slideLayout1.xml"/><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tags" Target="../tags/tag344.xml"/><Relationship Id="rId5" Type="http://schemas.openxmlformats.org/officeDocument/2006/relationships/tags" Target="../tags/tag343.xml"/><Relationship Id="rId10" Type="http://schemas.openxmlformats.org/officeDocument/2006/relationships/image" Target="../media/image17.png"/><Relationship Id="rId4" Type="http://schemas.openxmlformats.org/officeDocument/2006/relationships/tags" Target="../tags/tag342.xml"/><Relationship Id="rId9" Type="http://schemas.openxmlformats.org/officeDocument/2006/relationships/tags" Target="../tags/tag326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21.png"/><Relationship Id="rId3" Type="http://schemas.openxmlformats.org/officeDocument/2006/relationships/tags" Target="../tags/tag347.xml"/><Relationship Id="rId7" Type="http://schemas.openxmlformats.org/officeDocument/2006/relationships/tags" Target="../tags/tag351.xml"/><Relationship Id="rId12" Type="http://schemas.openxmlformats.org/officeDocument/2006/relationships/image" Target="../media/image20.png"/><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tags" Target="../tags/tag350.xml"/><Relationship Id="rId11" Type="http://schemas.openxmlformats.org/officeDocument/2006/relationships/image" Target="../media/image19.png"/><Relationship Id="rId5" Type="http://schemas.openxmlformats.org/officeDocument/2006/relationships/tags" Target="../tags/tag349.xml"/><Relationship Id="rId10" Type="http://schemas.openxmlformats.org/officeDocument/2006/relationships/image" Target="../media/image18.png"/><Relationship Id="rId4" Type="http://schemas.openxmlformats.org/officeDocument/2006/relationships/tags" Target="../tags/tag348.xml"/><Relationship Id="rId9"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63.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1.png"/><Relationship Id="rId18" Type="http://schemas.openxmlformats.org/officeDocument/2006/relationships/image" Target="../media/image440.png"/><Relationship Id="rId3" Type="http://schemas.openxmlformats.org/officeDocument/2006/relationships/image" Target="../media/image2910.png"/><Relationship Id="rId21" Type="http://schemas.openxmlformats.org/officeDocument/2006/relationships/image" Target="../media/image470.png"/><Relationship Id="rId7" Type="http://schemas.openxmlformats.org/officeDocument/2006/relationships/image" Target="../media/image330.png"/><Relationship Id="rId12" Type="http://schemas.openxmlformats.org/officeDocument/2006/relationships/image" Target="../media/image380.png"/><Relationship Id="rId17" Type="http://schemas.openxmlformats.org/officeDocument/2006/relationships/image" Target="../media/image430.png"/><Relationship Id="rId25" Type="http://schemas.openxmlformats.org/officeDocument/2006/relationships/image" Target="../media/image51.png"/><Relationship Id="rId2" Type="http://schemas.openxmlformats.org/officeDocument/2006/relationships/notesSlide" Target="../notesSlides/notesSlide75.xml"/><Relationship Id="rId16" Type="http://schemas.openxmlformats.org/officeDocument/2006/relationships/image" Target="../media/image420.png"/><Relationship Id="rId20" Type="http://schemas.openxmlformats.org/officeDocument/2006/relationships/image" Target="../media/image460.png"/><Relationship Id="rId1" Type="http://schemas.openxmlformats.org/officeDocument/2006/relationships/slideLayout" Target="../slideLayouts/slideLayout1.xml"/><Relationship Id="rId6" Type="http://schemas.openxmlformats.org/officeDocument/2006/relationships/image" Target="../media/image320.png"/><Relationship Id="rId11" Type="http://schemas.openxmlformats.org/officeDocument/2006/relationships/image" Target="../media/image370.png"/><Relationship Id="rId24" Type="http://schemas.openxmlformats.org/officeDocument/2006/relationships/image" Target="../media/image50.png"/><Relationship Id="rId5" Type="http://schemas.openxmlformats.org/officeDocument/2006/relationships/image" Target="../media/image313.png"/><Relationship Id="rId15" Type="http://schemas.openxmlformats.org/officeDocument/2006/relationships/image" Target="../media/image410.png"/><Relationship Id="rId23" Type="http://schemas.openxmlformats.org/officeDocument/2006/relationships/image" Target="../media/image49.png"/><Relationship Id="rId10" Type="http://schemas.openxmlformats.org/officeDocument/2006/relationships/image" Target="../media/image360.png"/><Relationship Id="rId19" Type="http://schemas.openxmlformats.org/officeDocument/2006/relationships/image" Target="../media/image450.png"/><Relationship Id="rId4" Type="http://schemas.openxmlformats.org/officeDocument/2006/relationships/image" Target="../media/image3010.png"/><Relationship Id="rId9" Type="http://schemas.openxmlformats.org/officeDocument/2006/relationships/image" Target="../media/image350.png"/><Relationship Id="rId14" Type="http://schemas.openxmlformats.org/officeDocument/2006/relationships/image" Target="../media/image400.png"/><Relationship Id="rId22" Type="http://schemas.openxmlformats.org/officeDocument/2006/relationships/image" Target="../media/image480.png"/></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510.png"/><Relationship Id="rId11" Type="http://schemas.openxmlformats.org/officeDocument/2006/relationships/image" Target="../media/image56.png"/><Relationship Id="rId5" Type="http://schemas.openxmlformats.org/officeDocument/2006/relationships/image" Target="../media/image500.png"/><Relationship Id="rId10" Type="http://schemas.openxmlformats.org/officeDocument/2006/relationships/image" Target="../media/image55.png"/><Relationship Id="rId4" Type="http://schemas.openxmlformats.org/officeDocument/2006/relationships/image" Target="../media/image490.png"/><Relationship Id="rId9" Type="http://schemas.openxmlformats.org/officeDocument/2006/relationships/image" Target="../media/image54.png"/></Relationships>
</file>

<file path=ppt/slides/_rels/slide7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4.png"/><Relationship Id="rId7"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79.xml.rels><?xml version="1.0" encoding="UTF-8" standalone="yes"?>
<Relationships xmlns="http://schemas.openxmlformats.org/package/2006/relationships"><Relationship Id="rId117" Type="http://schemas.openxmlformats.org/officeDocument/2006/relationships/tags" Target="../tags/tag468.xml"/><Relationship Id="rId21" Type="http://schemas.openxmlformats.org/officeDocument/2006/relationships/tags" Target="../tags/tag372.xml"/><Relationship Id="rId42" Type="http://schemas.openxmlformats.org/officeDocument/2006/relationships/tags" Target="../tags/tag393.xml"/><Relationship Id="rId63" Type="http://schemas.openxmlformats.org/officeDocument/2006/relationships/tags" Target="../tags/tag414.xml"/><Relationship Id="rId84" Type="http://schemas.openxmlformats.org/officeDocument/2006/relationships/tags" Target="../tags/tag435.xml"/><Relationship Id="rId138" Type="http://schemas.openxmlformats.org/officeDocument/2006/relationships/tags" Target="../tags/tag489.xml"/><Relationship Id="rId159" Type="http://schemas.openxmlformats.org/officeDocument/2006/relationships/tags" Target="../tags/tag510.xml"/><Relationship Id="rId170" Type="http://schemas.openxmlformats.org/officeDocument/2006/relationships/tags" Target="../tags/tag521.xml"/><Relationship Id="rId191" Type="http://schemas.openxmlformats.org/officeDocument/2006/relationships/tags" Target="../tags/tag542.xml"/><Relationship Id="rId205" Type="http://schemas.openxmlformats.org/officeDocument/2006/relationships/tags" Target="../tags/tag556.xml"/><Relationship Id="rId226" Type="http://schemas.openxmlformats.org/officeDocument/2006/relationships/tags" Target="../tags/tag577.xml"/><Relationship Id="rId247" Type="http://schemas.openxmlformats.org/officeDocument/2006/relationships/image" Target="../media/image580.png"/><Relationship Id="rId107" Type="http://schemas.openxmlformats.org/officeDocument/2006/relationships/tags" Target="../tags/tag458.xml"/><Relationship Id="rId11" Type="http://schemas.openxmlformats.org/officeDocument/2006/relationships/tags" Target="../tags/tag362.xml"/><Relationship Id="rId32" Type="http://schemas.openxmlformats.org/officeDocument/2006/relationships/tags" Target="../tags/tag383.xml"/><Relationship Id="rId53" Type="http://schemas.openxmlformats.org/officeDocument/2006/relationships/tags" Target="../tags/tag404.xml"/><Relationship Id="rId74" Type="http://schemas.openxmlformats.org/officeDocument/2006/relationships/tags" Target="../tags/tag425.xml"/><Relationship Id="rId128" Type="http://schemas.openxmlformats.org/officeDocument/2006/relationships/tags" Target="../tags/tag479.xml"/><Relationship Id="rId149" Type="http://schemas.openxmlformats.org/officeDocument/2006/relationships/tags" Target="../tags/tag500.xml"/><Relationship Id="rId5" Type="http://schemas.openxmlformats.org/officeDocument/2006/relationships/tags" Target="../tags/tag356.xml"/><Relationship Id="rId95" Type="http://schemas.openxmlformats.org/officeDocument/2006/relationships/tags" Target="../tags/tag446.xml"/><Relationship Id="rId160" Type="http://schemas.openxmlformats.org/officeDocument/2006/relationships/tags" Target="../tags/tag511.xml"/><Relationship Id="rId181" Type="http://schemas.openxmlformats.org/officeDocument/2006/relationships/tags" Target="../tags/tag532.xml"/><Relationship Id="rId216" Type="http://schemas.openxmlformats.org/officeDocument/2006/relationships/tags" Target="../tags/tag567.xml"/><Relationship Id="rId237" Type="http://schemas.openxmlformats.org/officeDocument/2006/relationships/tags" Target="../tags/tag588.xml"/><Relationship Id="rId22" Type="http://schemas.openxmlformats.org/officeDocument/2006/relationships/tags" Target="../tags/tag373.xml"/><Relationship Id="rId43" Type="http://schemas.openxmlformats.org/officeDocument/2006/relationships/tags" Target="../tags/tag394.xml"/><Relationship Id="rId64" Type="http://schemas.openxmlformats.org/officeDocument/2006/relationships/tags" Target="../tags/tag415.xml"/><Relationship Id="rId118" Type="http://schemas.openxmlformats.org/officeDocument/2006/relationships/tags" Target="../tags/tag469.xml"/><Relationship Id="rId139" Type="http://schemas.openxmlformats.org/officeDocument/2006/relationships/tags" Target="../tags/tag490.xml"/><Relationship Id="rId85" Type="http://schemas.openxmlformats.org/officeDocument/2006/relationships/tags" Target="../tags/tag436.xml"/><Relationship Id="rId150" Type="http://schemas.openxmlformats.org/officeDocument/2006/relationships/tags" Target="../tags/tag501.xml"/><Relationship Id="rId171" Type="http://schemas.openxmlformats.org/officeDocument/2006/relationships/tags" Target="../tags/tag522.xml"/><Relationship Id="rId192" Type="http://schemas.openxmlformats.org/officeDocument/2006/relationships/tags" Target="../tags/tag543.xml"/><Relationship Id="rId206" Type="http://schemas.openxmlformats.org/officeDocument/2006/relationships/tags" Target="../tags/tag557.xml"/><Relationship Id="rId227" Type="http://schemas.openxmlformats.org/officeDocument/2006/relationships/tags" Target="../tags/tag578.xml"/><Relationship Id="rId248" Type="http://schemas.openxmlformats.org/officeDocument/2006/relationships/image" Target="../media/image590.png"/><Relationship Id="rId12" Type="http://schemas.openxmlformats.org/officeDocument/2006/relationships/tags" Target="../tags/tag363.xml"/><Relationship Id="rId33" Type="http://schemas.openxmlformats.org/officeDocument/2006/relationships/tags" Target="../tags/tag384.xml"/><Relationship Id="rId108" Type="http://schemas.openxmlformats.org/officeDocument/2006/relationships/tags" Target="../tags/tag459.xml"/><Relationship Id="rId129" Type="http://schemas.openxmlformats.org/officeDocument/2006/relationships/tags" Target="../tags/tag480.xml"/><Relationship Id="rId54" Type="http://schemas.openxmlformats.org/officeDocument/2006/relationships/tags" Target="../tags/tag405.xml"/><Relationship Id="rId75" Type="http://schemas.openxmlformats.org/officeDocument/2006/relationships/tags" Target="../tags/tag426.xml"/><Relationship Id="rId96" Type="http://schemas.openxmlformats.org/officeDocument/2006/relationships/tags" Target="../tags/tag447.xml"/><Relationship Id="rId140" Type="http://schemas.openxmlformats.org/officeDocument/2006/relationships/tags" Target="../tags/tag491.xml"/><Relationship Id="rId161" Type="http://schemas.openxmlformats.org/officeDocument/2006/relationships/tags" Target="../tags/tag512.xml"/><Relationship Id="rId182" Type="http://schemas.openxmlformats.org/officeDocument/2006/relationships/tags" Target="../tags/tag533.xml"/><Relationship Id="rId217" Type="http://schemas.openxmlformats.org/officeDocument/2006/relationships/tags" Target="../tags/tag568.xml"/><Relationship Id="rId6" Type="http://schemas.openxmlformats.org/officeDocument/2006/relationships/tags" Target="../tags/tag357.xml"/><Relationship Id="rId238" Type="http://schemas.openxmlformats.org/officeDocument/2006/relationships/tags" Target="../tags/tag589.xml"/><Relationship Id="rId23" Type="http://schemas.openxmlformats.org/officeDocument/2006/relationships/tags" Target="../tags/tag374.xml"/><Relationship Id="rId119" Type="http://schemas.openxmlformats.org/officeDocument/2006/relationships/tags" Target="../tags/tag470.xml"/><Relationship Id="rId44" Type="http://schemas.openxmlformats.org/officeDocument/2006/relationships/tags" Target="../tags/tag395.xml"/><Relationship Id="rId65" Type="http://schemas.openxmlformats.org/officeDocument/2006/relationships/tags" Target="../tags/tag416.xml"/><Relationship Id="rId86" Type="http://schemas.openxmlformats.org/officeDocument/2006/relationships/tags" Target="../tags/tag437.xml"/><Relationship Id="rId130" Type="http://schemas.openxmlformats.org/officeDocument/2006/relationships/tags" Target="../tags/tag481.xml"/><Relationship Id="rId151" Type="http://schemas.openxmlformats.org/officeDocument/2006/relationships/tags" Target="../tags/tag502.xml"/><Relationship Id="rId172" Type="http://schemas.openxmlformats.org/officeDocument/2006/relationships/tags" Target="../tags/tag523.xml"/><Relationship Id="rId193" Type="http://schemas.openxmlformats.org/officeDocument/2006/relationships/tags" Target="../tags/tag544.xml"/><Relationship Id="rId207" Type="http://schemas.openxmlformats.org/officeDocument/2006/relationships/tags" Target="../tags/tag558.xml"/><Relationship Id="rId228" Type="http://schemas.openxmlformats.org/officeDocument/2006/relationships/tags" Target="../tags/tag579.xml"/><Relationship Id="rId249" Type="http://schemas.openxmlformats.org/officeDocument/2006/relationships/image" Target="../media/image600.png"/><Relationship Id="rId13" Type="http://schemas.openxmlformats.org/officeDocument/2006/relationships/tags" Target="../tags/tag364.xml"/><Relationship Id="rId109" Type="http://schemas.openxmlformats.org/officeDocument/2006/relationships/tags" Target="../tags/tag460.xml"/><Relationship Id="rId34" Type="http://schemas.openxmlformats.org/officeDocument/2006/relationships/tags" Target="../tags/tag385.xml"/><Relationship Id="rId55" Type="http://schemas.openxmlformats.org/officeDocument/2006/relationships/tags" Target="../tags/tag406.xml"/><Relationship Id="rId76" Type="http://schemas.openxmlformats.org/officeDocument/2006/relationships/tags" Target="../tags/tag427.xml"/><Relationship Id="rId97" Type="http://schemas.openxmlformats.org/officeDocument/2006/relationships/tags" Target="../tags/tag448.xml"/><Relationship Id="rId120" Type="http://schemas.openxmlformats.org/officeDocument/2006/relationships/tags" Target="../tags/tag471.xml"/><Relationship Id="rId141" Type="http://schemas.openxmlformats.org/officeDocument/2006/relationships/tags" Target="../tags/tag492.xml"/><Relationship Id="rId7" Type="http://schemas.openxmlformats.org/officeDocument/2006/relationships/tags" Target="../tags/tag358.xml"/><Relationship Id="rId162" Type="http://schemas.openxmlformats.org/officeDocument/2006/relationships/tags" Target="../tags/tag513.xml"/><Relationship Id="rId183" Type="http://schemas.openxmlformats.org/officeDocument/2006/relationships/tags" Target="../tags/tag534.xml"/><Relationship Id="rId218" Type="http://schemas.openxmlformats.org/officeDocument/2006/relationships/tags" Target="../tags/tag569.xml"/><Relationship Id="rId239" Type="http://schemas.openxmlformats.org/officeDocument/2006/relationships/tags" Target="../tags/tag590.xml"/><Relationship Id="rId250" Type="http://schemas.openxmlformats.org/officeDocument/2006/relationships/image" Target="../media/image610.png"/><Relationship Id="rId24" Type="http://schemas.openxmlformats.org/officeDocument/2006/relationships/tags" Target="../tags/tag375.xml"/><Relationship Id="rId45" Type="http://schemas.openxmlformats.org/officeDocument/2006/relationships/tags" Target="../tags/tag396.xml"/><Relationship Id="rId66" Type="http://schemas.openxmlformats.org/officeDocument/2006/relationships/tags" Target="../tags/tag417.xml"/><Relationship Id="rId87" Type="http://schemas.openxmlformats.org/officeDocument/2006/relationships/tags" Target="../tags/tag438.xml"/><Relationship Id="rId110" Type="http://schemas.openxmlformats.org/officeDocument/2006/relationships/tags" Target="../tags/tag461.xml"/><Relationship Id="rId131" Type="http://schemas.openxmlformats.org/officeDocument/2006/relationships/tags" Target="../tags/tag482.xml"/><Relationship Id="rId152" Type="http://schemas.openxmlformats.org/officeDocument/2006/relationships/tags" Target="../tags/tag503.xml"/><Relationship Id="rId173" Type="http://schemas.openxmlformats.org/officeDocument/2006/relationships/tags" Target="../tags/tag524.xml"/><Relationship Id="rId194" Type="http://schemas.openxmlformats.org/officeDocument/2006/relationships/tags" Target="../tags/tag545.xml"/><Relationship Id="rId208" Type="http://schemas.openxmlformats.org/officeDocument/2006/relationships/tags" Target="../tags/tag559.xml"/><Relationship Id="rId229" Type="http://schemas.openxmlformats.org/officeDocument/2006/relationships/tags" Target="../tags/tag580.xml"/><Relationship Id="rId240" Type="http://schemas.openxmlformats.org/officeDocument/2006/relationships/tags" Target="../tags/tag591.xml"/><Relationship Id="rId14" Type="http://schemas.openxmlformats.org/officeDocument/2006/relationships/tags" Target="../tags/tag365.xml"/><Relationship Id="rId35" Type="http://schemas.openxmlformats.org/officeDocument/2006/relationships/tags" Target="../tags/tag386.xml"/><Relationship Id="rId56" Type="http://schemas.openxmlformats.org/officeDocument/2006/relationships/tags" Target="../tags/tag407.xml"/><Relationship Id="rId77" Type="http://schemas.openxmlformats.org/officeDocument/2006/relationships/tags" Target="../tags/tag428.xml"/><Relationship Id="rId100" Type="http://schemas.openxmlformats.org/officeDocument/2006/relationships/tags" Target="../tags/tag451.xml"/><Relationship Id="rId8" Type="http://schemas.openxmlformats.org/officeDocument/2006/relationships/tags" Target="../tags/tag359.xml"/><Relationship Id="rId98" Type="http://schemas.openxmlformats.org/officeDocument/2006/relationships/tags" Target="../tags/tag449.xml"/><Relationship Id="rId121" Type="http://schemas.openxmlformats.org/officeDocument/2006/relationships/tags" Target="../tags/tag472.xml"/><Relationship Id="rId142" Type="http://schemas.openxmlformats.org/officeDocument/2006/relationships/tags" Target="../tags/tag493.xml"/><Relationship Id="rId163" Type="http://schemas.openxmlformats.org/officeDocument/2006/relationships/tags" Target="../tags/tag514.xml"/><Relationship Id="rId184" Type="http://schemas.openxmlformats.org/officeDocument/2006/relationships/tags" Target="../tags/tag535.xml"/><Relationship Id="rId219" Type="http://schemas.openxmlformats.org/officeDocument/2006/relationships/tags" Target="../tags/tag570.xml"/><Relationship Id="rId230" Type="http://schemas.openxmlformats.org/officeDocument/2006/relationships/tags" Target="../tags/tag581.xml"/><Relationship Id="rId251" Type="http://schemas.openxmlformats.org/officeDocument/2006/relationships/image" Target="../media/image620.png"/><Relationship Id="rId25" Type="http://schemas.openxmlformats.org/officeDocument/2006/relationships/tags" Target="../tags/tag376.xml"/><Relationship Id="rId46" Type="http://schemas.openxmlformats.org/officeDocument/2006/relationships/tags" Target="../tags/tag397.xml"/><Relationship Id="rId67" Type="http://schemas.openxmlformats.org/officeDocument/2006/relationships/tags" Target="../tags/tag418.xml"/><Relationship Id="rId88" Type="http://schemas.openxmlformats.org/officeDocument/2006/relationships/tags" Target="../tags/tag439.xml"/><Relationship Id="rId111" Type="http://schemas.openxmlformats.org/officeDocument/2006/relationships/tags" Target="../tags/tag462.xml"/><Relationship Id="rId132" Type="http://schemas.openxmlformats.org/officeDocument/2006/relationships/tags" Target="../tags/tag483.xml"/><Relationship Id="rId153" Type="http://schemas.openxmlformats.org/officeDocument/2006/relationships/tags" Target="../tags/tag504.xml"/><Relationship Id="rId174" Type="http://schemas.openxmlformats.org/officeDocument/2006/relationships/tags" Target="../tags/tag525.xml"/><Relationship Id="rId195" Type="http://schemas.openxmlformats.org/officeDocument/2006/relationships/tags" Target="../tags/tag546.xml"/><Relationship Id="rId209" Type="http://schemas.openxmlformats.org/officeDocument/2006/relationships/tags" Target="../tags/tag560.xml"/><Relationship Id="rId220" Type="http://schemas.openxmlformats.org/officeDocument/2006/relationships/tags" Target="../tags/tag571.xml"/><Relationship Id="rId241" Type="http://schemas.openxmlformats.org/officeDocument/2006/relationships/tags" Target="../tags/tag592.xml"/><Relationship Id="rId15" Type="http://schemas.openxmlformats.org/officeDocument/2006/relationships/tags" Target="../tags/tag366.xml"/><Relationship Id="rId36" Type="http://schemas.openxmlformats.org/officeDocument/2006/relationships/tags" Target="../tags/tag387.xml"/><Relationship Id="rId57" Type="http://schemas.openxmlformats.org/officeDocument/2006/relationships/tags" Target="../tags/tag408.xml"/><Relationship Id="rId78" Type="http://schemas.openxmlformats.org/officeDocument/2006/relationships/tags" Target="../tags/tag429.xml"/><Relationship Id="rId99" Type="http://schemas.openxmlformats.org/officeDocument/2006/relationships/tags" Target="../tags/tag450.xml"/><Relationship Id="rId101" Type="http://schemas.openxmlformats.org/officeDocument/2006/relationships/tags" Target="../tags/tag452.xml"/><Relationship Id="rId122" Type="http://schemas.openxmlformats.org/officeDocument/2006/relationships/tags" Target="../tags/tag473.xml"/><Relationship Id="rId143" Type="http://schemas.openxmlformats.org/officeDocument/2006/relationships/tags" Target="../tags/tag494.xml"/><Relationship Id="rId164" Type="http://schemas.openxmlformats.org/officeDocument/2006/relationships/tags" Target="../tags/tag515.xml"/><Relationship Id="rId185" Type="http://schemas.openxmlformats.org/officeDocument/2006/relationships/tags" Target="../tags/tag536.xml"/><Relationship Id="rId9" Type="http://schemas.openxmlformats.org/officeDocument/2006/relationships/tags" Target="../tags/tag360.xml"/><Relationship Id="rId210" Type="http://schemas.openxmlformats.org/officeDocument/2006/relationships/tags" Target="../tags/tag561.xml"/><Relationship Id="rId26" Type="http://schemas.openxmlformats.org/officeDocument/2006/relationships/tags" Target="../tags/tag377.xml"/><Relationship Id="rId231" Type="http://schemas.openxmlformats.org/officeDocument/2006/relationships/tags" Target="../tags/tag582.xml"/><Relationship Id="rId252" Type="http://schemas.openxmlformats.org/officeDocument/2006/relationships/image" Target="../media/image630.png"/><Relationship Id="rId47" Type="http://schemas.openxmlformats.org/officeDocument/2006/relationships/tags" Target="../tags/tag398.xml"/><Relationship Id="rId68" Type="http://schemas.openxmlformats.org/officeDocument/2006/relationships/tags" Target="../tags/tag419.xml"/><Relationship Id="rId89" Type="http://schemas.openxmlformats.org/officeDocument/2006/relationships/tags" Target="../tags/tag440.xml"/><Relationship Id="rId112" Type="http://schemas.openxmlformats.org/officeDocument/2006/relationships/tags" Target="../tags/tag463.xml"/><Relationship Id="rId133" Type="http://schemas.openxmlformats.org/officeDocument/2006/relationships/tags" Target="../tags/tag484.xml"/><Relationship Id="rId154" Type="http://schemas.openxmlformats.org/officeDocument/2006/relationships/tags" Target="../tags/tag505.xml"/><Relationship Id="rId175" Type="http://schemas.openxmlformats.org/officeDocument/2006/relationships/tags" Target="../tags/tag526.xml"/><Relationship Id="rId196" Type="http://schemas.openxmlformats.org/officeDocument/2006/relationships/tags" Target="../tags/tag547.xml"/><Relationship Id="rId200" Type="http://schemas.openxmlformats.org/officeDocument/2006/relationships/tags" Target="../tags/tag551.xml"/><Relationship Id="rId16" Type="http://schemas.openxmlformats.org/officeDocument/2006/relationships/tags" Target="../tags/tag367.xml"/><Relationship Id="rId221" Type="http://schemas.openxmlformats.org/officeDocument/2006/relationships/tags" Target="../tags/tag572.xml"/><Relationship Id="rId242" Type="http://schemas.openxmlformats.org/officeDocument/2006/relationships/tags" Target="../tags/tag593.xml"/><Relationship Id="rId37" Type="http://schemas.openxmlformats.org/officeDocument/2006/relationships/tags" Target="../tags/tag388.xml"/><Relationship Id="rId58" Type="http://schemas.openxmlformats.org/officeDocument/2006/relationships/tags" Target="../tags/tag409.xml"/><Relationship Id="rId79" Type="http://schemas.openxmlformats.org/officeDocument/2006/relationships/tags" Target="../tags/tag430.xml"/><Relationship Id="rId102" Type="http://schemas.openxmlformats.org/officeDocument/2006/relationships/tags" Target="../tags/tag453.xml"/><Relationship Id="rId123" Type="http://schemas.openxmlformats.org/officeDocument/2006/relationships/tags" Target="../tags/tag474.xml"/><Relationship Id="rId144" Type="http://schemas.openxmlformats.org/officeDocument/2006/relationships/tags" Target="../tags/tag495.xml"/><Relationship Id="rId90" Type="http://schemas.openxmlformats.org/officeDocument/2006/relationships/tags" Target="../tags/tag441.xml"/><Relationship Id="rId165" Type="http://schemas.openxmlformats.org/officeDocument/2006/relationships/tags" Target="../tags/tag516.xml"/><Relationship Id="rId186" Type="http://schemas.openxmlformats.org/officeDocument/2006/relationships/tags" Target="../tags/tag537.xml"/><Relationship Id="rId211" Type="http://schemas.openxmlformats.org/officeDocument/2006/relationships/tags" Target="../tags/tag562.xml"/><Relationship Id="rId232" Type="http://schemas.openxmlformats.org/officeDocument/2006/relationships/tags" Target="../tags/tag583.xml"/><Relationship Id="rId253" Type="http://schemas.openxmlformats.org/officeDocument/2006/relationships/image" Target="../media/image64.png"/><Relationship Id="rId27" Type="http://schemas.openxmlformats.org/officeDocument/2006/relationships/tags" Target="../tags/tag378.xml"/><Relationship Id="rId48" Type="http://schemas.openxmlformats.org/officeDocument/2006/relationships/tags" Target="../tags/tag399.xml"/><Relationship Id="rId69" Type="http://schemas.openxmlformats.org/officeDocument/2006/relationships/tags" Target="../tags/tag420.xml"/><Relationship Id="rId113" Type="http://schemas.openxmlformats.org/officeDocument/2006/relationships/tags" Target="../tags/tag464.xml"/><Relationship Id="rId134" Type="http://schemas.openxmlformats.org/officeDocument/2006/relationships/tags" Target="../tags/tag485.xml"/><Relationship Id="rId80" Type="http://schemas.openxmlformats.org/officeDocument/2006/relationships/tags" Target="../tags/tag431.xml"/><Relationship Id="rId155" Type="http://schemas.openxmlformats.org/officeDocument/2006/relationships/tags" Target="../tags/tag506.xml"/><Relationship Id="rId176" Type="http://schemas.openxmlformats.org/officeDocument/2006/relationships/tags" Target="../tags/tag527.xml"/><Relationship Id="rId197" Type="http://schemas.openxmlformats.org/officeDocument/2006/relationships/tags" Target="../tags/tag548.xml"/><Relationship Id="rId201" Type="http://schemas.openxmlformats.org/officeDocument/2006/relationships/tags" Target="../tags/tag552.xml"/><Relationship Id="rId222" Type="http://schemas.openxmlformats.org/officeDocument/2006/relationships/tags" Target="../tags/tag573.xml"/><Relationship Id="rId243" Type="http://schemas.openxmlformats.org/officeDocument/2006/relationships/tags" Target="../tags/tag594.xml"/><Relationship Id="rId17" Type="http://schemas.openxmlformats.org/officeDocument/2006/relationships/tags" Target="../tags/tag368.xml"/><Relationship Id="rId38" Type="http://schemas.openxmlformats.org/officeDocument/2006/relationships/tags" Target="../tags/tag389.xml"/><Relationship Id="rId59" Type="http://schemas.openxmlformats.org/officeDocument/2006/relationships/tags" Target="../tags/tag410.xml"/><Relationship Id="rId103" Type="http://schemas.openxmlformats.org/officeDocument/2006/relationships/tags" Target="../tags/tag454.xml"/><Relationship Id="rId124" Type="http://schemas.openxmlformats.org/officeDocument/2006/relationships/tags" Target="../tags/tag475.xml"/><Relationship Id="rId70" Type="http://schemas.openxmlformats.org/officeDocument/2006/relationships/tags" Target="../tags/tag421.xml"/><Relationship Id="rId91" Type="http://schemas.openxmlformats.org/officeDocument/2006/relationships/tags" Target="../tags/tag442.xml"/><Relationship Id="rId145" Type="http://schemas.openxmlformats.org/officeDocument/2006/relationships/tags" Target="../tags/tag496.xml"/><Relationship Id="rId166" Type="http://schemas.openxmlformats.org/officeDocument/2006/relationships/tags" Target="../tags/tag517.xml"/><Relationship Id="rId187" Type="http://schemas.openxmlformats.org/officeDocument/2006/relationships/tags" Target="../tags/tag538.xml"/><Relationship Id="rId1" Type="http://schemas.openxmlformats.org/officeDocument/2006/relationships/tags" Target="../tags/tag352.xml"/><Relationship Id="rId212" Type="http://schemas.openxmlformats.org/officeDocument/2006/relationships/tags" Target="../tags/tag563.xml"/><Relationship Id="rId233" Type="http://schemas.openxmlformats.org/officeDocument/2006/relationships/tags" Target="../tags/tag584.xml"/><Relationship Id="rId254" Type="http://schemas.openxmlformats.org/officeDocument/2006/relationships/image" Target="../media/image65.png"/><Relationship Id="rId28" Type="http://schemas.openxmlformats.org/officeDocument/2006/relationships/tags" Target="../tags/tag379.xml"/><Relationship Id="rId49" Type="http://schemas.openxmlformats.org/officeDocument/2006/relationships/tags" Target="../tags/tag400.xml"/><Relationship Id="rId114" Type="http://schemas.openxmlformats.org/officeDocument/2006/relationships/tags" Target="../tags/tag465.xml"/><Relationship Id="rId60" Type="http://schemas.openxmlformats.org/officeDocument/2006/relationships/tags" Target="../tags/tag411.xml"/><Relationship Id="rId81" Type="http://schemas.openxmlformats.org/officeDocument/2006/relationships/tags" Target="../tags/tag432.xml"/><Relationship Id="rId135" Type="http://schemas.openxmlformats.org/officeDocument/2006/relationships/tags" Target="../tags/tag486.xml"/><Relationship Id="rId156" Type="http://schemas.openxmlformats.org/officeDocument/2006/relationships/tags" Target="../tags/tag507.xml"/><Relationship Id="rId177" Type="http://schemas.openxmlformats.org/officeDocument/2006/relationships/tags" Target="../tags/tag528.xml"/><Relationship Id="rId198" Type="http://schemas.openxmlformats.org/officeDocument/2006/relationships/tags" Target="../tags/tag549.xml"/><Relationship Id="rId202" Type="http://schemas.openxmlformats.org/officeDocument/2006/relationships/tags" Target="../tags/tag553.xml"/><Relationship Id="rId223" Type="http://schemas.openxmlformats.org/officeDocument/2006/relationships/tags" Target="../tags/tag574.xml"/><Relationship Id="rId244" Type="http://schemas.openxmlformats.org/officeDocument/2006/relationships/slideLayout" Target="../slideLayouts/slideLayout3.xml"/><Relationship Id="rId18" Type="http://schemas.openxmlformats.org/officeDocument/2006/relationships/tags" Target="../tags/tag369.xml"/><Relationship Id="rId39" Type="http://schemas.openxmlformats.org/officeDocument/2006/relationships/tags" Target="../tags/tag390.xml"/><Relationship Id="rId50" Type="http://schemas.openxmlformats.org/officeDocument/2006/relationships/tags" Target="../tags/tag401.xml"/><Relationship Id="rId104" Type="http://schemas.openxmlformats.org/officeDocument/2006/relationships/tags" Target="../tags/tag455.xml"/><Relationship Id="rId125" Type="http://schemas.openxmlformats.org/officeDocument/2006/relationships/tags" Target="../tags/tag476.xml"/><Relationship Id="rId146" Type="http://schemas.openxmlformats.org/officeDocument/2006/relationships/tags" Target="../tags/tag497.xml"/><Relationship Id="rId167" Type="http://schemas.openxmlformats.org/officeDocument/2006/relationships/tags" Target="../tags/tag518.xml"/><Relationship Id="rId188" Type="http://schemas.openxmlformats.org/officeDocument/2006/relationships/tags" Target="../tags/tag539.xml"/><Relationship Id="rId71" Type="http://schemas.openxmlformats.org/officeDocument/2006/relationships/tags" Target="../tags/tag422.xml"/><Relationship Id="rId92" Type="http://schemas.openxmlformats.org/officeDocument/2006/relationships/tags" Target="../tags/tag443.xml"/><Relationship Id="rId213" Type="http://schemas.openxmlformats.org/officeDocument/2006/relationships/tags" Target="../tags/tag564.xml"/><Relationship Id="rId234" Type="http://schemas.openxmlformats.org/officeDocument/2006/relationships/tags" Target="../tags/tag585.xml"/><Relationship Id="rId2" Type="http://schemas.openxmlformats.org/officeDocument/2006/relationships/tags" Target="../tags/tag353.xml"/><Relationship Id="rId29" Type="http://schemas.openxmlformats.org/officeDocument/2006/relationships/tags" Target="../tags/tag380.xml"/><Relationship Id="rId40" Type="http://schemas.openxmlformats.org/officeDocument/2006/relationships/tags" Target="../tags/tag391.xml"/><Relationship Id="rId115" Type="http://schemas.openxmlformats.org/officeDocument/2006/relationships/tags" Target="../tags/tag466.xml"/><Relationship Id="rId136" Type="http://schemas.openxmlformats.org/officeDocument/2006/relationships/tags" Target="../tags/tag487.xml"/><Relationship Id="rId157" Type="http://schemas.openxmlformats.org/officeDocument/2006/relationships/tags" Target="../tags/tag508.xml"/><Relationship Id="rId178" Type="http://schemas.openxmlformats.org/officeDocument/2006/relationships/tags" Target="../tags/tag529.xml"/><Relationship Id="rId61" Type="http://schemas.openxmlformats.org/officeDocument/2006/relationships/tags" Target="../tags/tag412.xml"/><Relationship Id="rId82" Type="http://schemas.openxmlformats.org/officeDocument/2006/relationships/tags" Target="../tags/tag433.xml"/><Relationship Id="rId199" Type="http://schemas.openxmlformats.org/officeDocument/2006/relationships/tags" Target="../tags/tag550.xml"/><Relationship Id="rId203" Type="http://schemas.openxmlformats.org/officeDocument/2006/relationships/tags" Target="../tags/tag554.xml"/><Relationship Id="rId19" Type="http://schemas.openxmlformats.org/officeDocument/2006/relationships/tags" Target="../tags/tag370.xml"/><Relationship Id="rId224" Type="http://schemas.openxmlformats.org/officeDocument/2006/relationships/tags" Target="../tags/tag575.xml"/><Relationship Id="rId245" Type="http://schemas.openxmlformats.org/officeDocument/2006/relationships/notesSlide" Target="../notesSlides/notesSlide79.xml"/><Relationship Id="rId30" Type="http://schemas.openxmlformats.org/officeDocument/2006/relationships/tags" Target="../tags/tag381.xml"/><Relationship Id="rId105" Type="http://schemas.openxmlformats.org/officeDocument/2006/relationships/tags" Target="../tags/tag456.xml"/><Relationship Id="rId126" Type="http://schemas.openxmlformats.org/officeDocument/2006/relationships/tags" Target="../tags/tag477.xml"/><Relationship Id="rId147" Type="http://schemas.openxmlformats.org/officeDocument/2006/relationships/tags" Target="../tags/tag498.xml"/><Relationship Id="rId168" Type="http://schemas.openxmlformats.org/officeDocument/2006/relationships/tags" Target="../tags/tag519.xml"/><Relationship Id="rId51" Type="http://schemas.openxmlformats.org/officeDocument/2006/relationships/tags" Target="../tags/tag402.xml"/><Relationship Id="rId72" Type="http://schemas.openxmlformats.org/officeDocument/2006/relationships/tags" Target="../tags/tag423.xml"/><Relationship Id="rId93" Type="http://schemas.openxmlformats.org/officeDocument/2006/relationships/tags" Target="../tags/tag444.xml"/><Relationship Id="rId189" Type="http://schemas.openxmlformats.org/officeDocument/2006/relationships/tags" Target="../tags/tag540.xml"/><Relationship Id="rId3" Type="http://schemas.openxmlformats.org/officeDocument/2006/relationships/tags" Target="../tags/tag354.xml"/><Relationship Id="rId214" Type="http://schemas.openxmlformats.org/officeDocument/2006/relationships/tags" Target="../tags/tag565.xml"/><Relationship Id="rId235" Type="http://schemas.openxmlformats.org/officeDocument/2006/relationships/tags" Target="../tags/tag586.xml"/><Relationship Id="rId116" Type="http://schemas.openxmlformats.org/officeDocument/2006/relationships/tags" Target="../tags/tag467.xml"/><Relationship Id="rId137" Type="http://schemas.openxmlformats.org/officeDocument/2006/relationships/tags" Target="../tags/tag488.xml"/><Relationship Id="rId158" Type="http://schemas.openxmlformats.org/officeDocument/2006/relationships/tags" Target="../tags/tag509.xml"/><Relationship Id="rId20" Type="http://schemas.openxmlformats.org/officeDocument/2006/relationships/tags" Target="../tags/tag371.xml"/><Relationship Id="rId41" Type="http://schemas.openxmlformats.org/officeDocument/2006/relationships/tags" Target="../tags/tag392.xml"/><Relationship Id="rId62" Type="http://schemas.openxmlformats.org/officeDocument/2006/relationships/tags" Target="../tags/tag413.xml"/><Relationship Id="rId83" Type="http://schemas.openxmlformats.org/officeDocument/2006/relationships/tags" Target="../tags/tag434.xml"/><Relationship Id="rId179" Type="http://schemas.openxmlformats.org/officeDocument/2006/relationships/tags" Target="../tags/tag530.xml"/><Relationship Id="rId190" Type="http://schemas.openxmlformats.org/officeDocument/2006/relationships/tags" Target="../tags/tag541.xml"/><Relationship Id="rId204" Type="http://schemas.openxmlformats.org/officeDocument/2006/relationships/tags" Target="../tags/tag555.xml"/><Relationship Id="rId225" Type="http://schemas.openxmlformats.org/officeDocument/2006/relationships/tags" Target="../tags/tag576.xml"/><Relationship Id="rId246" Type="http://schemas.openxmlformats.org/officeDocument/2006/relationships/image" Target="../media/image570.png"/><Relationship Id="rId106" Type="http://schemas.openxmlformats.org/officeDocument/2006/relationships/tags" Target="../tags/tag457.xml"/><Relationship Id="rId127" Type="http://schemas.openxmlformats.org/officeDocument/2006/relationships/tags" Target="../tags/tag478.xml"/><Relationship Id="rId10" Type="http://schemas.openxmlformats.org/officeDocument/2006/relationships/tags" Target="../tags/tag361.xml"/><Relationship Id="rId31" Type="http://schemas.openxmlformats.org/officeDocument/2006/relationships/tags" Target="../tags/tag382.xml"/><Relationship Id="rId52" Type="http://schemas.openxmlformats.org/officeDocument/2006/relationships/tags" Target="../tags/tag403.xml"/><Relationship Id="rId73" Type="http://schemas.openxmlformats.org/officeDocument/2006/relationships/tags" Target="../tags/tag424.xml"/><Relationship Id="rId94" Type="http://schemas.openxmlformats.org/officeDocument/2006/relationships/tags" Target="../tags/tag445.xml"/><Relationship Id="rId148" Type="http://schemas.openxmlformats.org/officeDocument/2006/relationships/tags" Target="../tags/tag499.xml"/><Relationship Id="rId169" Type="http://schemas.openxmlformats.org/officeDocument/2006/relationships/tags" Target="../tags/tag520.xml"/><Relationship Id="rId4" Type="http://schemas.openxmlformats.org/officeDocument/2006/relationships/tags" Target="../tags/tag355.xml"/><Relationship Id="rId180" Type="http://schemas.openxmlformats.org/officeDocument/2006/relationships/tags" Target="../tags/tag531.xml"/><Relationship Id="rId215" Type="http://schemas.openxmlformats.org/officeDocument/2006/relationships/tags" Target="../tags/tag566.xml"/><Relationship Id="rId236" Type="http://schemas.openxmlformats.org/officeDocument/2006/relationships/tags" Target="../tags/tag58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17" Type="http://schemas.openxmlformats.org/officeDocument/2006/relationships/tags" Target="../tags/tag711.xml"/><Relationship Id="rId21" Type="http://schemas.openxmlformats.org/officeDocument/2006/relationships/tags" Target="../tags/tag615.xml"/><Relationship Id="rId42" Type="http://schemas.openxmlformats.org/officeDocument/2006/relationships/tags" Target="../tags/tag636.xml"/><Relationship Id="rId63" Type="http://schemas.openxmlformats.org/officeDocument/2006/relationships/tags" Target="../tags/tag657.xml"/><Relationship Id="rId84" Type="http://schemas.openxmlformats.org/officeDocument/2006/relationships/tags" Target="../tags/tag678.xml"/><Relationship Id="rId138" Type="http://schemas.openxmlformats.org/officeDocument/2006/relationships/tags" Target="../tags/tag732.xml"/><Relationship Id="rId159" Type="http://schemas.openxmlformats.org/officeDocument/2006/relationships/tags" Target="../tags/tag753.xml"/><Relationship Id="rId170" Type="http://schemas.openxmlformats.org/officeDocument/2006/relationships/tags" Target="../tags/tag764.xml"/><Relationship Id="rId191" Type="http://schemas.openxmlformats.org/officeDocument/2006/relationships/tags" Target="../tags/tag785.xml"/><Relationship Id="rId205" Type="http://schemas.openxmlformats.org/officeDocument/2006/relationships/tags" Target="../tags/tag799.xml"/><Relationship Id="rId226" Type="http://schemas.openxmlformats.org/officeDocument/2006/relationships/tags" Target="../tags/tag820.xml"/><Relationship Id="rId247" Type="http://schemas.openxmlformats.org/officeDocument/2006/relationships/image" Target="../media/image66.png"/><Relationship Id="rId107" Type="http://schemas.openxmlformats.org/officeDocument/2006/relationships/tags" Target="../tags/tag701.xml"/><Relationship Id="rId11" Type="http://schemas.openxmlformats.org/officeDocument/2006/relationships/tags" Target="../tags/tag605.xml"/><Relationship Id="rId32" Type="http://schemas.openxmlformats.org/officeDocument/2006/relationships/tags" Target="../tags/tag626.xml"/><Relationship Id="rId53" Type="http://schemas.openxmlformats.org/officeDocument/2006/relationships/tags" Target="../tags/tag647.xml"/><Relationship Id="rId74" Type="http://schemas.openxmlformats.org/officeDocument/2006/relationships/tags" Target="../tags/tag668.xml"/><Relationship Id="rId128" Type="http://schemas.openxmlformats.org/officeDocument/2006/relationships/tags" Target="../tags/tag722.xml"/><Relationship Id="rId149" Type="http://schemas.openxmlformats.org/officeDocument/2006/relationships/tags" Target="../tags/tag743.xml"/><Relationship Id="rId5" Type="http://schemas.openxmlformats.org/officeDocument/2006/relationships/tags" Target="../tags/tag599.xml"/><Relationship Id="rId95" Type="http://schemas.openxmlformats.org/officeDocument/2006/relationships/tags" Target="../tags/tag689.xml"/><Relationship Id="rId160" Type="http://schemas.openxmlformats.org/officeDocument/2006/relationships/tags" Target="../tags/tag754.xml"/><Relationship Id="rId181" Type="http://schemas.openxmlformats.org/officeDocument/2006/relationships/tags" Target="../tags/tag775.xml"/><Relationship Id="rId216" Type="http://schemas.openxmlformats.org/officeDocument/2006/relationships/tags" Target="../tags/tag810.xml"/><Relationship Id="rId237" Type="http://schemas.openxmlformats.org/officeDocument/2006/relationships/tags" Target="../tags/tag831.xml"/><Relationship Id="rId22" Type="http://schemas.openxmlformats.org/officeDocument/2006/relationships/tags" Target="../tags/tag616.xml"/><Relationship Id="rId43" Type="http://schemas.openxmlformats.org/officeDocument/2006/relationships/tags" Target="../tags/tag637.xml"/><Relationship Id="rId64" Type="http://schemas.openxmlformats.org/officeDocument/2006/relationships/tags" Target="../tags/tag658.xml"/><Relationship Id="rId118" Type="http://schemas.openxmlformats.org/officeDocument/2006/relationships/tags" Target="../tags/tag712.xml"/><Relationship Id="rId139" Type="http://schemas.openxmlformats.org/officeDocument/2006/relationships/tags" Target="../tags/tag733.xml"/><Relationship Id="rId85" Type="http://schemas.openxmlformats.org/officeDocument/2006/relationships/tags" Target="../tags/tag679.xml"/><Relationship Id="rId150" Type="http://schemas.openxmlformats.org/officeDocument/2006/relationships/tags" Target="../tags/tag744.xml"/><Relationship Id="rId171" Type="http://schemas.openxmlformats.org/officeDocument/2006/relationships/tags" Target="../tags/tag765.xml"/><Relationship Id="rId192" Type="http://schemas.openxmlformats.org/officeDocument/2006/relationships/tags" Target="../tags/tag786.xml"/><Relationship Id="rId206" Type="http://schemas.openxmlformats.org/officeDocument/2006/relationships/tags" Target="../tags/tag800.xml"/><Relationship Id="rId227" Type="http://schemas.openxmlformats.org/officeDocument/2006/relationships/tags" Target="../tags/tag821.xml"/><Relationship Id="rId248" Type="http://schemas.openxmlformats.org/officeDocument/2006/relationships/image" Target="../media/image67.png"/><Relationship Id="rId12" Type="http://schemas.openxmlformats.org/officeDocument/2006/relationships/tags" Target="../tags/tag606.xml"/><Relationship Id="rId33" Type="http://schemas.openxmlformats.org/officeDocument/2006/relationships/tags" Target="../tags/tag627.xml"/><Relationship Id="rId108" Type="http://schemas.openxmlformats.org/officeDocument/2006/relationships/tags" Target="../tags/tag702.xml"/><Relationship Id="rId129" Type="http://schemas.openxmlformats.org/officeDocument/2006/relationships/tags" Target="../tags/tag723.xml"/><Relationship Id="rId54" Type="http://schemas.openxmlformats.org/officeDocument/2006/relationships/tags" Target="../tags/tag648.xml"/><Relationship Id="rId75" Type="http://schemas.openxmlformats.org/officeDocument/2006/relationships/tags" Target="../tags/tag669.xml"/><Relationship Id="rId96" Type="http://schemas.openxmlformats.org/officeDocument/2006/relationships/tags" Target="../tags/tag690.xml"/><Relationship Id="rId140" Type="http://schemas.openxmlformats.org/officeDocument/2006/relationships/tags" Target="../tags/tag734.xml"/><Relationship Id="rId161" Type="http://schemas.openxmlformats.org/officeDocument/2006/relationships/tags" Target="../tags/tag755.xml"/><Relationship Id="rId182" Type="http://schemas.openxmlformats.org/officeDocument/2006/relationships/tags" Target="../tags/tag776.xml"/><Relationship Id="rId217" Type="http://schemas.openxmlformats.org/officeDocument/2006/relationships/tags" Target="../tags/tag811.xml"/><Relationship Id="rId6" Type="http://schemas.openxmlformats.org/officeDocument/2006/relationships/tags" Target="../tags/tag600.xml"/><Relationship Id="rId238" Type="http://schemas.openxmlformats.org/officeDocument/2006/relationships/tags" Target="../tags/tag832.xml"/><Relationship Id="rId23" Type="http://schemas.openxmlformats.org/officeDocument/2006/relationships/tags" Target="../tags/tag617.xml"/><Relationship Id="rId119" Type="http://schemas.openxmlformats.org/officeDocument/2006/relationships/tags" Target="../tags/tag713.xml"/><Relationship Id="rId44" Type="http://schemas.openxmlformats.org/officeDocument/2006/relationships/tags" Target="../tags/tag638.xml"/><Relationship Id="rId65" Type="http://schemas.openxmlformats.org/officeDocument/2006/relationships/tags" Target="../tags/tag659.xml"/><Relationship Id="rId86" Type="http://schemas.openxmlformats.org/officeDocument/2006/relationships/tags" Target="../tags/tag680.xml"/><Relationship Id="rId130" Type="http://schemas.openxmlformats.org/officeDocument/2006/relationships/tags" Target="../tags/tag724.xml"/><Relationship Id="rId151" Type="http://schemas.openxmlformats.org/officeDocument/2006/relationships/tags" Target="../tags/tag745.xml"/><Relationship Id="rId172" Type="http://schemas.openxmlformats.org/officeDocument/2006/relationships/tags" Target="../tags/tag766.xml"/><Relationship Id="rId193" Type="http://schemas.openxmlformats.org/officeDocument/2006/relationships/tags" Target="../tags/tag787.xml"/><Relationship Id="rId207" Type="http://schemas.openxmlformats.org/officeDocument/2006/relationships/tags" Target="../tags/tag801.xml"/><Relationship Id="rId228" Type="http://schemas.openxmlformats.org/officeDocument/2006/relationships/tags" Target="../tags/tag822.xml"/><Relationship Id="rId249" Type="http://schemas.openxmlformats.org/officeDocument/2006/relationships/image" Target="../media/image68.png"/><Relationship Id="rId13" Type="http://schemas.openxmlformats.org/officeDocument/2006/relationships/tags" Target="../tags/tag607.xml"/><Relationship Id="rId109" Type="http://schemas.openxmlformats.org/officeDocument/2006/relationships/tags" Target="../tags/tag703.xml"/><Relationship Id="rId34" Type="http://schemas.openxmlformats.org/officeDocument/2006/relationships/tags" Target="../tags/tag628.xml"/><Relationship Id="rId55" Type="http://schemas.openxmlformats.org/officeDocument/2006/relationships/tags" Target="../tags/tag649.xml"/><Relationship Id="rId76" Type="http://schemas.openxmlformats.org/officeDocument/2006/relationships/tags" Target="../tags/tag670.xml"/><Relationship Id="rId97" Type="http://schemas.openxmlformats.org/officeDocument/2006/relationships/tags" Target="../tags/tag691.xml"/><Relationship Id="rId120" Type="http://schemas.openxmlformats.org/officeDocument/2006/relationships/tags" Target="../tags/tag714.xml"/><Relationship Id="rId141" Type="http://schemas.openxmlformats.org/officeDocument/2006/relationships/tags" Target="../tags/tag735.xml"/><Relationship Id="rId7" Type="http://schemas.openxmlformats.org/officeDocument/2006/relationships/tags" Target="../tags/tag601.xml"/><Relationship Id="rId162" Type="http://schemas.openxmlformats.org/officeDocument/2006/relationships/tags" Target="../tags/tag756.xml"/><Relationship Id="rId183" Type="http://schemas.openxmlformats.org/officeDocument/2006/relationships/tags" Target="../tags/tag777.xml"/><Relationship Id="rId218" Type="http://schemas.openxmlformats.org/officeDocument/2006/relationships/tags" Target="../tags/tag812.xml"/><Relationship Id="rId239" Type="http://schemas.openxmlformats.org/officeDocument/2006/relationships/tags" Target="../tags/tag833.xml"/><Relationship Id="rId250" Type="http://schemas.openxmlformats.org/officeDocument/2006/relationships/image" Target="../media/image69.png"/><Relationship Id="rId24" Type="http://schemas.openxmlformats.org/officeDocument/2006/relationships/tags" Target="../tags/tag618.xml"/><Relationship Id="rId45" Type="http://schemas.openxmlformats.org/officeDocument/2006/relationships/tags" Target="../tags/tag639.xml"/><Relationship Id="rId66" Type="http://schemas.openxmlformats.org/officeDocument/2006/relationships/tags" Target="../tags/tag660.xml"/><Relationship Id="rId87" Type="http://schemas.openxmlformats.org/officeDocument/2006/relationships/tags" Target="../tags/tag681.xml"/><Relationship Id="rId110" Type="http://schemas.openxmlformats.org/officeDocument/2006/relationships/tags" Target="../tags/tag704.xml"/><Relationship Id="rId131" Type="http://schemas.openxmlformats.org/officeDocument/2006/relationships/tags" Target="../tags/tag725.xml"/><Relationship Id="rId152" Type="http://schemas.openxmlformats.org/officeDocument/2006/relationships/tags" Target="../tags/tag746.xml"/><Relationship Id="rId173" Type="http://schemas.openxmlformats.org/officeDocument/2006/relationships/tags" Target="../tags/tag767.xml"/><Relationship Id="rId194" Type="http://schemas.openxmlformats.org/officeDocument/2006/relationships/tags" Target="../tags/tag788.xml"/><Relationship Id="rId208" Type="http://schemas.openxmlformats.org/officeDocument/2006/relationships/tags" Target="../tags/tag802.xml"/><Relationship Id="rId229" Type="http://schemas.openxmlformats.org/officeDocument/2006/relationships/tags" Target="../tags/tag823.xml"/><Relationship Id="rId240" Type="http://schemas.openxmlformats.org/officeDocument/2006/relationships/tags" Target="../tags/tag834.xml"/><Relationship Id="rId14" Type="http://schemas.openxmlformats.org/officeDocument/2006/relationships/tags" Target="../tags/tag608.xml"/><Relationship Id="rId35" Type="http://schemas.openxmlformats.org/officeDocument/2006/relationships/tags" Target="../tags/tag629.xml"/><Relationship Id="rId56" Type="http://schemas.openxmlformats.org/officeDocument/2006/relationships/tags" Target="../tags/tag650.xml"/><Relationship Id="rId77" Type="http://schemas.openxmlformats.org/officeDocument/2006/relationships/tags" Target="../tags/tag671.xml"/><Relationship Id="rId100" Type="http://schemas.openxmlformats.org/officeDocument/2006/relationships/tags" Target="../tags/tag694.xml"/><Relationship Id="rId8" Type="http://schemas.openxmlformats.org/officeDocument/2006/relationships/tags" Target="../tags/tag602.xml"/><Relationship Id="rId98" Type="http://schemas.openxmlformats.org/officeDocument/2006/relationships/tags" Target="../tags/tag692.xml"/><Relationship Id="rId121" Type="http://schemas.openxmlformats.org/officeDocument/2006/relationships/tags" Target="../tags/tag715.xml"/><Relationship Id="rId142" Type="http://schemas.openxmlformats.org/officeDocument/2006/relationships/tags" Target="../tags/tag736.xml"/><Relationship Id="rId163" Type="http://schemas.openxmlformats.org/officeDocument/2006/relationships/tags" Target="../tags/tag757.xml"/><Relationship Id="rId184" Type="http://schemas.openxmlformats.org/officeDocument/2006/relationships/tags" Target="../tags/tag778.xml"/><Relationship Id="rId219" Type="http://schemas.openxmlformats.org/officeDocument/2006/relationships/tags" Target="../tags/tag813.xml"/><Relationship Id="rId230" Type="http://schemas.openxmlformats.org/officeDocument/2006/relationships/tags" Target="../tags/tag824.xml"/><Relationship Id="rId251" Type="http://schemas.openxmlformats.org/officeDocument/2006/relationships/image" Target="../media/image70.png"/><Relationship Id="rId25" Type="http://schemas.openxmlformats.org/officeDocument/2006/relationships/tags" Target="../tags/tag619.xml"/><Relationship Id="rId46" Type="http://schemas.openxmlformats.org/officeDocument/2006/relationships/tags" Target="../tags/tag640.xml"/><Relationship Id="rId67" Type="http://schemas.openxmlformats.org/officeDocument/2006/relationships/tags" Target="../tags/tag661.xml"/><Relationship Id="rId88" Type="http://schemas.openxmlformats.org/officeDocument/2006/relationships/tags" Target="../tags/tag682.xml"/><Relationship Id="rId111" Type="http://schemas.openxmlformats.org/officeDocument/2006/relationships/tags" Target="../tags/tag705.xml"/><Relationship Id="rId132" Type="http://schemas.openxmlformats.org/officeDocument/2006/relationships/tags" Target="../tags/tag726.xml"/><Relationship Id="rId153" Type="http://schemas.openxmlformats.org/officeDocument/2006/relationships/tags" Target="../tags/tag747.xml"/><Relationship Id="rId174" Type="http://schemas.openxmlformats.org/officeDocument/2006/relationships/tags" Target="../tags/tag768.xml"/><Relationship Id="rId195" Type="http://schemas.openxmlformats.org/officeDocument/2006/relationships/tags" Target="../tags/tag789.xml"/><Relationship Id="rId209" Type="http://schemas.openxmlformats.org/officeDocument/2006/relationships/tags" Target="../tags/tag803.xml"/><Relationship Id="rId220" Type="http://schemas.openxmlformats.org/officeDocument/2006/relationships/tags" Target="../tags/tag814.xml"/><Relationship Id="rId241" Type="http://schemas.openxmlformats.org/officeDocument/2006/relationships/tags" Target="../tags/tag835.xml"/><Relationship Id="rId15" Type="http://schemas.openxmlformats.org/officeDocument/2006/relationships/tags" Target="../tags/tag609.xml"/><Relationship Id="rId36" Type="http://schemas.openxmlformats.org/officeDocument/2006/relationships/tags" Target="../tags/tag630.xml"/><Relationship Id="rId57" Type="http://schemas.openxmlformats.org/officeDocument/2006/relationships/tags" Target="../tags/tag651.xml"/><Relationship Id="rId78" Type="http://schemas.openxmlformats.org/officeDocument/2006/relationships/tags" Target="../tags/tag672.xml"/><Relationship Id="rId99" Type="http://schemas.openxmlformats.org/officeDocument/2006/relationships/tags" Target="../tags/tag693.xml"/><Relationship Id="rId101" Type="http://schemas.openxmlformats.org/officeDocument/2006/relationships/tags" Target="../tags/tag695.xml"/><Relationship Id="rId122" Type="http://schemas.openxmlformats.org/officeDocument/2006/relationships/tags" Target="../tags/tag716.xml"/><Relationship Id="rId143" Type="http://schemas.openxmlformats.org/officeDocument/2006/relationships/tags" Target="../tags/tag737.xml"/><Relationship Id="rId164" Type="http://schemas.openxmlformats.org/officeDocument/2006/relationships/tags" Target="../tags/tag758.xml"/><Relationship Id="rId185" Type="http://schemas.openxmlformats.org/officeDocument/2006/relationships/tags" Target="../tags/tag779.xml"/><Relationship Id="rId9" Type="http://schemas.openxmlformats.org/officeDocument/2006/relationships/tags" Target="../tags/tag603.xml"/><Relationship Id="rId210" Type="http://schemas.openxmlformats.org/officeDocument/2006/relationships/tags" Target="../tags/tag804.xml"/><Relationship Id="rId26" Type="http://schemas.openxmlformats.org/officeDocument/2006/relationships/tags" Target="../tags/tag620.xml"/><Relationship Id="rId231" Type="http://schemas.openxmlformats.org/officeDocument/2006/relationships/tags" Target="../tags/tag825.xml"/><Relationship Id="rId252" Type="http://schemas.openxmlformats.org/officeDocument/2006/relationships/image" Target="../media/image71.png"/><Relationship Id="rId47" Type="http://schemas.openxmlformats.org/officeDocument/2006/relationships/tags" Target="../tags/tag641.xml"/><Relationship Id="rId68" Type="http://schemas.openxmlformats.org/officeDocument/2006/relationships/tags" Target="../tags/tag662.xml"/><Relationship Id="rId89" Type="http://schemas.openxmlformats.org/officeDocument/2006/relationships/tags" Target="../tags/tag683.xml"/><Relationship Id="rId112" Type="http://schemas.openxmlformats.org/officeDocument/2006/relationships/tags" Target="../tags/tag706.xml"/><Relationship Id="rId133" Type="http://schemas.openxmlformats.org/officeDocument/2006/relationships/tags" Target="../tags/tag727.xml"/><Relationship Id="rId154" Type="http://schemas.openxmlformats.org/officeDocument/2006/relationships/tags" Target="../tags/tag748.xml"/><Relationship Id="rId175" Type="http://schemas.openxmlformats.org/officeDocument/2006/relationships/tags" Target="../tags/tag769.xml"/><Relationship Id="rId196" Type="http://schemas.openxmlformats.org/officeDocument/2006/relationships/tags" Target="../tags/tag790.xml"/><Relationship Id="rId200" Type="http://schemas.openxmlformats.org/officeDocument/2006/relationships/tags" Target="../tags/tag794.xml"/><Relationship Id="rId16" Type="http://schemas.openxmlformats.org/officeDocument/2006/relationships/tags" Target="../tags/tag610.xml"/><Relationship Id="rId221" Type="http://schemas.openxmlformats.org/officeDocument/2006/relationships/tags" Target="../tags/tag815.xml"/><Relationship Id="rId242" Type="http://schemas.openxmlformats.org/officeDocument/2006/relationships/tags" Target="../tags/tag836.xml"/><Relationship Id="rId37" Type="http://schemas.openxmlformats.org/officeDocument/2006/relationships/tags" Target="../tags/tag631.xml"/><Relationship Id="rId58" Type="http://schemas.openxmlformats.org/officeDocument/2006/relationships/tags" Target="../tags/tag652.xml"/><Relationship Id="rId79" Type="http://schemas.openxmlformats.org/officeDocument/2006/relationships/tags" Target="../tags/tag673.xml"/><Relationship Id="rId102" Type="http://schemas.openxmlformats.org/officeDocument/2006/relationships/tags" Target="../tags/tag696.xml"/><Relationship Id="rId123" Type="http://schemas.openxmlformats.org/officeDocument/2006/relationships/tags" Target="../tags/tag717.xml"/><Relationship Id="rId144" Type="http://schemas.openxmlformats.org/officeDocument/2006/relationships/tags" Target="../tags/tag738.xml"/><Relationship Id="rId90" Type="http://schemas.openxmlformats.org/officeDocument/2006/relationships/tags" Target="../tags/tag684.xml"/><Relationship Id="rId165" Type="http://schemas.openxmlformats.org/officeDocument/2006/relationships/tags" Target="../tags/tag759.xml"/><Relationship Id="rId186" Type="http://schemas.openxmlformats.org/officeDocument/2006/relationships/tags" Target="../tags/tag780.xml"/><Relationship Id="rId211" Type="http://schemas.openxmlformats.org/officeDocument/2006/relationships/tags" Target="../tags/tag805.xml"/><Relationship Id="rId232" Type="http://schemas.openxmlformats.org/officeDocument/2006/relationships/tags" Target="../tags/tag826.xml"/><Relationship Id="rId253" Type="http://schemas.openxmlformats.org/officeDocument/2006/relationships/image" Target="../media/image72.png"/><Relationship Id="rId27" Type="http://schemas.openxmlformats.org/officeDocument/2006/relationships/tags" Target="../tags/tag621.xml"/><Relationship Id="rId48" Type="http://schemas.openxmlformats.org/officeDocument/2006/relationships/tags" Target="../tags/tag642.xml"/><Relationship Id="rId69" Type="http://schemas.openxmlformats.org/officeDocument/2006/relationships/tags" Target="../tags/tag663.xml"/><Relationship Id="rId113" Type="http://schemas.openxmlformats.org/officeDocument/2006/relationships/tags" Target="../tags/tag707.xml"/><Relationship Id="rId134" Type="http://schemas.openxmlformats.org/officeDocument/2006/relationships/tags" Target="../tags/tag728.xml"/><Relationship Id="rId80" Type="http://schemas.openxmlformats.org/officeDocument/2006/relationships/tags" Target="../tags/tag674.xml"/><Relationship Id="rId155" Type="http://schemas.openxmlformats.org/officeDocument/2006/relationships/tags" Target="../tags/tag749.xml"/><Relationship Id="rId176" Type="http://schemas.openxmlformats.org/officeDocument/2006/relationships/tags" Target="../tags/tag770.xml"/><Relationship Id="rId197" Type="http://schemas.openxmlformats.org/officeDocument/2006/relationships/tags" Target="../tags/tag791.xml"/><Relationship Id="rId201" Type="http://schemas.openxmlformats.org/officeDocument/2006/relationships/tags" Target="../tags/tag795.xml"/><Relationship Id="rId222" Type="http://schemas.openxmlformats.org/officeDocument/2006/relationships/tags" Target="../tags/tag816.xml"/><Relationship Id="rId243" Type="http://schemas.openxmlformats.org/officeDocument/2006/relationships/tags" Target="../tags/tag837.xml"/><Relationship Id="rId17" Type="http://schemas.openxmlformats.org/officeDocument/2006/relationships/tags" Target="../tags/tag611.xml"/><Relationship Id="rId38" Type="http://schemas.openxmlformats.org/officeDocument/2006/relationships/tags" Target="../tags/tag632.xml"/><Relationship Id="rId59" Type="http://schemas.openxmlformats.org/officeDocument/2006/relationships/tags" Target="../tags/tag653.xml"/><Relationship Id="rId103" Type="http://schemas.openxmlformats.org/officeDocument/2006/relationships/tags" Target="../tags/tag697.xml"/><Relationship Id="rId124" Type="http://schemas.openxmlformats.org/officeDocument/2006/relationships/tags" Target="../tags/tag718.xml"/><Relationship Id="rId70" Type="http://schemas.openxmlformats.org/officeDocument/2006/relationships/tags" Target="../tags/tag664.xml"/><Relationship Id="rId91" Type="http://schemas.openxmlformats.org/officeDocument/2006/relationships/tags" Target="../tags/tag685.xml"/><Relationship Id="rId145" Type="http://schemas.openxmlformats.org/officeDocument/2006/relationships/tags" Target="../tags/tag739.xml"/><Relationship Id="rId166" Type="http://schemas.openxmlformats.org/officeDocument/2006/relationships/tags" Target="../tags/tag760.xml"/><Relationship Id="rId187" Type="http://schemas.openxmlformats.org/officeDocument/2006/relationships/tags" Target="../tags/tag781.xml"/><Relationship Id="rId1" Type="http://schemas.openxmlformats.org/officeDocument/2006/relationships/tags" Target="../tags/tag595.xml"/><Relationship Id="rId212" Type="http://schemas.openxmlformats.org/officeDocument/2006/relationships/tags" Target="../tags/tag806.xml"/><Relationship Id="rId233" Type="http://schemas.openxmlformats.org/officeDocument/2006/relationships/tags" Target="../tags/tag827.xml"/><Relationship Id="rId254" Type="http://schemas.openxmlformats.org/officeDocument/2006/relationships/image" Target="../media/image73.png"/><Relationship Id="rId28" Type="http://schemas.openxmlformats.org/officeDocument/2006/relationships/tags" Target="../tags/tag622.xml"/><Relationship Id="rId49" Type="http://schemas.openxmlformats.org/officeDocument/2006/relationships/tags" Target="../tags/tag643.xml"/><Relationship Id="rId114" Type="http://schemas.openxmlformats.org/officeDocument/2006/relationships/tags" Target="../tags/tag708.xml"/><Relationship Id="rId60" Type="http://schemas.openxmlformats.org/officeDocument/2006/relationships/tags" Target="../tags/tag654.xml"/><Relationship Id="rId81" Type="http://schemas.openxmlformats.org/officeDocument/2006/relationships/tags" Target="../tags/tag675.xml"/><Relationship Id="rId135" Type="http://schemas.openxmlformats.org/officeDocument/2006/relationships/tags" Target="../tags/tag729.xml"/><Relationship Id="rId156" Type="http://schemas.openxmlformats.org/officeDocument/2006/relationships/tags" Target="../tags/tag750.xml"/><Relationship Id="rId177" Type="http://schemas.openxmlformats.org/officeDocument/2006/relationships/tags" Target="../tags/tag771.xml"/><Relationship Id="rId198" Type="http://schemas.openxmlformats.org/officeDocument/2006/relationships/tags" Target="../tags/tag792.xml"/><Relationship Id="rId202" Type="http://schemas.openxmlformats.org/officeDocument/2006/relationships/tags" Target="../tags/tag796.xml"/><Relationship Id="rId223" Type="http://schemas.openxmlformats.org/officeDocument/2006/relationships/tags" Target="../tags/tag817.xml"/><Relationship Id="rId244" Type="http://schemas.openxmlformats.org/officeDocument/2006/relationships/tags" Target="../tags/tag838.xml"/><Relationship Id="rId18" Type="http://schemas.openxmlformats.org/officeDocument/2006/relationships/tags" Target="../tags/tag612.xml"/><Relationship Id="rId39" Type="http://schemas.openxmlformats.org/officeDocument/2006/relationships/tags" Target="../tags/tag633.xml"/><Relationship Id="rId50" Type="http://schemas.openxmlformats.org/officeDocument/2006/relationships/tags" Target="../tags/tag644.xml"/><Relationship Id="rId104" Type="http://schemas.openxmlformats.org/officeDocument/2006/relationships/tags" Target="../tags/tag698.xml"/><Relationship Id="rId125" Type="http://schemas.openxmlformats.org/officeDocument/2006/relationships/tags" Target="../tags/tag719.xml"/><Relationship Id="rId146" Type="http://schemas.openxmlformats.org/officeDocument/2006/relationships/tags" Target="../tags/tag740.xml"/><Relationship Id="rId167" Type="http://schemas.openxmlformats.org/officeDocument/2006/relationships/tags" Target="../tags/tag761.xml"/><Relationship Id="rId188" Type="http://schemas.openxmlformats.org/officeDocument/2006/relationships/tags" Target="../tags/tag782.xml"/><Relationship Id="rId71" Type="http://schemas.openxmlformats.org/officeDocument/2006/relationships/tags" Target="../tags/tag665.xml"/><Relationship Id="rId92" Type="http://schemas.openxmlformats.org/officeDocument/2006/relationships/tags" Target="../tags/tag686.xml"/><Relationship Id="rId213" Type="http://schemas.openxmlformats.org/officeDocument/2006/relationships/tags" Target="../tags/tag807.xml"/><Relationship Id="rId234" Type="http://schemas.openxmlformats.org/officeDocument/2006/relationships/tags" Target="../tags/tag828.xml"/><Relationship Id="rId2" Type="http://schemas.openxmlformats.org/officeDocument/2006/relationships/tags" Target="../tags/tag596.xml"/><Relationship Id="rId29" Type="http://schemas.openxmlformats.org/officeDocument/2006/relationships/tags" Target="../tags/tag623.xml"/><Relationship Id="rId255" Type="http://schemas.openxmlformats.org/officeDocument/2006/relationships/image" Target="../media/image74.png"/><Relationship Id="rId40" Type="http://schemas.openxmlformats.org/officeDocument/2006/relationships/tags" Target="../tags/tag634.xml"/><Relationship Id="rId115" Type="http://schemas.openxmlformats.org/officeDocument/2006/relationships/tags" Target="../tags/tag709.xml"/><Relationship Id="rId136" Type="http://schemas.openxmlformats.org/officeDocument/2006/relationships/tags" Target="../tags/tag730.xml"/><Relationship Id="rId157" Type="http://schemas.openxmlformats.org/officeDocument/2006/relationships/tags" Target="../tags/tag751.xml"/><Relationship Id="rId178" Type="http://schemas.openxmlformats.org/officeDocument/2006/relationships/tags" Target="../tags/tag772.xml"/><Relationship Id="rId61" Type="http://schemas.openxmlformats.org/officeDocument/2006/relationships/tags" Target="../tags/tag655.xml"/><Relationship Id="rId82" Type="http://schemas.openxmlformats.org/officeDocument/2006/relationships/tags" Target="../tags/tag676.xml"/><Relationship Id="rId199" Type="http://schemas.openxmlformats.org/officeDocument/2006/relationships/tags" Target="../tags/tag793.xml"/><Relationship Id="rId203" Type="http://schemas.openxmlformats.org/officeDocument/2006/relationships/tags" Target="../tags/tag797.xml"/><Relationship Id="rId19" Type="http://schemas.openxmlformats.org/officeDocument/2006/relationships/tags" Target="../tags/tag613.xml"/><Relationship Id="rId224" Type="http://schemas.openxmlformats.org/officeDocument/2006/relationships/tags" Target="../tags/tag818.xml"/><Relationship Id="rId245" Type="http://schemas.openxmlformats.org/officeDocument/2006/relationships/slideLayout" Target="../slideLayouts/slideLayout3.xml"/><Relationship Id="rId30" Type="http://schemas.openxmlformats.org/officeDocument/2006/relationships/tags" Target="../tags/tag624.xml"/><Relationship Id="rId105" Type="http://schemas.openxmlformats.org/officeDocument/2006/relationships/tags" Target="../tags/tag699.xml"/><Relationship Id="rId126" Type="http://schemas.openxmlformats.org/officeDocument/2006/relationships/tags" Target="../tags/tag720.xml"/><Relationship Id="rId147" Type="http://schemas.openxmlformats.org/officeDocument/2006/relationships/tags" Target="../tags/tag741.xml"/><Relationship Id="rId168" Type="http://schemas.openxmlformats.org/officeDocument/2006/relationships/tags" Target="../tags/tag762.xml"/><Relationship Id="rId51" Type="http://schemas.openxmlformats.org/officeDocument/2006/relationships/tags" Target="../tags/tag645.xml"/><Relationship Id="rId72" Type="http://schemas.openxmlformats.org/officeDocument/2006/relationships/tags" Target="../tags/tag666.xml"/><Relationship Id="rId93" Type="http://schemas.openxmlformats.org/officeDocument/2006/relationships/tags" Target="../tags/tag687.xml"/><Relationship Id="rId189" Type="http://schemas.openxmlformats.org/officeDocument/2006/relationships/tags" Target="../tags/tag783.xml"/><Relationship Id="rId3" Type="http://schemas.openxmlformats.org/officeDocument/2006/relationships/tags" Target="../tags/tag597.xml"/><Relationship Id="rId214" Type="http://schemas.openxmlformats.org/officeDocument/2006/relationships/tags" Target="../tags/tag808.xml"/><Relationship Id="rId235" Type="http://schemas.openxmlformats.org/officeDocument/2006/relationships/tags" Target="../tags/tag829.xml"/><Relationship Id="rId116" Type="http://schemas.openxmlformats.org/officeDocument/2006/relationships/tags" Target="../tags/tag710.xml"/><Relationship Id="rId137" Type="http://schemas.openxmlformats.org/officeDocument/2006/relationships/tags" Target="../tags/tag731.xml"/><Relationship Id="rId158" Type="http://schemas.openxmlformats.org/officeDocument/2006/relationships/tags" Target="../tags/tag752.xml"/><Relationship Id="rId20" Type="http://schemas.openxmlformats.org/officeDocument/2006/relationships/tags" Target="../tags/tag614.xml"/><Relationship Id="rId41" Type="http://schemas.openxmlformats.org/officeDocument/2006/relationships/tags" Target="../tags/tag635.xml"/><Relationship Id="rId62" Type="http://schemas.openxmlformats.org/officeDocument/2006/relationships/tags" Target="../tags/tag656.xml"/><Relationship Id="rId83" Type="http://schemas.openxmlformats.org/officeDocument/2006/relationships/tags" Target="../tags/tag677.xml"/><Relationship Id="rId179" Type="http://schemas.openxmlformats.org/officeDocument/2006/relationships/tags" Target="../tags/tag773.xml"/><Relationship Id="rId190" Type="http://schemas.openxmlformats.org/officeDocument/2006/relationships/tags" Target="../tags/tag784.xml"/><Relationship Id="rId204" Type="http://schemas.openxmlformats.org/officeDocument/2006/relationships/tags" Target="../tags/tag798.xml"/><Relationship Id="rId225" Type="http://schemas.openxmlformats.org/officeDocument/2006/relationships/tags" Target="../tags/tag819.xml"/><Relationship Id="rId246" Type="http://schemas.openxmlformats.org/officeDocument/2006/relationships/notesSlide" Target="../notesSlides/notesSlide80.xml"/><Relationship Id="rId106" Type="http://schemas.openxmlformats.org/officeDocument/2006/relationships/tags" Target="../tags/tag700.xml"/><Relationship Id="rId127" Type="http://schemas.openxmlformats.org/officeDocument/2006/relationships/tags" Target="../tags/tag721.xml"/><Relationship Id="rId10" Type="http://schemas.openxmlformats.org/officeDocument/2006/relationships/tags" Target="../tags/tag604.xml"/><Relationship Id="rId31" Type="http://schemas.openxmlformats.org/officeDocument/2006/relationships/tags" Target="../tags/tag625.xml"/><Relationship Id="rId52" Type="http://schemas.openxmlformats.org/officeDocument/2006/relationships/tags" Target="../tags/tag646.xml"/><Relationship Id="rId73" Type="http://schemas.openxmlformats.org/officeDocument/2006/relationships/tags" Target="../tags/tag667.xml"/><Relationship Id="rId94" Type="http://schemas.openxmlformats.org/officeDocument/2006/relationships/tags" Target="../tags/tag688.xml"/><Relationship Id="rId148" Type="http://schemas.openxmlformats.org/officeDocument/2006/relationships/tags" Target="../tags/tag742.xml"/><Relationship Id="rId169" Type="http://schemas.openxmlformats.org/officeDocument/2006/relationships/tags" Target="../tags/tag763.xml"/><Relationship Id="rId4" Type="http://schemas.openxmlformats.org/officeDocument/2006/relationships/tags" Target="../tags/tag598.xml"/><Relationship Id="rId180" Type="http://schemas.openxmlformats.org/officeDocument/2006/relationships/tags" Target="../tags/tag774.xml"/><Relationship Id="rId215" Type="http://schemas.openxmlformats.org/officeDocument/2006/relationships/tags" Target="../tags/tag809.xml"/><Relationship Id="rId236" Type="http://schemas.openxmlformats.org/officeDocument/2006/relationships/tags" Target="../tags/tag83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86.tif"/><Relationship Id="rId5" Type="http://schemas.openxmlformats.org/officeDocument/2006/relationships/image" Target="../media/image81.png"/><Relationship Id="rId10" Type="http://schemas.openxmlformats.org/officeDocument/2006/relationships/image" Target="../media/image85.png"/><Relationship Id="rId4" Type="http://schemas.openxmlformats.org/officeDocument/2006/relationships/image" Target="../media/image80.png"/><Relationship Id="rId9" Type="http://schemas.openxmlformats.org/officeDocument/2006/relationships/image" Target="../media/image84.png"/></Relationships>
</file>

<file path=ppt/slides/_rels/slide8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85.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75.png"/><Relationship Id="rId7" Type="http://schemas.openxmlformats.org/officeDocument/2006/relationships/image" Target="../media/image910.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77.png"/><Relationship Id="rId4" Type="http://schemas.openxmlformats.org/officeDocument/2006/relationships/image" Target="../media/image76.png"/></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960.png"/><Relationship Id="rId18" Type="http://schemas.openxmlformats.org/officeDocument/2006/relationships/image" Target="../media/image1010.png"/><Relationship Id="rId3" Type="http://schemas.openxmlformats.org/officeDocument/2006/relationships/image" Target="../media/image84.png"/><Relationship Id="rId21" Type="http://schemas.openxmlformats.org/officeDocument/2006/relationships/image" Target="../media/image104.png"/><Relationship Id="rId7" Type="http://schemas.openxmlformats.org/officeDocument/2006/relationships/image" Target="../media/image78.png"/><Relationship Id="rId12" Type="http://schemas.openxmlformats.org/officeDocument/2006/relationships/image" Target="../media/image75.png"/><Relationship Id="rId17" Type="http://schemas.openxmlformats.org/officeDocument/2006/relationships/image" Target="../media/image1000.png"/><Relationship Id="rId2" Type="http://schemas.openxmlformats.org/officeDocument/2006/relationships/notesSlide" Target="../notesSlides/notesSlide87.xml"/><Relationship Id="rId16" Type="http://schemas.openxmlformats.org/officeDocument/2006/relationships/image" Target="../media/image990.png"/><Relationship Id="rId20" Type="http://schemas.openxmlformats.org/officeDocument/2006/relationships/image" Target="../media/image1030.png"/><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77.png"/><Relationship Id="rId5" Type="http://schemas.openxmlformats.org/officeDocument/2006/relationships/image" Target="../media/image100.png"/><Relationship Id="rId15" Type="http://schemas.openxmlformats.org/officeDocument/2006/relationships/image" Target="../media/image980.png"/><Relationship Id="rId10" Type="http://schemas.openxmlformats.org/officeDocument/2006/relationships/image" Target="../media/image103.png"/><Relationship Id="rId19" Type="http://schemas.openxmlformats.org/officeDocument/2006/relationships/image" Target="../media/image1020.png"/><Relationship Id="rId4" Type="http://schemas.openxmlformats.org/officeDocument/2006/relationships/image" Target="../media/image80.png"/><Relationship Id="rId9" Type="http://schemas.openxmlformats.org/officeDocument/2006/relationships/image" Target="../media/image81.png"/><Relationship Id="rId14" Type="http://schemas.openxmlformats.org/officeDocument/2006/relationships/image" Target="../media/image970.png"/></Relationships>
</file>

<file path=ppt/slides/_rels/slide8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5.png"/><Relationship Id="rId7" Type="http://schemas.openxmlformats.org/officeDocument/2006/relationships/image" Target="../media/image108.tif"/><Relationship Id="rId12" Type="http://schemas.openxmlformats.org/officeDocument/2006/relationships/image" Target="../media/image113.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107.tif"/><Relationship Id="rId11" Type="http://schemas.openxmlformats.org/officeDocument/2006/relationships/image" Target="../media/image112.png"/><Relationship Id="rId5" Type="http://schemas.openxmlformats.org/officeDocument/2006/relationships/image" Target="../media/image86.tif"/><Relationship Id="rId10"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110.png"/></Relationships>
</file>

<file path=ppt/slides/_rels/slide8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115.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png"/><Relationship Id="rId39" Type="http://schemas.openxmlformats.org/officeDocument/2006/relationships/image" Target="../media/image169.png"/><Relationship Id="rId21" Type="http://schemas.openxmlformats.org/officeDocument/2006/relationships/image" Target="../media/image151.png"/><Relationship Id="rId34" Type="http://schemas.openxmlformats.org/officeDocument/2006/relationships/image" Target="../media/image164.png"/><Relationship Id="rId42" Type="http://schemas.openxmlformats.org/officeDocument/2006/relationships/image" Target="../media/image172.png"/><Relationship Id="rId7" Type="http://schemas.openxmlformats.org/officeDocument/2006/relationships/image" Target="../media/image137.png"/><Relationship Id="rId2" Type="http://schemas.openxmlformats.org/officeDocument/2006/relationships/notesSlide" Target="../notesSlides/notesSlide88.xml"/><Relationship Id="rId16" Type="http://schemas.openxmlformats.org/officeDocument/2006/relationships/image" Target="../media/image146.png"/><Relationship Id="rId20" Type="http://schemas.openxmlformats.org/officeDocument/2006/relationships/image" Target="../media/image150.png"/><Relationship Id="rId29" Type="http://schemas.openxmlformats.org/officeDocument/2006/relationships/image" Target="../media/image159.png"/><Relationship Id="rId41"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36.tif"/><Relationship Id="rId11" Type="http://schemas.openxmlformats.org/officeDocument/2006/relationships/image" Target="../media/image141.png"/><Relationship Id="rId24" Type="http://schemas.openxmlformats.org/officeDocument/2006/relationships/image" Target="../media/image154.tif"/><Relationship Id="rId32" Type="http://schemas.openxmlformats.org/officeDocument/2006/relationships/image" Target="../media/image162.png"/><Relationship Id="rId37" Type="http://schemas.openxmlformats.org/officeDocument/2006/relationships/image" Target="../media/image167.png"/><Relationship Id="rId40" Type="http://schemas.openxmlformats.org/officeDocument/2006/relationships/image" Target="../media/image170.png"/><Relationship Id="rId5" Type="http://schemas.openxmlformats.org/officeDocument/2006/relationships/image" Target="../media/image135.tif"/><Relationship Id="rId15" Type="http://schemas.openxmlformats.org/officeDocument/2006/relationships/image" Target="../media/image145.png"/><Relationship Id="rId23" Type="http://schemas.openxmlformats.org/officeDocument/2006/relationships/image" Target="../media/image153.tif"/><Relationship Id="rId28" Type="http://schemas.openxmlformats.org/officeDocument/2006/relationships/image" Target="../media/image158.png"/><Relationship Id="rId36" Type="http://schemas.openxmlformats.org/officeDocument/2006/relationships/image" Target="../media/image166.png"/><Relationship Id="rId10" Type="http://schemas.openxmlformats.org/officeDocument/2006/relationships/image" Target="../media/image140.png"/><Relationship Id="rId19" Type="http://schemas.openxmlformats.org/officeDocument/2006/relationships/image" Target="../media/image149.png"/><Relationship Id="rId31" Type="http://schemas.openxmlformats.org/officeDocument/2006/relationships/image" Target="../media/image161.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tif"/><Relationship Id="rId27" Type="http://schemas.openxmlformats.org/officeDocument/2006/relationships/image" Target="../media/image157.png"/><Relationship Id="rId30" Type="http://schemas.openxmlformats.org/officeDocument/2006/relationships/image" Target="../media/image160.png"/><Relationship Id="rId35" Type="http://schemas.openxmlformats.org/officeDocument/2006/relationships/image" Target="../media/image165.png"/><Relationship Id="rId8" Type="http://schemas.openxmlformats.org/officeDocument/2006/relationships/image" Target="../media/image138.png"/><Relationship Id="rId3" Type="http://schemas.openxmlformats.org/officeDocument/2006/relationships/image" Target="../media/image133.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33" Type="http://schemas.openxmlformats.org/officeDocument/2006/relationships/image" Target="../media/image163.png"/><Relationship Id="rId38" Type="http://schemas.openxmlformats.org/officeDocument/2006/relationships/image" Target="../media/image168.png"/></Relationships>
</file>

<file path=ppt/slides/_rels/slide91.xml.rels><?xml version="1.0" encoding="UTF-8" standalone="yes"?>
<Relationships xmlns="http://schemas.openxmlformats.org/package/2006/relationships"><Relationship Id="rId8" Type="http://schemas.openxmlformats.org/officeDocument/2006/relationships/image" Target="../media/image179.tif"/><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80.tif"/></Relationships>
</file>

<file path=ppt/slides/_rels/slide92.xml.rels><?xml version="1.0" encoding="UTF-8" standalone="yes"?>
<Relationships xmlns="http://schemas.openxmlformats.org/package/2006/relationships"><Relationship Id="rId8" Type="http://schemas.openxmlformats.org/officeDocument/2006/relationships/image" Target="../media/image187.tif"/><Relationship Id="rId3" Type="http://schemas.openxmlformats.org/officeDocument/2006/relationships/image" Target="../media/image182.tif"/><Relationship Id="rId7" Type="http://schemas.openxmlformats.org/officeDocument/2006/relationships/image" Target="../media/image186.tif"/><Relationship Id="rId2" Type="http://schemas.openxmlformats.org/officeDocument/2006/relationships/image" Target="../media/image181.tif"/><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tif"/><Relationship Id="rId4" Type="http://schemas.openxmlformats.org/officeDocument/2006/relationships/image" Target="../media/image183.tif"/><Relationship Id="rId9" Type="http://schemas.openxmlformats.org/officeDocument/2006/relationships/image" Target="../media/image188.tif"/></Relationships>
</file>

<file path=ppt/slides/_rels/slide93.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s>
</file>

<file path=ppt/slides/_rels/slide94.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0.png"/><Relationship Id="rId11" Type="http://schemas.openxmlformats.org/officeDocument/2006/relationships/image" Target="../media/image1900.png"/><Relationship Id="rId5" Type="http://schemas.openxmlformats.org/officeDocument/2006/relationships/image" Target="../media/image184.png"/><Relationship Id="rId10" Type="http://schemas.openxmlformats.org/officeDocument/2006/relationships/image" Target="../media/image1890.png"/><Relationship Id="rId4" Type="http://schemas.openxmlformats.org/officeDocument/2006/relationships/image" Target="../media/image183.png"/><Relationship Id="rId9" Type="http://schemas.openxmlformats.org/officeDocument/2006/relationships/image" Target="../media/image188.png"/></Relationships>
</file>

<file path=ppt/slides/_rels/slide95.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slideLayout" Target="../slideLayouts/slideLayout2.xml"/><Relationship Id="rId1" Type="http://schemas.openxmlformats.org/officeDocument/2006/relationships/tags" Target="../tags/tag839.xml"/><Relationship Id="rId5" Type="http://schemas.openxmlformats.org/officeDocument/2006/relationships/image" Target="../media/image1930.png"/><Relationship Id="rId4" Type="http://schemas.openxmlformats.org/officeDocument/2006/relationships/image" Target="../media/image1920.png"/></Relationships>
</file>

<file path=ppt/slides/_rels/slide96.xml.rels><?xml version="1.0" encoding="UTF-8" standalone="yes"?>
<Relationships xmlns="http://schemas.openxmlformats.org/package/2006/relationships"><Relationship Id="rId3" Type="http://schemas.openxmlformats.org/officeDocument/2006/relationships/tags" Target="../tags/tag842.xml"/><Relationship Id="rId7" Type="http://schemas.openxmlformats.org/officeDocument/2006/relationships/image" Target="../media/image201.png"/><Relationship Id="rId2" Type="http://schemas.openxmlformats.org/officeDocument/2006/relationships/tags" Target="../tags/tag841.xml"/><Relationship Id="rId1" Type="http://schemas.openxmlformats.org/officeDocument/2006/relationships/tags" Target="../tags/tag840.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3" Type="http://schemas.openxmlformats.org/officeDocument/2006/relationships/tags" Target="../tags/tag855.xml"/><Relationship Id="rId18" Type="http://schemas.openxmlformats.org/officeDocument/2006/relationships/tags" Target="../tags/tag860.xml"/><Relationship Id="rId26" Type="http://schemas.openxmlformats.org/officeDocument/2006/relationships/tags" Target="../tags/tag868.xml"/><Relationship Id="rId3" Type="http://schemas.openxmlformats.org/officeDocument/2006/relationships/tags" Target="../tags/tag845.xml"/><Relationship Id="rId21" Type="http://schemas.openxmlformats.org/officeDocument/2006/relationships/tags" Target="../tags/tag863.xml"/><Relationship Id="rId7" Type="http://schemas.openxmlformats.org/officeDocument/2006/relationships/tags" Target="../tags/tag849.xml"/><Relationship Id="rId12" Type="http://schemas.openxmlformats.org/officeDocument/2006/relationships/tags" Target="../tags/tag854.xml"/><Relationship Id="rId17" Type="http://schemas.openxmlformats.org/officeDocument/2006/relationships/tags" Target="../tags/tag859.xml"/><Relationship Id="rId25" Type="http://schemas.openxmlformats.org/officeDocument/2006/relationships/tags" Target="../tags/tag867.xml"/><Relationship Id="rId33" Type="http://schemas.openxmlformats.org/officeDocument/2006/relationships/image" Target="../media/image205.png"/><Relationship Id="rId2" Type="http://schemas.openxmlformats.org/officeDocument/2006/relationships/tags" Target="../tags/tag844.xml"/><Relationship Id="rId16" Type="http://schemas.openxmlformats.org/officeDocument/2006/relationships/tags" Target="../tags/tag858.xml"/><Relationship Id="rId20" Type="http://schemas.openxmlformats.org/officeDocument/2006/relationships/tags" Target="../tags/tag862.xml"/><Relationship Id="rId29" Type="http://schemas.openxmlformats.org/officeDocument/2006/relationships/image" Target="../media/image202.png"/><Relationship Id="rId1" Type="http://schemas.openxmlformats.org/officeDocument/2006/relationships/tags" Target="../tags/tag843.xml"/><Relationship Id="rId6" Type="http://schemas.openxmlformats.org/officeDocument/2006/relationships/tags" Target="../tags/tag848.xml"/><Relationship Id="rId11" Type="http://schemas.openxmlformats.org/officeDocument/2006/relationships/tags" Target="../tags/tag853.xml"/><Relationship Id="rId24" Type="http://schemas.openxmlformats.org/officeDocument/2006/relationships/tags" Target="../tags/tag866.xml"/><Relationship Id="rId32" Type="http://schemas.openxmlformats.org/officeDocument/2006/relationships/image" Target="../media/image204.png"/><Relationship Id="rId5" Type="http://schemas.openxmlformats.org/officeDocument/2006/relationships/tags" Target="../tags/tag847.xml"/><Relationship Id="rId15" Type="http://schemas.openxmlformats.org/officeDocument/2006/relationships/tags" Target="../tags/tag857.xml"/><Relationship Id="rId23" Type="http://schemas.openxmlformats.org/officeDocument/2006/relationships/tags" Target="../tags/tag865.xml"/><Relationship Id="rId28" Type="http://schemas.openxmlformats.org/officeDocument/2006/relationships/notesSlide" Target="../notesSlides/notesSlide89.xml"/><Relationship Id="rId10" Type="http://schemas.openxmlformats.org/officeDocument/2006/relationships/tags" Target="../tags/tag852.xml"/><Relationship Id="rId19" Type="http://schemas.openxmlformats.org/officeDocument/2006/relationships/tags" Target="../tags/tag861.xml"/><Relationship Id="rId31" Type="http://schemas.openxmlformats.org/officeDocument/2006/relationships/image" Target="../media/image203.png"/><Relationship Id="rId4" Type="http://schemas.openxmlformats.org/officeDocument/2006/relationships/tags" Target="../tags/tag846.xml"/><Relationship Id="rId9" Type="http://schemas.openxmlformats.org/officeDocument/2006/relationships/tags" Target="../tags/tag851.xml"/><Relationship Id="rId14" Type="http://schemas.openxmlformats.org/officeDocument/2006/relationships/tags" Target="../tags/tag856.xml"/><Relationship Id="rId22" Type="http://schemas.openxmlformats.org/officeDocument/2006/relationships/tags" Target="../tags/tag864.xml"/><Relationship Id="rId27" Type="http://schemas.openxmlformats.org/officeDocument/2006/relationships/slideLayout" Target="../slideLayouts/slideLayout2.xml"/><Relationship Id="rId30" Type="http://schemas.openxmlformats.org/officeDocument/2006/relationships/image" Target="../media/image196.png"/><Relationship Id="rId8" Type="http://schemas.openxmlformats.org/officeDocument/2006/relationships/tags" Target="../tags/tag850.xml"/></Relationships>
</file>

<file path=ppt/slides/_rels/slide98.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image" Target="../media/image206.png"/><Relationship Id="rId16"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png"/></Relationships>
</file>

<file path=ppt/slides/_rels/slide99.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20.png"/><Relationship Id="rId5" Type="http://schemas.openxmlformats.org/officeDocument/2006/relationships/image" Target="../media/image209.png"/><Relationship Id="rId10" Type="http://schemas.openxmlformats.org/officeDocument/2006/relationships/image" Target="../media/image219.png"/><Relationship Id="rId4" Type="http://schemas.openxmlformats.org/officeDocument/2006/relationships/image" Target="../media/image208.png"/><Relationship Id="rId9" Type="http://schemas.openxmlformats.org/officeDocument/2006/relationships/image" Target="../media/image2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FFFFFF"/>
                </a:solidFill>
              </a:rPr>
              <a:t>ML Visuals</a:t>
            </a:r>
            <a:endParaRPr>
              <a:solidFill>
                <a:srgbClr val="FFFFFF"/>
              </a:solidFill>
            </a:endParaRPr>
          </a:p>
          <a:p>
            <a:pPr marL="0" lvl="0" indent="0" algn="ctr" rtl="0">
              <a:spcBef>
                <a:spcPts val="0"/>
              </a:spcBef>
              <a:spcAft>
                <a:spcPts val="0"/>
              </a:spcAft>
              <a:buNone/>
            </a:pPr>
            <a:r>
              <a:rPr lang="en-GB" sz="1700">
                <a:solidFill>
                  <a:srgbClr val="FFFFFF"/>
                </a:solidFill>
              </a:rPr>
              <a:t>By </a:t>
            </a:r>
            <a:r>
              <a:rPr lang="en-GB" sz="1700" u="sng">
                <a:solidFill>
                  <a:srgbClr val="FFFFFF"/>
                </a:solidFill>
                <a:hlinkClick r:id="rId3"/>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GB" sz="1700" u="sng">
                <a:solidFill>
                  <a:srgbClr val="FFFFFF"/>
                </a:solidFill>
                <a:hlinkClick r:id="rId4"/>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535" name="文本框 534">
            <a:extLst>
              <a:ext uri="{FF2B5EF4-FFF2-40B4-BE49-F238E27FC236}">
                <a16:creationId xmlns:a16="http://schemas.microsoft.com/office/drawing/2014/main" id="{0FFCBA37-82CE-A3D0-E9AF-281793365A6E}"/>
              </a:ext>
            </a:extLst>
          </p:cNvPr>
          <p:cNvSpPr txBox="1"/>
          <p:nvPr/>
        </p:nvSpPr>
        <p:spPr>
          <a:xfrm>
            <a:off x="10505699" y="2324175"/>
            <a:ext cx="0" cy="0"/>
          </a:xfrm>
          <a:prstGeom prst="rect">
            <a:avLst/>
          </a:prstGeom>
          <a:solidFill>
            <a:schemeClr val="bg1"/>
          </a:solid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grpSp>
        <p:nvGrpSpPr>
          <p:cNvPr id="609" name="组合 608">
            <a:extLst>
              <a:ext uri="{FF2B5EF4-FFF2-40B4-BE49-F238E27FC236}">
                <a16:creationId xmlns:a16="http://schemas.microsoft.com/office/drawing/2014/main" id="{C86023F8-6951-4B06-83C5-0D072A06ED00}"/>
              </a:ext>
            </a:extLst>
          </p:cNvPr>
          <p:cNvGrpSpPr/>
          <p:nvPr/>
        </p:nvGrpSpPr>
        <p:grpSpPr>
          <a:xfrm>
            <a:off x="1754659" y="-2084807"/>
            <a:ext cx="5734713" cy="7921151"/>
            <a:chOff x="1754659" y="-2084807"/>
            <a:chExt cx="5734713" cy="7921151"/>
          </a:xfrm>
        </p:grpSpPr>
        <p:sp>
          <p:nvSpPr>
            <p:cNvPr id="607" name="圆角矩形 606">
              <a:extLst>
                <a:ext uri="{FF2B5EF4-FFF2-40B4-BE49-F238E27FC236}">
                  <a16:creationId xmlns:a16="http://schemas.microsoft.com/office/drawing/2014/main" id="{FEA2FD2E-2600-C74A-6FCF-142571649C4A}"/>
                </a:ext>
              </a:extLst>
            </p:cNvPr>
            <p:cNvSpPr/>
            <p:nvPr/>
          </p:nvSpPr>
          <p:spPr>
            <a:xfrm>
              <a:off x="1754659" y="-1518834"/>
              <a:ext cx="5734713" cy="6560734"/>
            </a:xfrm>
            <a:prstGeom prst="round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 name="Google Shape;345;p22">
              <a:extLst>
                <a:ext uri="{FF2B5EF4-FFF2-40B4-BE49-F238E27FC236}">
                  <a16:creationId xmlns:a16="http://schemas.microsoft.com/office/drawing/2014/main" id="{67927126-B338-D67D-6D71-E4EFC057D00D}"/>
                </a:ext>
              </a:extLst>
            </p:cNvPr>
            <p:cNvCxnSpPr/>
            <p:nvPr/>
          </p:nvCxnSpPr>
          <p:spPr>
            <a:xfrm rot="5400000" flipH="1">
              <a:off x="4070525" y="-1332867"/>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pic>
          <p:nvPicPr>
            <p:cNvPr id="4" name="Google Shape;347;p22" descr="+" title="MathEquation,#585858">
              <a:extLst>
                <a:ext uri="{FF2B5EF4-FFF2-40B4-BE49-F238E27FC236}">
                  <a16:creationId xmlns:a16="http://schemas.microsoft.com/office/drawing/2014/main" id="{D20EB282-3110-0F9D-ABF5-4F9B7DF67D48}"/>
                </a:ext>
              </a:extLst>
            </p:cNvPr>
            <p:cNvPicPr preferRelativeResize="0"/>
            <p:nvPr/>
          </p:nvPicPr>
          <p:blipFill>
            <a:blip r:embed="rId3"/>
            <a:stretch>
              <a:fillRect/>
            </a:stretch>
          </p:blipFill>
          <p:spPr>
            <a:xfrm>
              <a:off x="4634153" y="747879"/>
              <a:ext cx="185040" cy="202107"/>
            </a:xfrm>
            <a:prstGeom prst="rect">
              <a:avLst/>
            </a:prstGeom>
            <a:noFill/>
            <a:ln>
              <a:noFill/>
            </a:ln>
          </p:spPr>
        </p:pic>
        <p:sp>
          <p:nvSpPr>
            <p:cNvPr id="5" name="Google Shape;348;p22">
              <a:extLst>
                <a:ext uri="{FF2B5EF4-FFF2-40B4-BE49-F238E27FC236}">
                  <a16:creationId xmlns:a16="http://schemas.microsoft.com/office/drawing/2014/main" id="{108861E0-A61C-DBD9-B8E6-9A73482A3FC6}"/>
                </a:ext>
              </a:extLst>
            </p:cNvPr>
            <p:cNvSpPr/>
            <p:nvPr/>
          </p:nvSpPr>
          <p:spPr>
            <a:xfrm>
              <a:off x="4598706" y="719816"/>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 name="Google Shape;350;p22">
              <a:extLst>
                <a:ext uri="{FF2B5EF4-FFF2-40B4-BE49-F238E27FC236}">
                  <a16:creationId xmlns:a16="http://schemas.microsoft.com/office/drawing/2014/main" id="{5AE2853D-16C2-0D9C-FEAC-B15FDB309B43}"/>
                </a:ext>
              </a:extLst>
            </p:cNvPr>
            <p:cNvSpPr/>
            <p:nvPr/>
          </p:nvSpPr>
          <p:spPr>
            <a:xfrm>
              <a:off x="4102602" y="688549"/>
              <a:ext cx="323604" cy="320833"/>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 name="Google Shape;351;p22">
              <a:extLst>
                <a:ext uri="{FF2B5EF4-FFF2-40B4-BE49-F238E27FC236}">
                  <a16:creationId xmlns:a16="http://schemas.microsoft.com/office/drawing/2014/main" id="{A5574945-36AE-18FC-0766-6D78A2497653}"/>
                </a:ext>
              </a:extLst>
            </p:cNvPr>
            <p:cNvSpPr/>
            <p:nvPr/>
          </p:nvSpPr>
          <p:spPr>
            <a:xfrm>
              <a:off x="4108875" y="782093"/>
              <a:ext cx="317395" cy="149072"/>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txBody>
            <a:bodyPr/>
            <a:lstStyle/>
            <a:p>
              <a:endParaRPr lang="zh-CN" altLang="en-US"/>
            </a:p>
          </p:txBody>
        </p:sp>
        <p:sp>
          <p:nvSpPr>
            <p:cNvPr id="9" name="Google Shape;352;p22">
              <a:extLst>
                <a:ext uri="{FF2B5EF4-FFF2-40B4-BE49-F238E27FC236}">
                  <a16:creationId xmlns:a16="http://schemas.microsoft.com/office/drawing/2014/main" id="{BAFC7DD7-2AEA-8ADD-F402-444F69AA7942}"/>
                </a:ext>
              </a:extLst>
            </p:cNvPr>
            <p:cNvSpPr txBox="1"/>
            <p:nvPr/>
          </p:nvSpPr>
          <p:spPr>
            <a:xfrm>
              <a:off x="2704699" y="503165"/>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solidFill>
                    <a:schemeClr val="dk2"/>
                  </a:solidFill>
                </a:rPr>
                <a:t>Positional </a:t>
              </a:r>
              <a:endParaRPr sz="1100" dirty="0">
                <a:solidFill>
                  <a:schemeClr val="dk2"/>
                </a:solidFill>
              </a:endParaRPr>
            </a:p>
            <a:p>
              <a:pPr marL="0" lvl="0" indent="0" algn="ctr" rtl="0">
                <a:spcBef>
                  <a:spcPts val="0"/>
                </a:spcBef>
                <a:spcAft>
                  <a:spcPts val="0"/>
                </a:spcAft>
                <a:buNone/>
              </a:pPr>
              <a:r>
                <a:rPr lang="en-GB" sz="1100" dirty="0">
                  <a:solidFill>
                    <a:schemeClr val="dk2"/>
                  </a:solidFill>
                </a:rPr>
                <a:t>Encoding</a:t>
              </a:r>
              <a:endParaRPr sz="1100" dirty="0">
                <a:solidFill>
                  <a:schemeClr val="dk2"/>
                </a:solidFill>
              </a:endParaRPr>
            </a:p>
          </p:txBody>
        </p:sp>
        <p:cxnSp>
          <p:nvCxnSpPr>
            <p:cNvPr id="10" name="Google Shape;353;p22">
              <a:extLst>
                <a:ext uri="{FF2B5EF4-FFF2-40B4-BE49-F238E27FC236}">
                  <a16:creationId xmlns:a16="http://schemas.microsoft.com/office/drawing/2014/main" id="{7FF0C4BD-C32A-4806-9236-243E4966652C}"/>
                </a:ext>
              </a:extLst>
            </p:cNvPr>
            <p:cNvCxnSpPr>
              <a:stCxn id="5" idx="2"/>
              <a:endCxn id="7" idx="6"/>
            </p:cNvCxnSpPr>
            <p:nvPr/>
          </p:nvCxnSpPr>
          <p:spPr>
            <a:xfrm rot="10800000">
              <a:off x="4426206" y="848966"/>
              <a:ext cx="172500" cy="0"/>
            </a:xfrm>
            <a:prstGeom prst="straightConnector1">
              <a:avLst/>
            </a:prstGeom>
            <a:noFill/>
            <a:ln w="9525" cap="flat" cmpd="sng">
              <a:solidFill>
                <a:schemeClr val="dk2"/>
              </a:solidFill>
              <a:prstDash val="solid"/>
              <a:round/>
              <a:headEnd type="none" w="med" len="med"/>
              <a:tailEnd type="none" w="med" len="med"/>
            </a:ln>
          </p:spPr>
        </p:cxnSp>
        <p:sp>
          <p:nvSpPr>
            <p:cNvPr id="56" name="Google Shape;385;p22">
              <a:extLst>
                <a:ext uri="{FF2B5EF4-FFF2-40B4-BE49-F238E27FC236}">
                  <a16:creationId xmlns:a16="http://schemas.microsoft.com/office/drawing/2014/main" id="{8A966C6F-ADA9-4F3E-1A7A-5BC635159091}"/>
                </a:ext>
              </a:extLst>
            </p:cNvPr>
            <p:cNvSpPr/>
            <p:nvPr/>
          </p:nvSpPr>
          <p:spPr>
            <a:xfrm>
              <a:off x="3655053" y="409752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8" name="Google Shape;378;p22">
              <a:extLst>
                <a:ext uri="{FF2B5EF4-FFF2-40B4-BE49-F238E27FC236}">
                  <a16:creationId xmlns:a16="http://schemas.microsoft.com/office/drawing/2014/main" id="{CAD3BB7B-7D03-0CEF-465C-6340CE9E133F}"/>
                </a:ext>
              </a:extLst>
            </p:cNvPr>
            <p:cNvSpPr/>
            <p:nvPr/>
          </p:nvSpPr>
          <p:spPr>
            <a:xfrm>
              <a:off x="2335782" y="3405765"/>
              <a:ext cx="1886506" cy="385200"/>
            </a:xfrm>
            <a:prstGeom prst="roundRect">
              <a:avLst>
                <a:gd name="adj" fmla="val 16667"/>
              </a:avLst>
            </a:prstGeom>
            <a:solidFill>
              <a:srgbClr val="87D173"/>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7" name="Google Shape;378;p22">
              <a:extLst>
                <a:ext uri="{FF2B5EF4-FFF2-40B4-BE49-F238E27FC236}">
                  <a16:creationId xmlns:a16="http://schemas.microsoft.com/office/drawing/2014/main" id="{DC14DB7E-4E05-F80B-D78B-FACEC76247BF}"/>
                </a:ext>
              </a:extLst>
            </p:cNvPr>
            <p:cNvSpPr/>
            <p:nvPr/>
          </p:nvSpPr>
          <p:spPr>
            <a:xfrm>
              <a:off x="2244342" y="3489585"/>
              <a:ext cx="1886506" cy="385200"/>
            </a:xfrm>
            <a:prstGeom prst="roundRect">
              <a:avLst>
                <a:gd name="adj" fmla="val 16667"/>
              </a:avLst>
            </a:prstGeom>
            <a:solidFill>
              <a:srgbClr val="92D055"/>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13" name="Google Shape;378;p22">
              <a:extLst>
                <a:ext uri="{FF2B5EF4-FFF2-40B4-BE49-F238E27FC236}">
                  <a16:creationId xmlns:a16="http://schemas.microsoft.com/office/drawing/2014/main" id="{38763045-1D88-4303-C34C-0CDCDCD330A3}"/>
                </a:ext>
              </a:extLst>
            </p:cNvPr>
            <p:cNvSpPr/>
            <p:nvPr/>
          </p:nvSpPr>
          <p:spPr>
            <a:xfrm>
              <a:off x="3973400" y="-172592"/>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Multi-Head</a:t>
              </a:r>
              <a:endParaRPr sz="1100" dirty="0">
                <a:solidFill>
                  <a:srgbClr val="666666"/>
                </a:solidFill>
              </a:endParaRPr>
            </a:p>
            <a:p>
              <a:pPr marL="0" lvl="0" indent="0" algn="ctr" rtl="0">
                <a:spcBef>
                  <a:spcPts val="0"/>
                </a:spcBef>
                <a:spcAft>
                  <a:spcPts val="0"/>
                </a:spcAft>
                <a:buNone/>
              </a:pPr>
              <a:r>
                <a:rPr lang="en-GB" sz="1100" dirty="0">
                  <a:solidFill>
                    <a:srgbClr val="666666"/>
                  </a:solidFill>
                </a:rPr>
                <a:t>Attention</a:t>
              </a:r>
              <a:endParaRPr sz="1100" dirty="0">
                <a:solidFill>
                  <a:srgbClr val="666666"/>
                </a:solidFill>
              </a:endParaRPr>
            </a:p>
          </p:txBody>
        </p:sp>
        <p:sp>
          <p:nvSpPr>
            <p:cNvPr id="14" name="Google Shape;379;p22">
              <a:extLst>
                <a:ext uri="{FF2B5EF4-FFF2-40B4-BE49-F238E27FC236}">
                  <a16:creationId xmlns:a16="http://schemas.microsoft.com/office/drawing/2014/main" id="{39186A85-7CA9-72FD-F6CE-D4645DB73FAB}"/>
                </a:ext>
              </a:extLst>
            </p:cNvPr>
            <p:cNvSpPr/>
            <p:nvPr/>
          </p:nvSpPr>
          <p:spPr>
            <a:xfrm>
              <a:off x="3973300" y="-438042"/>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15" name="Google Shape;380;p22">
              <a:extLst>
                <a:ext uri="{FF2B5EF4-FFF2-40B4-BE49-F238E27FC236}">
                  <a16:creationId xmlns:a16="http://schemas.microsoft.com/office/drawing/2014/main" id="{118CC77A-729E-8988-20D4-33B9A6071B55}"/>
                </a:ext>
              </a:extLst>
            </p:cNvPr>
            <p:cNvSpPr/>
            <p:nvPr/>
          </p:nvSpPr>
          <p:spPr>
            <a:xfrm>
              <a:off x="3969150" y="1207208"/>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Input</a:t>
              </a:r>
              <a:endParaRPr sz="1100" dirty="0">
                <a:solidFill>
                  <a:srgbClr val="666666"/>
                </a:solidFill>
              </a:endParaRPr>
            </a:p>
            <a:p>
              <a:pPr marL="0" lvl="0" indent="0" algn="ctr" rtl="0">
                <a:spcBef>
                  <a:spcPts val="0"/>
                </a:spcBef>
                <a:spcAft>
                  <a:spcPts val="0"/>
                </a:spcAft>
                <a:buNone/>
              </a:pPr>
              <a:r>
                <a:rPr lang="en-GB" sz="1100" dirty="0">
                  <a:solidFill>
                    <a:srgbClr val="666666"/>
                  </a:solidFill>
                </a:rPr>
                <a:t>Embedding</a:t>
              </a:r>
              <a:endParaRPr sz="1100" dirty="0">
                <a:solidFill>
                  <a:srgbClr val="666666"/>
                </a:solidFill>
              </a:endParaRPr>
            </a:p>
          </p:txBody>
        </p:sp>
        <p:cxnSp>
          <p:nvCxnSpPr>
            <p:cNvPr id="17" name="Google Shape;382;p22">
              <a:extLst>
                <a:ext uri="{FF2B5EF4-FFF2-40B4-BE49-F238E27FC236}">
                  <a16:creationId xmlns:a16="http://schemas.microsoft.com/office/drawing/2014/main" id="{63FB7965-3549-8C84-7521-79A041CCDF76}"/>
                </a:ext>
              </a:extLst>
            </p:cNvPr>
            <p:cNvCxnSpPr>
              <a:stCxn id="13" idx="2"/>
              <a:endCxn id="14" idx="1"/>
            </p:cNvCxnSpPr>
            <p:nvPr/>
          </p:nvCxnSpPr>
          <p:spPr>
            <a:xfrm rot="5400000" flipH="1">
              <a:off x="4075850" y="-442442"/>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18" name="Google Shape;383;p22">
              <a:extLst>
                <a:ext uri="{FF2B5EF4-FFF2-40B4-BE49-F238E27FC236}">
                  <a16:creationId xmlns:a16="http://schemas.microsoft.com/office/drawing/2014/main" id="{079953BE-572D-9383-5A59-6FE00CF7EAC1}"/>
                </a:ext>
              </a:extLst>
            </p:cNvPr>
            <p:cNvCxnSpPr>
              <a:stCxn id="14" idx="2"/>
            </p:cNvCxnSpPr>
            <p:nvPr/>
          </p:nvCxnSpPr>
          <p:spPr>
            <a:xfrm>
              <a:off x="4730800" y="-241842"/>
              <a:ext cx="0" cy="0"/>
            </a:xfrm>
            <a:prstGeom prst="straightConnector1">
              <a:avLst/>
            </a:prstGeom>
            <a:noFill/>
            <a:ln w="9525" cap="flat" cmpd="sng">
              <a:solidFill>
                <a:schemeClr val="dk2"/>
              </a:solidFill>
              <a:prstDash val="solid"/>
              <a:round/>
              <a:headEnd type="none" w="med" len="med"/>
              <a:tailEnd type="none" w="med" len="med"/>
            </a:ln>
          </p:spPr>
        </p:cxnSp>
        <p:cxnSp>
          <p:nvCxnSpPr>
            <p:cNvPr id="19" name="Google Shape;384;p22">
              <a:extLst>
                <a:ext uri="{FF2B5EF4-FFF2-40B4-BE49-F238E27FC236}">
                  <a16:creationId xmlns:a16="http://schemas.microsoft.com/office/drawing/2014/main" id="{FA13F1EA-D355-5148-74B8-2EB85370BC18}"/>
                </a:ext>
              </a:extLst>
            </p:cNvPr>
            <p:cNvCxnSpPr>
              <a:stCxn id="13" idx="0"/>
              <a:endCxn id="14" idx="2"/>
            </p:cNvCxnSpPr>
            <p:nvPr/>
          </p:nvCxnSpPr>
          <p:spPr>
            <a:xfrm rot="10800000">
              <a:off x="4730900" y="-241892"/>
              <a:ext cx="0" cy="69300"/>
            </a:xfrm>
            <a:prstGeom prst="straightConnector1">
              <a:avLst/>
            </a:prstGeom>
            <a:noFill/>
            <a:ln w="9525" cap="flat" cmpd="sng">
              <a:solidFill>
                <a:srgbClr val="999999"/>
              </a:solidFill>
              <a:prstDash val="solid"/>
              <a:round/>
              <a:headEnd type="none" w="med" len="med"/>
              <a:tailEnd type="none" w="med" len="med"/>
            </a:ln>
          </p:spPr>
        </p:cxnSp>
        <p:sp>
          <p:nvSpPr>
            <p:cNvPr id="20" name="Google Shape;385;p22">
              <a:extLst>
                <a:ext uri="{FF2B5EF4-FFF2-40B4-BE49-F238E27FC236}">
                  <a16:creationId xmlns:a16="http://schemas.microsoft.com/office/drawing/2014/main" id="{A1585BF8-B92C-B314-AF54-38CA5EE20B15}"/>
                </a:ext>
              </a:extLst>
            </p:cNvPr>
            <p:cNvSpPr/>
            <p:nvPr/>
          </p:nvSpPr>
          <p:spPr>
            <a:xfrm>
              <a:off x="3973350" y="-1081342"/>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Feed</a:t>
              </a:r>
              <a:endParaRPr sz="1100" dirty="0">
                <a:solidFill>
                  <a:srgbClr val="666666"/>
                </a:solidFill>
              </a:endParaRPr>
            </a:p>
            <a:p>
              <a:pPr marL="0" lvl="0" indent="0" algn="ctr" rtl="0">
                <a:spcBef>
                  <a:spcPts val="0"/>
                </a:spcBef>
                <a:spcAft>
                  <a:spcPts val="0"/>
                </a:spcAft>
                <a:buNone/>
              </a:pPr>
              <a:r>
                <a:rPr lang="en-GB" sz="1100" dirty="0" err="1">
                  <a:solidFill>
                    <a:srgbClr val="666666"/>
                  </a:solidFill>
                </a:rPr>
                <a:t>Forwardç</a:t>
              </a:r>
              <a:endParaRPr sz="1100" dirty="0">
                <a:solidFill>
                  <a:srgbClr val="666666"/>
                </a:solidFill>
              </a:endParaRPr>
            </a:p>
          </p:txBody>
        </p:sp>
        <p:sp>
          <p:nvSpPr>
            <p:cNvPr id="21" name="Google Shape;386;p22">
              <a:extLst>
                <a:ext uri="{FF2B5EF4-FFF2-40B4-BE49-F238E27FC236}">
                  <a16:creationId xmlns:a16="http://schemas.microsoft.com/office/drawing/2014/main" id="{E3431AE0-813E-1515-FD1B-B8F420ED61E8}"/>
                </a:ext>
              </a:extLst>
            </p:cNvPr>
            <p:cNvSpPr/>
            <p:nvPr/>
          </p:nvSpPr>
          <p:spPr>
            <a:xfrm>
              <a:off x="3973250" y="-1346792"/>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22" name="Google Shape;387;p22">
              <a:extLst>
                <a:ext uri="{FF2B5EF4-FFF2-40B4-BE49-F238E27FC236}">
                  <a16:creationId xmlns:a16="http://schemas.microsoft.com/office/drawing/2014/main" id="{620925D7-E2D6-E5B7-BB13-6F082B0CAB48}"/>
                </a:ext>
              </a:extLst>
            </p:cNvPr>
            <p:cNvCxnSpPr>
              <a:stCxn id="14" idx="0"/>
              <a:endCxn id="20" idx="2"/>
            </p:cNvCxnSpPr>
            <p:nvPr/>
          </p:nvCxnSpPr>
          <p:spPr>
            <a:xfrm rot="10800000">
              <a:off x="4730800" y="-696042"/>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88;p22">
              <a:extLst>
                <a:ext uri="{FF2B5EF4-FFF2-40B4-BE49-F238E27FC236}">
                  <a16:creationId xmlns:a16="http://schemas.microsoft.com/office/drawing/2014/main" id="{6CEC1C78-3676-0009-0369-54A2E3114EBC}"/>
                </a:ext>
              </a:extLst>
            </p:cNvPr>
            <p:cNvCxnSpPr/>
            <p:nvPr/>
          </p:nvCxnSpPr>
          <p:spPr>
            <a:xfrm rot="10800000">
              <a:off x="4730900" y="-1150592"/>
              <a:ext cx="0" cy="69300"/>
            </a:xfrm>
            <a:prstGeom prst="straightConnector1">
              <a:avLst/>
            </a:prstGeom>
            <a:noFill/>
            <a:ln w="9525" cap="flat" cmpd="sng">
              <a:solidFill>
                <a:srgbClr val="999999"/>
              </a:solidFill>
              <a:prstDash val="solid"/>
              <a:round/>
              <a:headEnd type="none" w="med" len="med"/>
              <a:tailEnd type="none" w="med" len="med"/>
            </a:ln>
          </p:spPr>
        </p:cxnSp>
        <p:sp>
          <p:nvSpPr>
            <p:cNvPr id="55" name="Google Shape;385;p22">
              <a:extLst>
                <a:ext uri="{FF2B5EF4-FFF2-40B4-BE49-F238E27FC236}">
                  <a16:creationId xmlns:a16="http://schemas.microsoft.com/office/drawing/2014/main" id="{9D1D359C-6CDB-1EBC-81EE-0608A27E08F6}"/>
                </a:ext>
              </a:extLst>
            </p:cNvPr>
            <p:cNvSpPr/>
            <p:nvPr/>
          </p:nvSpPr>
          <p:spPr>
            <a:xfrm>
              <a:off x="3587320" y="415679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54" name="Google Shape;385;p22">
              <a:extLst>
                <a:ext uri="{FF2B5EF4-FFF2-40B4-BE49-F238E27FC236}">
                  <a16:creationId xmlns:a16="http://schemas.microsoft.com/office/drawing/2014/main" id="{27271FAB-97A0-7204-4552-80075D6920C3}"/>
                </a:ext>
              </a:extLst>
            </p:cNvPr>
            <p:cNvSpPr/>
            <p:nvPr/>
          </p:nvSpPr>
          <p:spPr>
            <a:xfrm>
              <a:off x="3537836" y="4236118"/>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sp>
          <p:nvSpPr>
            <p:cNvPr id="57" name="Google Shape;385;p22">
              <a:extLst>
                <a:ext uri="{FF2B5EF4-FFF2-40B4-BE49-F238E27FC236}">
                  <a16:creationId xmlns:a16="http://schemas.microsoft.com/office/drawing/2014/main" id="{CDFB9C26-E4F5-6FB8-D032-FABB762C8A86}"/>
                </a:ext>
              </a:extLst>
            </p:cNvPr>
            <p:cNvSpPr/>
            <p:nvPr/>
          </p:nvSpPr>
          <p:spPr>
            <a:xfrm>
              <a:off x="2842253" y="409752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58" name="Google Shape;385;p22">
              <a:extLst>
                <a:ext uri="{FF2B5EF4-FFF2-40B4-BE49-F238E27FC236}">
                  <a16:creationId xmlns:a16="http://schemas.microsoft.com/office/drawing/2014/main" id="{F80679B0-89AE-2E1A-B0BE-2B276A9484EF}"/>
                </a:ext>
              </a:extLst>
            </p:cNvPr>
            <p:cNvSpPr/>
            <p:nvPr/>
          </p:nvSpPr>
          <p:spPr>
            <a:xfrm>
              <a:off x="2774520" y="415679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59" name="Google Shape;385;p22">
              <a:extLst>
                <a:ext uri="{FF2B5EF4-FFF2-40B4-BE49-F238E27FC236}">
                  <a16:creationId xmlns:a16="http://schemas.microsoft.com/office/drawing/2014/main" id="{33261351-BF01-0676-8788-96C7E2A9A32B}"/>
                </a:ext>
              </a:extLst>
            </p:cNvPr>
            <p:cNvSpPr/>
            <p:nvPr/>
          </p:nvSpPr>
          <p:spPr>
            <a:xfrm>
              <a:off x="2725036" y="4236118"/>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sp>
          <p:nvSpPr>
            <p:cNvPr id="60" name="Google Shape;385;p22">
              <a:extLst>
                <a:ext uri="{FF2B5EF4-FFF2-40B4-BE49-F238E27FC236}">
                  <a16:creationId xmlns:a16="http://schemas.microsoft.com/office/drawing/2014/main" id="{8E7F69A6-95B4-FA6B-E625-23091CECE2D9}"/>
                </a:ext>
              </a:extLst>
            </p:cNvPr>
            <p:cNvSpPr/>
            <p:nvPr/>
          </p:nvSpPr>
          <p:spPr>
            <a:xfrm>
              <a:off x="2063320" y="409752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61" name="Google Shape;385;p22">
              <a:extLst>
                <a:ext uri="{FF2B5EF4-FFF2-40B4-BE49-F238E27FC236}">
                  <a16:creationId xmlns:a16="http://schemas.microsoft.com/office/drawing/2014/main" id="{A287326D-2890-8946-BB58-B058925D34F3}"/>
                </a:ext>
              </a:extLst>
            </p:cNvPr>
            <p:cNvSpPr/>
            <p:nvPr/>
          </p:nvSpPr>
          <p:spPr>
            <a:xfrm>
              <a:off x="1995587" y="415679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62" name="Google Shape;385;p22">
              <a:extLst>
                <a:ext uri="{FF2B5EF4-FFF2-40B4-BE49-F238E27FC236}">
                  <a16:creationId xmlns:a16="http://schemas.microsoft.com/office/drawing/2014/main" id="{6F8ED9E5-27CA-E3C8-5102-2390F09D5A20}"/>
                </a:ext>
              </a:extLst>
            </p:cNvPr>
            <p:cNvSpPr/>
            <p:nvPr/>
          </p:nvSpPr>
          <p:spPr>
            <a:xfrm>
              <a:off x="1946103" y="4236118"/>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cxnSp>
          <p:nvCxnSpPr>
            <p:cNvPr id="25" name="Google Shape;394;p22">
              <a:extLst>
                <a:ext uri="{FF2B5EF4-FFF2-40B4-BE49-F238E27FC236}">
                  <a16:creationId xmlns:a16="http://schemas.microsoft.com/office/drawing/2014/main" id="{90CE3830-063F-6A4C-CE07-2EC8B0851096}"/>
                </a:ext>
              </a:extLst>
            </p:cNvPr>
            <p:cNvCxnSpPr>
              <a:stCxn id="5" idx="0"/>
              <a:endCxn id="13" idx="2"/>
            </p:cNvCxnSpPr>
            <p:nvPr/>
          </p:nvCxnSpPr>
          <p:spPr>
            <a:xfrm rot="10800000" flipH="1">
              <a:off x="4726656" y="212516"/>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95;p22">
              <a:extLst>
                <a:ext uri="{FF2B5EF4-FFF2-40B4-BE49-F238E27FC236}">
                  <a16:creationId xmlns:a16="http://schemas.microsoft.com/office/drawing/2014/main" id="{7BDA75A8-AB5C-BA1D-3D49-39AFA0FF19F8}"/>
                </a:ext>
              </a:extLst>
            </p:cNvPr>
            <p:cNvCxnSpPr>
              <a:cxnSpLocks/>
              <a:stCxn id="15" idx="0"/>
              <a:endCxn id="5" idx="4"/>
            </p:cNvCxnSpPr>
            <p:nvPr/>
          </p:nvCxnSpPr>
          <p:spPr>
            <a:xfrm rot="10800000">
              <a:off x="4726650" y="978008"/>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98;p22">
              <a:extLst>
                <a:ext uri="{FF2B5EF4-FFF2-40B4-BE49-F238E27FC236}">
                  <a16:creationId xmlns:a16="http://schemas.microsoft.com/office/drawing/2014/main" id="{59C024EE-6813-EF18-955B-BB587359CBC2}"/>
                </a:ext>
              </a:extLst>
            </p:cNvPr>
            <p:cNvCxnSpPr/>
            <p:nvPr/>
          </p:nvCxnSpPr>
          <p:spPr>
            <a:xfrm rot="5400000" flipH="1">
              <a:off x="4070525" y="-1332867"/>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sp>
          <p:nvSpPr>
            <p:cNvPr id="63" name="Google Shape;378;p22">
              <a:extLst>
                <a:ext uri="{FF2B5EF4-FFF2-40B4-BE49-F238E27FC236}">
                  <a16:creationId xmlns:a16="http://schemas.microsoft.com/office/drawing/2014/main" id="{0D91EC7A-5988-31BC-A6D3-CADD6A82950F}"/>
                </a:ext>
              </a:extLst>
            </p:cNvPr>
            <p:cNvSpPr/>
            <p:nvPr/>
          </p:nvSpPr>
          <p:spPr>
            <a:xfrm>
              <a:off x="5294241" y="3405765"/>
              <a:ext cx="1886506" cy="385200"/>
            </a:xfrm>
            <a:prstGeom prst="roundRect">
              <a:avLst>
                <a:gd name="adj" fmla="val 16667"/>
              </a:avLst>
            </a:prstGeom>
            <a:solidFill>
              <a:srgbClr val="88D172"/>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0" name="Google Shape;378;p22">
              <a:extLst>
                <a:ext uri="{FF2B5EF4-FFF2-40B4-BE49-F238E27FC236}">
                  <a16:creationId xmlns:a16="http://schemas.microsoft.com/office/drawing/2014/main" id="{32E00EAE-EF56-D1E1-F480-154118BB1EBE}"/>
                </a:ext>
              </a:extLst>
            </p:cNvPr>
            <p:cNvSpPr/>
            <p:nvPr/>
          </p:nvSpPr>
          <p:spPr>
            <a:xfrm>
              <a:off x="5202801" y="3489585"/>
              <a:ext cx="1886506" cy="385200"/>
            </a:xfrm>
            <a:prstGeom prst="roundRect">
              <a:avLst>
                <a:gd name="adj" fmla="val 16667"/>
              </a:avLst>
            </a:prstGeom>
            <a:solidFill>
              <a:srgbClr val="92D055"/>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2" name="Google Shape;385;p22">
              <a:extLst>
                <a:ext uri="{FF2B5EF4-FFF2-40B4-BE49-F238E27FC236}">
                  <a16:creationId xmlns:a16="http://schemas.microsoft.com/office/drawing/2014/main" id="{C8D612AB-59E8-654E-561A-A40FF08DD017}"/>
                </a:ext>
              </a:extLst>
            </p:cNvPr>
            <p:cNvSpPr/>
            <p:nvPr/>
          </p:nvSpPr>
          <p:spPr>
            <a:xfrm>
              <a:off x="6663296" y="413728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3" name="Google Shape;385;p22">
              <a:extLst>
                <a:ext uri="{FF2B5EF4-FFF2-40B4-BE49-F238E27FC236}">
                  <a16:creationId xmlns:a16="http://schemas.microsoft.com/office/drawing/2014/main" id="{4079E2D2-C694-517A-DBA6-91D472AD36A4}"/>
                </a:ext>
              </a:extLst>
            </p:cNvPr>
            <p:cNvSpPr/>
            <p:nvPr/>
          </p:nvSpPr>
          <p:spPr>
            <a:xfrm>
              <a:off x="6595563" y="4196549"/>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4" name="Google Shape;385;p22">
              <a:extLst>
                <a:ext uri="{FF2B5EF4-FFF2-40B4-BE49-F238E27FC236}">
                  <a16:creationId xmlns:a16="http://schemas.microsoft.com/office/drawing/2014/main" id="{E9CA26B9-3D33-5D2D-A179-12FAA31D57C1}"/>
                </a:ext>
              </a:extLst>
            </p:cNvPr>
            <p:cNvSpPr/>
            <p:nvPr/>
          </p:nvSpPr>
          <p:spPr>
            <a:xfrm>
              <a:off x="6546079" y="427587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sp>
          <p:nvSpPr>
            <p:cNvPr id="325" name="Google Shape;385;p22">
              <a:extLst>
                <a:ext uri="{FF2B5EF4-FFF2-40B4-BE49-F238E27FC236}">
                  <a16:creationId xmlns:a16="http://schemas.microsoft.com/office/drawing/2014/main" id="{8D321EB5-3A3C-0D20-E885-A45AFECA9D0A}"/>
                </a:ext>
              </a:extLst>
            </p:cNvPr>
            <p:cNvSpPr/>
            <p:nvPr/>
          </p:nvSpPr>
          <p:spPr>
            <a:xfrm>
              <a:off x="5850496" y="413728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6" name="Google Shape;385;p22">
              <a:extLst>
                <a:ext uri="{FF2B5EF4-FFF2-40B4-BE49-F238E27FC236}">
                  <a16:creationId xmlns:a16="http://schemas.microsoft.com/office/drawing/2014/main" id="{22676E19-DEE1-1059-9C74-E4F1A8F1679C}"/>
                </a:ext>
              </a:extLst>
            </p:cNvPr>
            <p:cNvSpPr/>
            <p:nvPr/>
          </p:nvSpPr>
          <p:spPr>
            <a:xfrm>
              <a:off x="5782763" y="4196549"/>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7" name="Google Shape;385;p22">
              <a:extLst>
                <a:ext uri="{FF2B5EF4-FFF2-40B4-BE49-F238E27FC236}">
                  <a16:creationId xmlns:a16="http://schemas.microsoft.com/office/drawing/2014/main" id="{5B300E3A-AB33-EF80-D4D8-A7BF1472F6DF}"/>
                </a:ext>
              </a:extLst>
            </p:cNvPr>
            <p:cNvSpPr/>
            <p:nvPr/>
          </p:nvSpPr>
          <p:spPr>
            <a:xfrm>
              <a:off x="5733279" y="427587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sp>
          <p:nvSpPr>
            <p:cNvPr id="328" name="Google Shape;385;p22">
              <a:extLst>
                <a:ext uri="{FF2B5EF4-FFF2-40B4-BE49-F238E27FC236}">
                  <a16:creationId xmlns:a16="http://schemas.microsoft.com/office/drawing/2014/main" id="{F473C217-193F-8072-BB1F-BDFF90A4861E}"/>
                </a:ext>
              </a:extLst>
            </p:cNvPr>
            <p:cNvSpPr/>
            <p:nvPr/>
          </p:nvSpPr>
          <p:spPr>
            <a:xfrm>
              <a:off x="5071563" y="413728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9" name="Google Shape;385;p22">
              <a:extLst>
                <a:ext uri="{FF2B5EF4-FFF2-40B4-BE49-F238E27FC236}">
                  <a16:creationId xmlns:a16="http://schemas.microsoft.com/office/drawing/2014/main" id="{39B51F6A-9C92-4E36-300D-BB572BBC2C0E}"/>
                </a:ext>
              </a:extLst>
            </p:cNvPr>
            <p:cNvSpPr/>
            <p:nvPr/>
          </p:nvSpPr>
          <p:spPr>
            <a:xfrm>
              <a:off x="5003830" y="4196549"/>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30" name="Google Shape;385;p22">
              <a:extLst>
                <a:ext uri="{FF2B5EF4-FFF2-40B4-BE49-F238E27FC236}">
                  <a16:creationId xmlns:a16="http://schemas.microsoft.com/office/drawing/2014/main" id="{42D891FE-9ED9-B3A4-B5EA-F42794E75284}"/>
                </a:ext>
              </a:extLst>
            </p:cNvPr>
            <p:cNvSpPr/>
            <p:nvPr/>
          </p:nvSpPr>
          <p:spPr>
            <a:xfrm>
              <a:off x="4954346" y="427587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cxnSp>
          <p:nvCxnSpPr>
            <p:cNvPr id="332" name="直线箭头连接符 331">
              <a:extLst>
                <a:ext uri="{FF2B5EF4-FFF2-40B4-BE49-F238E27FC236}">
                  <a16:creationId xmlns:a16="http://schemas.microsoft.com/office/drawing/2014/main" id="{DFEFF22A-B045-23E7-1648-83DB31A1027E}"/>
                </a:ext>
              </a:extLst>
            </p:cNvPr>
            <p:cNvCxnSpPr>
              <a:cxnSpLocks/>
              <a:endCxn id="62" idx="2"/>
            </p:cNvCxnSpPr>
            <p:nvPr/>
          </p:nvCxnSpPr>
          <p:spPr>
            <a:xfrm flipV="1">
              <a:off x="2242609" y="4431632"/>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线箭头连接符 333">
              <a:extLst>
                <a:ext uri="{FF2B5EF4-FFF2-40B4-BE49-F238E27FC236}">
                  <a16:creationId xmlns:a16="http://schemas.microsoft.com/office/drawing/2014/main" id="{CD8AE6D2-988D-FF51-BEE0-F80822EA2E63}"/>
                </a:ext>
              </a:extLst>
            </p:cNvPr>
            <p:cNvCxnSpPr>
              <a:cxnSpLocks/>
            </p:cNvCxnSpPr>
            <p:nvPr/>
          </p:nvCxnSpPr>
          <p:spPr>
            <a:xfrm flipV="1">
              <a:off x="3037739" y="4439583"/>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线箭头连接符 334">
              <a:extLst>
                <a:ext uri="{FF2B5EF4-FFF2-40B4-BE49-F238E27FC236}">
                  <a16:creationId xmlns:a16="http://schemas.microsoft.com/office/drawing/2014/main" id="{C6773608-3FE6-3697-44A5-47E9842BE40B}"/>
                </a:ext>
              </a:extLst>
            </p:cNvPr>
            <p:cNvCxnSpPr>
              <a:cxnSpLocks/>
            </p:cNvCxnSpPr>
            <p:nvPr/>
          </p:nvCxnSpPr>
          <p:spPr>
            <a:xfrm flipV="1">
              <a:off x="3848772" y="4431632"/>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线箭头连接符 335">
              <a:extLst>
                <a:ext uri="{FF2B5EF4-FFF2-40B4-BE49-F238E27FC236}">
                  <a16:creationId xmlns:a16="http://schemas.microsoft.com/office/drawing/2014/main" id="{F64C8E14-36AF-1D2F-E3AE-0B5868899D35}"/>
                </a:ext>
              </a:extLst>
            </p:cNvPr>
            <p:cNvCxnSpPr>
              <a:cxnSpLocks/>
            </p:cNvCxnSpPr>
            <p:nvPr/>
          </p:nvCxnSpPr>
          <p:spPr>
            <a:xfrm flipV="1">
              <a:off x="5250060" y="4467258"/>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直线箭头连接符 336">
              <a:extLst>
                <a:ext uri="{FF2B5EF4-FFF2-40B4-BE49-F238E27FC236}">
                  <a16:creationId xmlns:a16="http://schemas.microsoft.com/office/drawing/2014/main" id="{6BC1600C-21CB-0A1A-FA0B-89989A85ABE2}"/>
                </a:ext>
              </a:extLst>
            </p:cNvPr>
            <p:cNvCxnSpPr>
              <a:cxnSpLocks/>
            </p:cNvCxnSpPr>
            <p:nvPr/>
          </p:nvCxnSpPr>
          <p:spPr>
            <a:xfrm flipV="1">
              <a:off x="6057582" y="4467258"/>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a:extLst>
                <a:ext uri="{FF2B5EF4-FFF2-40B4-BE49-F238E27FC236}">
                  <a16:creationId xmlns:a16="http://schemas.microsoft.com/office/drawing/2014/main" id="{63B7D646-C953-4591-FE62-635C02D470AC}"/>
                </a:ext>
              </a:extLst>
            </p:cNvPr>
            <p:cNvCxnSpPr>
              <a:cxnSpLocks/>
            </p:cNvCxnSpPr>
            <p:nvPr/>
          </p:nvCxnSpPr>
          <p:spPr>
            <a:xfrm flipV="1">
              <a:off x="6853228" y="4467258"/>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 name="文本框 338">
              <a:extLst>
                <a:ext uri="{FF2B5EF4-FFF2-40B4-BE49-F238E27FC236}">
                  <a16:creationId xmlns:a16="http://schemas.microsoft.com/office/drawing/2014/main" id="{C107E179-23E8-539E-DA56-ED3575093730}"/>
                </a:ext>
              </a:extLst>
            </p:cNvPr>
            <p:cNvSpPr txBox="1"/>
            <p:nvPr/>
          </p:nvSpPr>
          <p:spPr>
            <a:xfrm>
              <a:off x="2081786" y="4783761"/>
              <a:ext cx="506813" cy="352129"/>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V</a:t>
              </a:r>
              <a:endParaRPr kumimoji="1" lang="zh-CN" altLang="en-US" sz="900" i="1" dirty="0">
                <a:latin typeface="Cambria Math" panose="02040503050406030204" charset="0"/>
                <a:cs typeface="Cambria Math" panose="02040503050406030204" charset="0"/>
              </a:endParaRPr>
            </a:p>
          </p:txBody>
        </p:sp>
        <p:sp>
          <p:nvSpPr>
            <p:cNvPr id="340" name="文本框 339">
              <a:extLst>
                <a:ext uri="{FF2B5EF4-FFF2-40B4-BE49-F238E27FC236}">
                  <a16:creationId xmlns:a16="http://schemas.microsoft.com/office/drawing/2014/main" id="{091DD314-6C67-CFB4-D843-54C61D5BB786}"/>
                </a:ext>
              </a:extLst>
            </p:cNvPr>
            <p:cNvSpPr txBox="1"/>
            <p:nvPr/>
          </p:nvSpPr>
          <p:spPr>
            <a:xfrm>
              <a:off x="2904746" y="4776141"/>
              <a:ext cx="506813" cy="352129"/>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K</a:t>
              </a:r>
              <a:endParaRPr kumimoji="1" lang="zh-CN" altLang="en-US" sz="900" i="1" dirty="0">
                <a:latin typeface="Cambria Math" panose="02040503050406030204" charset="0"/>
                <a:cs typeface="Cambria Math" panose="02040503050406030204" charset="0"/>
              </a:endParaRPr>
            </a:p>
          </p:txBody>
        </p:sp>
        <p:sp>
          <p:nvSpPr>
            <p:cNvPr id="341" name="文本框 340">
              <a:extLst>
                <a:ext uri="{FF2B5EF4-FFF2-40B4-BE49-F238E27FC236}">
                  <a16:creationId xmlns:a16="http://schemas.microsoft.com/office/drawing/2014/main" id="{1A358494-2523-B6ED-23DE-C4C1EBF1BF76}"/>
                </a:ext>
              </a:extLst>
            </p:cNvPr>
            <p:cNvSpPr txBox="1"/>
            <p:nvPr/>
          </p:nvSpPr>
          <p:spPr>
            <a:xfrm>
              <a:off x="3697226" y="4776141"/>
              <a:ext cx="506813" cy="352129"/>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Q</a:t>
              </a:r>
              <a:endParaRPr kumimoji="1" lang="zh-CN" altLang="en-US" sz="900" i="1" dirty="0">
                <a:latin typeface="Cambria Math" panose="02040503050406030204" charset="0"/>
                <a:cs typeface="Cambria Math" panose="02040503050406030204" charset="0"/>
              </a:endParaRPr>
            </a:p>
          </p:txBody>
        </p:sp>
        <p:sp>
          <p:nvSpPr>
            <p:cNvPr id="342" name="文本框 341">
              <a:extLst>
                <a:ext uri="{FF2B5EF4-FFF2-40B4-BE49-F238E27FC236}">
                  <a16:creationId xmlns:a16="http://schemas.microsoft.com/office/drawing/2014/main" id="{BCFB1FA7-D6FD-A714-E258-4AED63BB66AB}"/>
                </a:ext>
              </a:extLst>
            </p:cNvPr>
            <p:cNvSpPr txBox="1"/>
            <p:nvPr/>
          </p:nvSpPr>
          <p:spPr>
            <a:xfrm>
              <a:off x="6698913" y="4791371"/>
              <a:ext cx="506813" cy="352129"/>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V</a:t>
              </a:r>
              <a:endParaRPr kumimoji="1" lang="zh-CN" altLang="en-US" sz="900" i="1" dirty="0">
                <a:latin typeface="Cambria Math" panose="02040503050406030204" charset="0"/>
                <a:cs typeface="Cambria Math" panose="02040503050406030204" charset="0"/>
              </a:endParaRPr>
            </a:p>
          </p:txBody>
        </p:sp>
        <p:sp>
          <p:nvSpPr>
            <p:cNvPr id="343" name="文本框 342">
              <a:extLst>
                <a:ext uri="{FF2B5EF4-FFF2-40B4-BE49-F238E27FC236}">
                  <a16:creationId xmlns:a16="http://schemas.microsoft.com/office/drawing/2014/main" id="{E2438174-0B96-DEFA-886A-C46747B616DB}"/>
                </a:ext>
              </a:extLst>
            </p:cNvPr>
            <p:cNvSpPr txBox="1"/>
            <p:nvPr/>
          </p:nvSpPr>
          <p:spPr>
            <a:xfrm>
              <a:off x="5921722" y="4789360"/>
              <a:ext cx="506813" cy="352129"/>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K</a:t>
              </a:r>
              <a:endParaRPr kumimoji="1" lang="zh-CN" altLang="en-US" sz="900" i="1" dirty="0">
                <a:latin typeface="Cambria Math" panose="02040503050406030204" charset="0"/>
                <a:cs typeface="Cambria Math" panose="02040503050406030204" charset="0"/>
              </a:endParaRPr>
            </a:p>
          </p:txBody>
        </p:sp>
        <p:sp>
          <p:nvSpPr>
            <p:cNvPr id="344" name="文本框 343">
              <a:extLst>
                <a:ext uri="{FF2B5EF4-FFF2-40B4-BE49-F238E27FC236}">
                  <a16:creationId xmlns:a16="http://schemas.microsoft.com/office/drawing/2014/main" id="{2D6A5520-F2C2-A6CB-C381-7F136181F3BF}"/>
                </a:ext>
              </a:extLst>
            </p:cNvPr>
            <p:cNvSpPr txBox="1"/>
            <p:nvPr/>
          </p:nvSpPr>
          <p:spPr>
            <a:xfrm>
              <a:off x="5097197" y="4783761"/>
              <a:ext cx="436600" cy="195515"/>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Q</a:t>
              </a:r>
              <a:endParaRPr kumimoji="1" lang="zh-CN" altLang="en-US" sz="900" i="1" dirty="0">
                <a:latin typeface="Cambria Math" panose="02040503050406030204" charset="0"/>
                <a:cs typeface="Cambria Math" panose="02040503050406030204" charset="0"/>
              </a:endParaRPr>
            </a:p>
          </p:txBody>
        </p:sp>
        <p:sp>
          <p:nvSpPr>
            <p:cNvPr id="418" name="Google Shape;380;p22">
              <a:extLst>
                <a:ext uri="{FF2B5EF4-FFF2-40B4-BE49-F238E27FC236}">
                  <a16:creationId xmlns:a16="http://schemas.microsoft.com/office/drawing/2014/main" id="{F27A9766-F1ED-4DC9-1799-222888AE5510}"/>
                </a:ext>
              </a:extLst>
            </p:cNvPr>
            <p:cNvSpPr/>
            <p:nvPr/>
          </p:nvSpPr>
          <p:spPr>
            <a:xfrm>
              <a:off x="2976761" y="3019510"/>
              <a:ext cx="682574" cy="174337"/>
            </a:xfrm>
            <a:prstGeom prst="roundRect">
              <a:avLst>
                <a:gd name="adj" fmla="val 16667"/>
              </a:avLst>
            </a:prstGeom>
            <a:solidFill>
              <a:srgbClr val="D8CFF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err="1">
                  <a:solidFill>
                    <a:srgbClr val="666666"/>
                  </a:solidFill>
                </a:rPr>
                <a:t>Concat</a:t>
              </a:r>
              <a:endParaRPr sz="1100" dirty="0">
                <a:solidFill>
                  <a:srgbClr val="666666"/>
                </a:solidFill>
              </a:endParaRPr>
            </a:p>
          </p:txBody>
        </p:sp>
        <p:cxnSp>
          <p:nvCxnSpPr>
            <p:cNvPr id="421" name="直线箭头连接符 420">
              <a:extLst>
                <a:ext uri="{FF2B5EF4-FFF2-40B4-BE49-F238E27FC236}">
                  <a16:creationId xmlns:a16="http://schemas.microsoft.com/office/drawing/2014/main" id="{F16AD341-988F-818A-8C2C-49A48CAB9675}"/>
                </a:ext>
              </a:extLst>
            </p:cNvPr>
            <p:cNvCxnSpPr>
              <a:cxnSpLocks/>
            </p:cNvCxnSpPr>
            <p:nvPr/>
          </p:nvCxnSpPr>
          <p:spPr>
            <a:xfrm flipV="1">
              <a:off x="3457472" y="3173970"/>
              <a:ext cx="2670" cy="2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直线箭头连接符 422">
              <a:extLst>
                <a:ext uri="{FF2B5EF4-FFF2-40B4-BE49-F238E27FC236}">
                  <a16:creationId xmlns:a16="http://schemas.microsoft.com/office/drawing/2014/main" id="{ED30A463-984F-5B3A-790B-F00CDE85F842}"/>
                </a:ext>
              </a:extLst>
            </p:cNvPr>
            <p:cNvCxnSpPr>
              <a:cxnSpLocks/>
            </p:cNvCxnSpPr>
            <p:nvPr/>
          </p:nvCxnSpPr>
          <p:spPr>
            <a:xfrm flipV="1">
              <a:off x="3367532" y="3181899"/>
              <a:ext cx="0" cy="3076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直线箭头连接符 425">
              <a:extLst>
                <a:ext uri="{FF2B5EF4-FFF2-40B4-BE49-F238E27FC236}">
                  <a16:creationId xmlns:a16="http://schemas.microsoft.com/office/drawing/2014/main" id="{05DAE221-1140-1DEA-F526-A43E19797128}"/>
                </a:ext>
              </a:extLst>
            </p:cNvPr>
            <p:cNvCxnSpPr>
              <a:cxnSpLocks/>
            </p:cNvCxnSpPr>
            <p:nvPr/>
          </p:nvCxnSpPr>
          <p:spPr>
            <a:xfrm flipV="1">
              <a:off x="3268681" y="3193847"/>
              <a:ext cx="0" cy="361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0" name="文本框 429">
              <a:extLst>
                <a:ext uri="{FF2B5EF4-FFF2-40B4-BE49-F238E27FC236}">
                  <a16:creationId xmlns:a16="http://schemas.microsoft.com/office/drawing/2014/main" id="{E891388D-B878-1E8F-2D00-C532B290C9BA}"/>
                </a:ext>
              </a:extLst>
            </p:cNvPr>
            <p:cNvSpPr txBox="1"/>
            <p:nvPr/>
          </p:nvSpPr>
          <p:spPr>
            <a:xfrm>
              <a:off x="5847174" y="1544784"/>
              <a:ext cx="0" cy="0"/>
            </a:xfrm>
            <a:prstGeom prst="rect">
              <a:avLst/>
            </a:prstGeom>
            <a:noFill/>
            <a:ln>
              <a:solidFill>
                <a:schemeClr val="tx1"/>
              </a:solidFill>
            </a:ln>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cxnSp>
          <p:nvCxnSpPr>
            <p:cNvPr id="431" name="直线箭头连接符 430">
              <a:extLst>
                <a:ext uri="{FF2B5EF4-FFF2-40B4-BE49-F238E27FC236}">
                  <a16:creationId xmlns:a16="http://schemas.microsoft.com/office/drawing/2014/main" id="{4F83C16D-CC09-BD3F-FCD2-E163B4198700}"/>
                </a:ext>
              </a:extLst>
            </p:cNvPr>
            <p:cNvCxnSpPr>
              <a:cxnSpLocks/>
            </p:cNvCxnSpPr>
            <p:nvPr/>
          </p:nvCxnSpPr>
          <p:spPr>
            <a:xfrm flipV="1">
              <a:off x="6324769" y="3167439"/>
              <a:ext cx="2670" cy="2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直线箭头连接符 431">
              <a:extLst>
                <a:ext uri="{FF2B5EF4-FFF2-40B4-BE49-F238E27FC236}">
                  <a16:creationId xmlns:a16="http://schemas.microsoft.com/office/drawing/2014/main" id="{2BA8F29A-633C-73DE-3E93-5059108C12ED}"/>
                </a:ext>
              </a:extLst>
            </p:cNvPr>
            <p:cNvCxnSpPr>
              <a:cxnSpLocks/>
            </p:cNvCxnSpPr>
            <p:nvPr/>
          </p:nvCxnSpPr>
          <p:spPr>
            <a:xfrm flipV="1">
              <a:off x="6234829" y="3175368"/>
              <a:ext cx="0" cy="3076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3" name="直线箭头连接符 432">
              <a:extLst>
                <a:ext uri="{FF2B5EF4-FFF2-40B4-BE49-F238E27FC236}">
                  <a16:creationId xmlns:a16="http://schemas.microsoft.com/office/drawing/2014/main" id="{462B81E1-D2D5-DFB8-810C-D8959BE683AF}"/>
                </a:ext>
              </a:extLst>
            </p:cNvPr>
            <p:cNvCxnSpPr>
              <a:cxnSpLocks/>
            </p:cNvCxnSpPr>
            <p:nvPr/>
          </p:nvCxnSpPr>
          <p:spPr>
            <a:xfrm flipV="1">
              <a:off x="6131564" y="3175368"/>
              <a:ext cx="0" cy="376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线箭头连接符 437">
              <a:extLst>
                <a:ext uri="{FF2B5EF4-FFF2-40B4-BE49-F238E27FC236}">
                  <a16:creationId xmlns:a16="http://schemas.microsoft.com/office/drawing/2014/main" id="{30DD9AAC-6B91-7105-A07A-456D29CCDBEE}"/>
                </a:ext>
              </a:extLst>
            </p:cNvPr>
            <p:cNvCxnSpPr>
              <a:cxnSpLocks/>
            </p:cNvCxnSpPr>
            <p:nvPr/>
          </p:nvCxnSpPr>
          <p:spPr>
            <a:xfrm flipV="1">
              <a:off x="2242782" y="3933185"/>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0" name="直线箭头连接符 439">
              <a:extLst>
                <a:ext uri="{FF2B5EF4-FFF2-40B4-BE49-F238E27FC236}">
                  <a16:creationId xmlns:a16="http://schemas.microsoft.com/office/drawing/2014/main" id="{B51C7E08-A44F-94DC-4B26-DDEFB0F25124}"/>
                </a:ext>
              </a:extLst>
            </p:cNvPr>
            <p:cNvCxnSpPr>
              <a:cxnSpLocks/>
            </p:cNvCxnSpPr>
            <p:nvPr/>
          </p:nvCxnSpPr>
          <p:spPr>
            <a:xfrm flipV="1">
              <a:off x="2335192" y="3854938"/>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1" name="直线箭头连接符 440">
              <a:extLst>
                <a:ext uri="{FF2B5EF4-FFF2-40B4-BE49-F238E27FC236}">
                  <a16:creationId xmlns:a16="http://schemas.microsoft.com/office/drawing/2014/main" id="{149F3EB4-7ADA-DDBF-A8A3-C90707EB6210}"/>
                </a:ext>
              </a:extLst>
            </p:cNvPr>
            <p:cNvCxnSpPr>
              <a:cxnSpLocks/>
            </p:cNvCxnSpPr>
            <p:nvPr/>
          </p:nvCxnSpPr>
          <p:spPr>
            <a:xfrm flipV="1">
              <a:off x="2440708" y="3795671"/>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线箭头连接符 441">
              <a:extLst>
                <a:ext uri="{FF2B5EF4-FFF2-40B4-BE49-F238E27FC236}">
                  <a16:creationId xmlns:a16="http://schemas.microsoft.com/office/drawing/2014/main" id="{A2D60C54-781C-6BC1-367F-F04B64F284E9}"/>
                </a:ext>
              </a:extLst>
            </p:cNvPr>
            <p:cNvCxnSpPr>
              <a:cxnSpLocks/>
            </p:cNvCxnSpPr>
            <p:nvPr/>
          </p:nvCxnSpPr>
          <p:spPr>
            <a:xfrm flipV="1">
              <a:off x="3056206" y="3933185"/>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3" name="直线箭头连接符 442">
              <a:extLst>
                <a:ext uri="{FF2B5EF4-FFF2-40B4-BE49-F238E27FC236}">
                  <a16:creationId xmlns:a16="http://schemas.microsoft.com/office/drawing/2014/main" id="{47E70BE4-85EE-0596-C297-A9A374E169DF}"/>
                </a:ext>
              </a:extLst>
            </p:cNvPr>
            <p:cNvCxnSpPr>
              <a:cxnSpLocks/>
            </p:cNvCxnSpPr>
            <p:nvPr/>
          </p:nvCxnSpPr>
          <p:spPr>
            <a:xfrm flipV="1">
              <a:off x="3148616" y="3854938"/>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直线箭头连接符 443">
              <a:extLst>
                <a:ext uri="{FF2B5EF4-FFF2-40B4-BE49-F238E27FC236}">
                  <a16:creationId xmlns:a16="http://schemas.microsoft.com/office/drawing/2014/main" id="{3CF9B233-073D-E6C0-E3E2-1AAD1B91962A}"/>
                </a:ext>
              </a:extLst>
            </p:cNvPr>
            <p:cNvCxnSpPr>
              <a:cxnSpLocks/>
            </p:cNvCxnSpPr>
            <p:nvPr/>
          </p:nvCxnSpPr>
          <p:spPr>
            <a:xfrm flipV="1">
              <a:off x="3254132" y="3795671"/>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直线箭头连接符 447">
              <a:extLst>
                <a:ext uri="{FF2B5EF4-FFF2-40B4-BE49-F238E27FC236}">
                  <a16:creationId xmlns:a16="http://schemas.microsoft.com/office/drawing/2014/main" id="{7031C5D5-50D6-2F0F-0F56-51306F2BD73F}"/>
                </a:ext>
              </a:extLst>
            </p:cNvPr>
            <p:cNvCxnSpPr>
              <a:cxnSpLocks/>
            </p:cNvCxnSpPr>
            <p:nvPr/>
          </p:nvCxnSpPr>
          <p:spPr>
            <a:xfrm flipV="1">
              <a:off x="6059669" y="3952695"/>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直线箭头连接符 448">
              <a:extLst>
                <a:ext uri="{FF2B5EF4-FFF2-40B4-BE49-F238E27FC236}">
                  <a16:creationId xmlns:a16="http://schemas.microsoft.com/office/drawing/2014/main" id="{6BB4F1A3-9E2B-1527-678F-606A5BED2920}"/>
                </a:ext>
              </a:extLst>
            </p:cNvPr>
            <p:cNvCxnSpPr>
              <a:cxnSpLocks/>
            </p:cNvCxnSpPr>
            <p:nvPr/>
          </p:nvCxnSpPr>
          <p:spPr>
            <a:xfrm flipV="1">
              <a:off x="6149867" y="3877377"/>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直线箭头连接符 449">
              <a:extLst>
                <a:ext uri="{FF2B5EF4-FFF2-40B4-BE49-F238E27FC236}">
                  <a16:creationId xmlns:a16="http://schemas.microsoft.com/office/drawing/2014/main" id="{819193AE-CCB5-C8C9-DF81-13FD277E8820}"/>
                </a:ext>
              </a:extLst>
            </p:cNvPr>
            <p:cNvCxnSpPr>
              <a:cxnSpLocks/>
            </p:cNvCxnSpPr>
            <p:nvPr/>
          </p:nvCxnSpPr>
          <p:spPr>
            <a:xfrm flipV="1">
              <a:off x="6255383" y="3818110"/>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2" name="直线箭头连接符 451">
              <a:extLst>
                <a:ext uri="{FF2B5EF4-FFF2-40B4-BE49-F238E27FC236}">
                  <a16:creationId xmlns:a16="http://schemas.microsoft.com/office/drawing/2014/main" id="{F3C13615-8BE2-3D20-B774-C04FC56852F8}"/>
                </a:ext>
              </a:extLst>
            </p:cNvPr>
            <p:cNvCxnSpPr>
              <a:cxnSpLocks/>
              <a:stCxn id="324" idx="0"/>
            </p:cNvCxnSpPr>
            <p:nvPr/>
          </p:nvCxnSpPr>
          <p:spPr>
            <a:xfrm flipV="1">
              <a:off x="6842585" y="3942408"/>
              <a:ext cx="0" cy="333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3" name="直线箭头连接符 452">
              <a:extLst>
                <a:ext uri="{FF2B5EF4-FFF2-40B4-BE49-F238E27FC236}">
                  <a16:creationId xmlns:a16="http://schemas.microsoft.com/office/drawing/2014/main" id="{2AF28D80-F4B0-FAC1-F1F9-3110F4EFBB69}"/>
                </a:ext>
              </a:extLst>
            </p:cNvPr>
            <p:cNvCxnSpPr>
              <a:cxnSpLocks/>
            </p:cNvCxnSpPr>
            <p:nvPr/>
          </p:nvCxnSpPr>
          <p:spPr>
            <a:xfrm flipV="1">
              <a:off x="6922607" y="3885665"/>
              <a:ext cx="0" cy="30185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4" name="直线箭头连接符 453">
              <a:extLst>
                <a:ext uri="{FF2B5EF4-FFF2-40B4-BE49-F238E27FC236}">
                  <a16:creationId xmlns:a16="http://schemas.microsoft.com/office/drawing/2014/main" id="{F4E35C73-EF68-45A3-EF0C-BECAC7A950CA}"/>
                </a:ext>
              </a:extLst>
            </p:cNvPr>
            <p:cNvCxnSpPr>
              <a:cxnSpLocks/>
            </p:cNvCxnSpPr>
            <p:nvPr/>
          </p:nvCxnSpPr>
          <p:spPr>
            <a:xfrm flipV="1">
              <a:off x="7028123" y="3826398"/>
              <a:ext cx="0" cy="30185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55" name="文本框 454">
              <a:extLst>
                <a:ext uri="{FF2B5EF4-FFF2-40B4-BE49-F238E27FC236}">
                  <a16:creationId xmlns:a16="http://schemas.microsoft.com/office/drawing/2014/main" id="{BC84F35B-99D8-7F41-961A-F2E363EBA724}"/>
                </a:ext>
              </a:extLst>
            </p:cNvPr>
            <p:cNvSpPr txBox="1"/>
            <p:nvPr/>
          </p:nvSpPr>
          <p:spPr>
            <a:xfrm>
              <a:off x="5561696" y="5262124"/>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456" name="文本框 455">
              <a:extLst>
                <a:ext uri="{FF2B5EF4-FFF2-40B4-BE49-F238E27FC236}">
                  <a16:creationId xmlns:a16="http://schemas.microsoft.com/office/drawing/2014/main" id="{1B278579-D650-A54A-A5B5-9ECDBB372562}"/>
                </a:ext>
              </a:extLst>
            </p:cNvPr>
            <p:cNvSpPr txBox="1"/>
            <p:nvPr/>
          </p:nvSpPr>
          <p:spPr>
            <a:xfrm>
              <a:off x="5833159" y="5366899"/>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457" name="文本框 456">
              <a:extLst>
                <a:ext uri="{FF2B5EF4-FFF2-40B4-BE49-F238E27FC236}">
                  <a16:creationId xmlns:a16="http://schemas.microsoft.com/office/drawing/2014/main" id="{E5692534-16E3-22E7-7D4E-ED17365B0E8F}"/>
                </a:ext>
              </a:extLst>
            </p:cNvPr>
            <p:cNvSpPr txBox="1"/>
            <p:nvPr/>
          </p:nvSpPr>
          <p:spPr>
            <a:xfrm>
              <a:off x="5836301" y="5836344"/>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463" name="椭圆 462">
              <a:extLst>
                <a:ext uri="{FF2B5EF4-FFF2-40B4-BE49-F238E27FC236}">
                  <a16:creationId xmlns:a16="http://schemas.microsoft.com/office/drawing/2014/main" id="{DE7D9929-3BBC-0C5C-E715-3E216B4E7C37}"/>
                </a:ext>
              </a:extLst>
            </p:cNvPr>
            <p:cNvSpPr/>
            <p:nvPr/>
          </p:nvSpPr>
          <p:spPr>
            <a:xfrm>
              <a:off x="5269457" y="3879169"/>
              <a:ext cx="64655" cy="56675"/>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4" name="文本框 463">
              <a:extLst>
                <a:ext uri="{FF2B5EF4-FFF2-40B4-BE49-F238E27FC236}">
                  <a16:creationId xmlns:a16="http://schemas.microsoft.com/office/drawing/2014/main" id="{6197597C-A048-F45A-0B96-46B1F7508C9A}"/>
                </a:ext>
              </a:extLst>
            </p:cNvPr>
            <p:cNvSpPr txBox="1"/>
            <p:nvPr/>
          </p:nvSpPr>
          <p:spPr>
            <a:xfrm>
              <a:off x="2777709" y="1008348"/>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465" name="椭圆 464">
              <a:extLst>
                <a:ext uri="{FF2B5EF4-FFF2-40B4-BE49-F238E27FC236}">
                  <a16:creationId xmlns:a16="http://schemas.microsoft.com/office/drawing/2014/main" id="{6FC342DA-63FF-DA4D-EFC3-423C6BE4F585}"/>
                </a:ext>
              </a:extLst>
            </p:cNvPr>
            <p:cNvSpPr/>
            <p:nvPr/>
          </p:nvSpPr>
          <p:spPr>
            <a:xfrm>
              <a:off x="3842078" y="3876510"/>
              <a:ext cx="64655" cy="56675"/>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67" name="肘形连接符 466">
              <a:extLst>
                <a:ext uri="{FF2B5EF4-FFF2-40B4-BE49-F238E27FC236}">
                  <a16:creationId xmlns:a16="http://schemas.microsoft.com/office/drawing/2014/main" id="{616789BA-8DB5-60BB-DC0E-366CDA61F425}"/>
                </a:ext>
              </a:extLst>
            </p:cNvPr>
            <p:cNvCxnSpPr>
              <a:cxnSpLocks/>
              <a:stCxn id="54" idx="0"/>
              <a:endCxn id="463" idx="4"/>
            </p:cNvCxnSpPr>
            <p:nvPr/>
          </p:nvCxnSpPr>
          <p:spPr>
            <a:xfrm rot="5400000" flipH="1" flipV="1">
              <a:off x="4417926" y="3352260"/>
              <a:ext cx="300274" cy="1467443"/>
            </a:xfrm>
            <a:prstGeom prst="bentConnector3">
              <a:avLst>
                <a:gd name="adj1" fmla="val 53070"/>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72" name="椭圆 471">
              <a:extLst>
                <a:ext uri="{FF2B5EF4-FFF2-40B4-BE49-F238E27FC236}">
                  <a16:creationId xmlns:a16="http://schemas.microsoft.com/office/drawing/2014/main" id="{4EE6E333-7FD2-AFB6-8334-DB3B2EADD209}"/>
                </a:ext>
              </a:extLst>
            </p:cNvPr>
            <p:cNvSpPr/>
            <p:nvPr/>
          </p:nvSpPr>
          <p:spPr>
            <a:xfrm>
              <a:off x="5415946" y="3789284"/>
              <a:ext cx="64655" cy="56675"/>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5" name="椭圆 474">
              <a:extLst>
                <a:ext uri="{FF2B5EF4-FFF2-40B4-BE49-F238E27FC236}">
                  <a16:creationId xmlns:a16="http://schemas.microsoft.com/office/drawing/2014/main" id="{C91E6ED1-2BD0-5BAE-280A-6BB2303D2C44}"/>
                </a:ext>
              </a:extLst>
            </p:cNvPr>
            <p:cNvSpPr/>
            <p:nvPr/>
          </p:nvSpPr>
          <p:spPr>
            <a:xfrm>
              <a:off x="5559308" y="3763924"/>
              <a:ext cx="64655" cy="56675"/>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1" name="Google Shape;378;p22">
              <a:extLst>
                <a:ext uri="{FF2B5EF4-FFF2-40B4-BE49-F238E27FC236}">
                  <a16:creationId xmlns:a16="http://schemas.microsoft.com/office/drawing/2014/main" id="{008DE64A-900F-F22F-7165-4C00511E9E1B}"/>
                </a:ext>
              </a:extLst>
            </p:cNvPr>
            <p:cNvSpPr/>
            <p:nvPr/>
          </p:nvSpPr>
          <p:spPr>
            <a:xfrm>
              <a:off x="5141841" y="3558165"/>
              <a:ext cx="1886506" cy="385200"/>
            </a:xfrm>
            <a:prstGeom prst="roundRect">
              <a:avLst>
                <a:gd name="adj" fmla="val 16667"/>
              </a:avLst>
            </a:prstGeom>
            <a:solidFill>
              <a:srgbClr val="80D12D"/>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solidFill>
                    <a:srgbClr val="666666"/>
                  </a:solidFill>
                </a:rPr>
                <a:t>Scaled Dot-Product Attention</a:t>
              </a:r>
            </a:p>
          </p:txBody>
        </p:sp>
        <p:cxnSp>
          <p:nvCxnSpPr>
            <p:cNvPr id="514" name="肘形连接符 513">
              <a:extLst>
                <a:ext uri="{FF2B5EF4-FFF2-40B4-BE49-F238E27FC236}">
                  <a16:creationId xmlns:a16="http://schemas.microsoft.com/office/drawing/2014/main" id="{BB4763F0-EC19-592B-465F-1F71052C9961}"/>
                </a:ext>
              </a:extLst>
            </p:cNvPr>
            <p:cNvCxnSpPr>
              <a:cxnSpLocks/>
              <a:stCxn id="330" idx="0"/>
              <a:endCxn id="519" idx="4"/>
            </p:cNvCxnSpPr>
            <p:nvPr/>
          </p:nvCxnSpPr>
          <p:spPr>
            <a:xfrm rot="16200000" flipV="1">
              <a:off x="4404627" y="3429650"/>
              <a:ext cx="350605" cy="1341846"/>
            </a:xfrm>
            <a:prstGeom prst="bentConnector3">
              <a:avLst>
                <a:gd name="adj1" fmla="val 6582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19" name="椭圆 518">
              <a:extLst>
                <a:ext uri="{FF2B5EF4-FFF2-40B4-BE49-F238E27FC236}">
                  <a16:creationId xmlns:a16="http://schemas.microsoft.com/office/drawing/2014/main" id="{843478B9-BAF1-1143-2B55-832585C92E55}"/>
                </a:ext>
              </a:extLst>
            </p:cNvPr>
            <p:cNvSpPr/>
            <p:nvPr/>
          </p:nvSpPr>
          <p:spPr>
            <a:xfrm>
              <a:off x="3876678" y="3868595"/>
              <a:ext cx="64655" cy="56675"/>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Google Shape;378;p22">
              <a:extLst>
                <a:ext uri="{FF2B5EF4-FFF2-40B4-BE49-F238E27FC236}">
                  <a16:creationId xmlns:a16="http://schemas.microsoft.com/office/drawing/2014/main" id="{F9ACAF9B-606A-9A06-76E1-DE55DFF81D2E}"/>
                </a:ext>
              </a:extLst>
            </p:cNvPr>
            <p:cNvSpPr/>
            <p:nvPr/>
          </p:nvSpPr>
          <p:spPr>
            <a:xfrm>
              <a:off x="2183382" y="3558165"/>
              <a:ext cx="1886506" cy="385200"/>
            </a:xfrm>
            <a:prstGeom prst="roundRect">
              <a:avLst>
                <a:gd name="adj" fmla="val 16667"/>
              </a:avLst>
            </a:prstGeom>
            <a:solidFill>
              <a:srgbClr val="81D12E"/>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Scaled Dot-Product Attention</a:t>
              </a:r>
              <a:endParaRPr sz="1100" dirty="0">
                <a:solidFill>
                  <a:srgbClr val="666666"/>
                </a:solidFill>
              </a:endParaRPr>
            </a:p>
          </p:txBody>
        </p:sp>
        <p:sp>
          <p:nvSpPr>
            <p:cNvPr id="534" name="Google Shape;380;p22">
              <a:extLst>
                <a:ext uri="{FF2B5EF4-FFF2-40B4-BE49-F238E27FC236}">
                  <a16:creationId xmlns:a16="http://schemas.microsoft.com/office/drawing/2014/main" id="{B0E70C89-8041-16AE-BF4F-0FC269F3395C}"/>
                </a:ext>
              </a:extLst>
            </p:cNvPr>
            <p:cNvSpPr/>
            <p:nvPr/>
          </p:nvSpPr>
          <p:spPr>
            <a:xfrm>
              <a:off x="5850496" y="3010509"/>
              <a:ext cx="682574" cy="174337"/>
            </a:xfrm>
            <a:prstGeom prst="roundRect">
              <a:avLst>
                <a:gd name="adj" fmla="val 16667"/>
              </a:avLst>
            </a:prstGeom>
            <a:solidFill>
              <a:srgbClr val="D8CFF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err="1">
                  <a:solidFill>
                    <a:srgbClr val="666666"/>
                  </a:solidFill>
                </a:rPr>
                <a:t>Concat</a:t>
              </a:r>
              <a:endParaRPr sz="1100" dirty="0">
                <a:solidFill>
                  <a:srgbClr val="666666"/>
                </a:solidFill>
              </a:endParaRPr>
            </a:p>
          </p:txBody>
        </p:sp>
        <p:grpSp>
          <p:nvGrpSpPr>
            <p:cNvPr id="536" name="组合 535">
              <a:extLst>
                <a:ext uri="{FF2B5EF4-FFF2-40B4-BE49-F238E27FC236}">
                  <a16:creationId xmlns:a16="http://schemas.microsoft.com/office/drawing/2014/main" id="{B6D2DE07-82CC-6CC1-CCE4-3CDEF34040B6}"/>
                </a:ext>
              </a:extLst>
            </p:cNvPr>
            <p:cNvGrpSpPr/>
            <p:nvPr/>
          </p:nvGrpSpPr>
          <p:grpSpPr>
            <a:xfrm>
              <a:off x="4917096" y="2069441"/>
              <a:ext cx="808199" cy="265240"/>
              <a:chOff x="5939330" y="2184972"/>
              <a:chExt cx="1237565" cy="427228"/>
            </a:xfrm>
          </p:grpSpPr>
          <p:sp>
            <p:nvSpPr>
              <p:cNvPr id="537" name="Google Shape;116;p19">
                <a:extLst>
                  <a:ext uri="{FF2B5EF4-FFF2-40B4-BE49-F238E27FC236}">
                    <a16:creationId xmlns:a16="http://schemas.microsoft.com/office/drawing/2014/main" id="{49BDB973-8501-2247-3BFD-C7B56B4E6242}"/>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116;p19">
                <a:extLst>
                  <a:ext uri="{FF2B5EF4-FFF2-40B4-BE49-F238E27FC236}">
                    <a16:creationId xmlns:a16="http://schemas.microsoft.com/office/drawing/2014/main" id="{1E1BFF23-F3C2-F168-1549-AA497A4C2936}"/>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116;p19">
                <a:extLst>
                  <a:ext uri="{FF2B5EF4-FFF2-40B4-BE49-F238E27FC236}">
                    <a16:creationId xmlns:a16="http://schemas.microsoft.com/office/drawing/2014/main" id="{C0503BAE-A019-3D2B-8319-A47A27A13D99}"/>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116;p19">
                <a:extLst>
                  <a:ext uri="{FF2B5EF4-FFF2-40B4-BE49-F238E27FC236}">
                    <a16:creationId xmlns:a16="http://schemas.microsoft.com/office/drawing/2014/main" id="{7ED26657-205C-9A1B-4BB0-2AE0E726EB53}"/>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116;p19">
                <a:extLst>
                  <a:ext uri="{FF2B5EF4-FFF2-40B4-BE49-F238E27FC236}">
                    <a16:creationId xmlns:a16="http://schemas.microsoft.com/office/drawing/2014/main" id="{ED9F9FE1-F127-74CA-98E3-C00981FDF800}"/>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2" name="组合 541">
              <a:extLst>
                <a:ext uri="{FF2B5EF4-FFF2-40B4-BE49-F238E27FC236}">
                  <a16:creationId xmlns:a16="http://schemas.microsoft.com/office/drawing/2014/main" id="{28929E72-B62F-C6E9-E5D2-251E72024F02}"/>
                </a:ext>
              </a:extLst>
            </p:cNvPr>
            <p:cNvGrpSpPr/>
            <p:nvPr/>
          </p:nvGrpSpPr>
          <p:grpSpPr>
            <a:xfrm>
              <a:off x="3614275" y="2059622"/>
              <a:ext cx="808199" cy="265240"/>
              <a:chOff x="5939330" y="2184972"/>
              <a:chExt cx="1237565" cy="427228"/>
            </a:xfrm>
          </p:grpSpPr>
          <p:sp>
            <p:nvSpPr>
              <p:cNvPr id="543" name="Google Shape;116;p19">
                <a:extLst>
                  <a:ext uri="{FF2B5EF4-FFF2-40B4-BE49-F238E27FC236}">
                    <a16:creationId xmlns:a16="http://schemas.microsoft.com/office/drawing/2014/main" id="{56430F66-C4F0-A9EA-051F-A06029BDAE0C}"/>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116;p19">
                <a:extLst>
                  <a:ext uri="{FF2B5EF4-FFF2-40B4-BE49-F238E27FC236}">
                    <a16:creationId xmlns:a16="http://schemas.microsoft.com/office/drawing/2014/main" id="{D9266368-F1AF-4A58-BC04-A76DE1469BD0}"/>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116;p19">
                <a:extLst>
                  <a:ext uri="{FF2B5EF4-FFF2-40B4-BE49-F238E27FC236}">
                    <a16:creationId xmlns:a16="http://schemas.microsoft.com/office/drawing/2014/main" id="{BA1EA3FA-902D-B26C-7AF8-334C8626F982}"/>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116;p19">
                <a:extLst>
                  <a:ext uri="{FF2B5EF4-FFF2-40B4-BE49-F238E27FC236}">
                    <a16:creationId xmlns:a16="http://schemas.microsoft.com/office/drawing/2014/main" id="{B6444406-FBEB-DE70-BAB7-7CE765C48C83}"/>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116;p19">
                <a:extLst>
                  <a:ext uri="{FF2B5EF4-FFF2-40B4-BE49-F238E27FC236}">
                    <a16:creationId xmlns:a16="http://schemas.microsoft.com/office/drawing/2014/main" id="{9859C949-7FF2-9369-4892-68BF514419D1}"/>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54" name="Google Shape;380;p22">
              <a:extLst>
                <a:ext uri="{FF2B5EF4-FFF2-40B4-BE49-F238E27FC236}">
                  <a16:creationId xmlns:a16="http://schemas.microsoft.com/office/drawing/2014/main" id="{E876CB6F-92CB-D277-F16D-9B135AD68F45}"/>
                </a:ext>
              </a:extLst>
            </p:cNvPr>
            <p:cNvSpPr/>
            <p:nvPr/>
          </p:nvSpPr>
          <p:spPr>
            <a:xfrm>
              <a:off x="2988335" y="2588265"/>
              <a:ext cx="666718" cy="161870"/>
            </a:xfrm>
            <a:prstGeom prst="roundRect">
              <a:avLst>
                <a:gd name="adj" fmla="val 16667"/>
              </a:avLst>
            </a:prstGeom>
            <a:solidFill>
              <a:srgbClr val="D8CFF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FC</a:t>
              </a:r>
              <a:endParaRPr sz="1100" dirty="0">
                <a:solidFill>
                  <a:srgbClr val="666666"/>
                </a:solidFill>
              </a:endParaRPr>
            </a:p>
          </p:txBody>
        </p:sp>
        <p:cxnSp>
          <p:nvCxnSpPr>
            <p:cNvPr id="556" name="直线箭头连接符 555">
              <a:extLst>
                <a:ext uri="{FF2B5EF4-FFF2-40B4-BE49-F238E27FC236}">
                  <a16:creationId xmlns:a16="http://schemas.microsoft.com/office/drawing/2014/main" id="{9556C41A-A97F-D767-EA9A-40D2F1D02763}"/>
                </a:ext>
              </a:extLst>
            </p:cNvPr>
            <p:cNvCxnSpPr>
              <a:cxnSpLocks/>
              <a:stCxn id="418" idx="0"/>
              <a:endCxn id="554" idx="2"/>
            </p:cNvCxnSpPr>
            <p:nvPr/>
          </p:nvCxnSpPr>
          <p:spPr>
            <a:xfrm flipV="1">
              <a:off x="3318048" y="2750135"/>
              <a:ext cx="3646" cy="2693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1" name="Google Shape;380;p22">
              <a:extLst>
                <a:ext uri="{FF2B5EF4-FFF2-40B4-BE49-F238E27FC236}">
                  <a16:creationId xmlns:a16="http://schemas.microsoft.com/office/drawing/2014/main" id="{53069135-8C12-982E-908F-65CB375C553C}"/>
                </a:ext>
              </a:extLst>
            </p:cNvPr>
            <p:cNvSpPr/>
            <p:nvPr/>
          </p:nvSpPr>
          <p:spPr>
            <a:xfrm>
              <a:off x="5851456" y="2595760"/>
              <a:ext cx="666718" cy="161870"/>
            </a:xfrm>
            <a:prstGeom prst="roundRect">
              <a:avLst>
                <a:gd name="adj" fmla="val 16667"/>
              </a:avLst>
            </a:prstGeom>
            <a:solidFill>
              <a:srgbClr val="D8CFF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FC</a:t>
              </a:r>
              <a:endParaRPr sz="1100" dirty="0">
                <a:solidFill>
                  <a:srgbClr val="666666"/>
                </a:solidFill>
              </a:endParaRPr>
            </a:p>
          </p:txBody>
        </p:sp>
        <p:cxnSp>
          <p:nvCxnSpPr>
            <p:cNvPr id="562" name="直线箭头连接符 561">
              <a:extLst>
                <a:ext uri="{FF2B5EF4-FFF2-40B4-BE49-F238E27FC236}">
                  <a16:creationId xmlns:a16="http://schemas.microsoft.com/office/drawing/2014/main" id="{DFFFC973-E7B8-A1C1-AB4A-AE41419FE12C}"/>
                </a:ext>
              </a:extLst>
            </p:cNvPr>
            <p:cNvCxnSpPr>
              <a:cxnSpLocks/>
            </p:cNvCxnSpPr>
            <p:nvPr/>
          </p:nvCxnSpPr>
          <p:spPr>
            <a:xfrm flipV="1">
              <a:off x="6188664" y="2750135"/>
              <a:ext cx="3646" cy="2693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4" name="肘形连接符 563">
              <a:extLst>
                <a:ext uri="{FF2B5EF4-FFF2-40B4-BE49-F238E27FC236}">
                  <a16:creationId xmlns:a16="http://schemas.microsoft.com/office/drawing/2014/main" id="{A7FEED6C-687F-2BF7-9A7F-DFB107690613}"/>
                </a:ext>
              </a:extLst>
            </p:cNvPr>
            <p:cNvCxnSpPr>
              <a:stCxn id="554" idx="0"/>
              <a:endCxn id="545" idx="3"/>
            </p:cNvCxnSpPr>
            <p:nvPr/>
          </p:nvCxnSpPr>
          <p:spPr>
            <a:xfrm rot="5400000" flipH="1" flipV="1">
              <a:off x="3515007" y="2131550"/>
              <a:ext cx="263403" cy="6500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肘形连接符 564">
              <a:extLst>
                <a:ext uri="{FF2B5EF4-FFF2-40B4-BE49-F238E27FC236}">
                  <a16:creationId xmlns:a16="http://schemas.microsoft.com/office/drawing/2014/main" id="{368047D3-5183-73B4-A72B-F8E9E8802360}"/>
                </a:ext>
              </a:extLst>
            </p:cNvPr>
            <p:cNvCxnSpPr>
              <a:cxnSpLocks/>
              <a:stCxn id="561" idx="0"/>
              <a:endCxn id="539" idx="3"/>
            </p:cNvCxnSpPr>
            <p:nvPr/>
          </p:nvCxnSpPr>
          <p:spPr>
            <a:xfrm rot="16200000" flipV="1">
              <a:off x="5599140" y="2010085"/>
              <a:ext cx="261079" cy="91027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4" name="组合 573">
              <a:extLst>
                <a:ext uri="{FF2B5EF4-FFF2-40B4-BE49-F238E27FC236}">
                  <a16:creationId xmlns:a16="http://schemas.microsoft.com/office/drawing/2014/main" id="{EDDA87CD-741B-E48D-F506-E6F064101A91}"/>
                </a:ext>
              </a:extLst>
            </p:cNvPr>
            <p:cNvGrpSpPr/>
            <p:nvPr/>
          </p:nvGrpSpPr>
          <p:grpSpPr>
            <a:xfrm>
              <a:off x="3318048" y="-2075942"/>
              <a:ext cx="808199" cy="265240"/>
              <a:chOff x="5939330" y="2184972"/>
              <a:chExt cx="1237565" cy="427228"/>
            </a:xfrm>
          </p:grpSpPr>
          <p:sp>
            <p:nvSpPr>
              <p:cNvPr id="575" name="Google Shape;116;p19">
                <a:extLst>
                  <a:ext uri="{FF2B5EF4-FFF2-40B4-BE49-F238E27FC236}">
                    <a16:creationId xmlns:a16="http://schemas.microsoft.com/office/drawing/2014/main" id="{5227A0CB-36F1-50D6-D660-8BE26E128CA4}"/>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116;p19">
                <a:extLst>
                  <a:ext uri="{FF2B5EF4-FFF2-40B4-BE49-F238E27FC236}">
                    <a16:creationId xmlns:a16="http://schemas.microsoft.com/office/drawing/2014/main" id="{D84D5250-F95E-17F3-8E61-EF79A0FEBA4B}"/>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116;p19">
                <a:extLst>
                  <a:ext uri="{FF2B5EF4-FFF2-40B4-BE49-F238E27FC236}">
                    <a16:creationId xmlns:a16="http://schemas.microsoft.com/office/drawing/2014/main" id="{21CEA270-3359-654D-18FE-A7FB17CA43E8}"/>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116;p19">
                <a:extLst>
                  <a:ext uri="{FF2B5EF4-FFF2-40B4-BE49-F238E27FC236}">
                    <a16:creationId xmlns:a16="http://schemas.microsoft.com/office/drawing/2014/main" id="{ABAE31AF-383D-9884-BF68-F6107104E65D}"/>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116;p19">
                <a:extLst>
                  <a:ext uri="{FF2B5EF4-FFF2-40B4-BE49-F238E27FC236}">
                    <a16:creationId xmlns:a16="http://schemas.microsoft.com/office/drawing/2014/main" id="{181D195E-1110-2BBF-AC0D-C67CDFB3055A}"/>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0" name="组合 579">
              <a:extLst>
                <a:ext uri="{FF2B5EF4-FFF2-40B4-BE49-F238E27FC236}">
                  <a16:creationId xmlns:a16="http://schemas.microsoft.com/office/drawing/2014/main" id="{27AD6BA0-A9C2-1C0D-6AE8-4BC5D6B9D28F}"/>
                </a:ext>
              </a:extLst>
            </p:cNvPr>
            <p:cNvGrpSpPr/>
            <p:nvPr/>
          </p:nvGrpSpPr>
          <p:grpSpPr>
            <a:xfrm>
              <a:off x="5413086" y="-2084807"/>
              <a:ext cx="808199" cy="265240"/>
              <a:chOff x="5939330" y="2184972"/>
              <a:chExt cx="1237565" cy="427228"/>
            </a:xfrm>
          </p:grpSpPr>
          <p:sp>
            <p:nvSpPr>
              <p:cNvPr id="581" name="Google Shape;116;p19">
                <a:extLst>
                  <a:ext uri="{FF2B5EF4-FFF2-40B4-BE49-F238E27FC236}">
                    <a16:creationId xmlns:a16="http://schemas.microsoft.com/office/drawing/2014/main" id="{02E73274-8912-780F-E6DB-BFCCE2D60446}"/>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116;p19">
                <a:extLst>
                  <a:ext uri="{FF2B5EF4-FFF2-40B4-BE49-F238E27FC236}">
                    <a16:creationId xmlns:a16="http://schemas.microsoft.com/office/drawing/2014/main" id="{271B27E6-ADFA-643E-B09A-C50F194DAA36}"/>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116;p19">
                <a:extLst>
                  <a:ext uri="{FF2B5EF4-FFF2-40B4-BE49-F238E27FC236}">
                    <a16:creationId xmlns:a16="http://schemas.microsoft.com/office/drawing/2014/main" id="{5D67122B-37A7-164B-05A3-B453C3D42A5D}"/>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116;p19">
                <a:extLst>
                  <a:ext uri="{FF2B5EF4-FFF2-40B4-BE49-F238E27FC236}">
                    <a16:creationId xmlns:a16="http://schemas.microsoft.com/office/drawing/2014/main" id="{6A7CEE36-E274-6599-8E13-AA470A3759DF}"/>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116;p19">
                <a:extLst>
                  <a:ext uri="{FF2B5EF4-FFF2-40B4-BE49-F238E27FC236}">
                    <a16:creationId xmlns:a16="http://schemas.microsoft.com/office/drawing/2014/main" id="{AA8733FD-8E47-ECAB-470D-0C70B24F29F9}"/>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7" name="左大括号 586">
              <a:extLst>
                <a:ext uri="{FF2B5EF4-FFF2-40B4-BE49-F238E27FC236}">
                  <a16:creationId xmlns:a16="http://schemas.microsoft.com/office/drawing/2014/main" id="{1ACEAE29-208C-2C7E-035D-28EDED138F62}"/>
                </a:ext>
              </a:extLst>
            </p:cNvPr>
            <p:cNvSpPr/>
            <p:nvPr/>
          </p:nvSpPr>
          <p:spPr>
            <a:xfrm rot="16200000">
              <a:off x="4598414" y="-2565516"/>
              <a:ext cx="357144" cy="2056682"/>
            </a:xfrm>
            <a:prstGeom prst="leftBrace">
              <a:avLst>
                <a:gd name="adj1" fmla="val 51968"/>
                <a:gd name="adj2" fmla="val 4747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590" name="Google Shape;380;p22">
              <a:extLst>
                <a:ext uri="{FF2B5EF4-FFF2-40B4-BE49-F238E27FC236}">
                  <a16:creationId xmlns:a16="http://schemas.microsoft.com/office/drawing/2014/main" id="{D2434371-0ADB-6D17-7962-0E38E8C7ADB8}"/>
                </a:ext>
              </a:extLst>
            </p:cNvPr>
            <p:cNvSpPr/>
            <p:nvPr/>
          </p:nvSpPr>
          <p:spPr>
            <a:xfrm>
              <a:off x="4376461" y="1739806"/>
              <a:ext cx="666718" cy="161870"/>
            </a:xfrm>
            <a:prstGeom prst="roundRect">
              <a:avLst>
                <a:gd name="adj" fmla="val 16667"/>
              </a:avLst>
            </a:prstGeom>
            <a:solidFill>
              <a:srgbClr val="D8CFF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err="1">
                  <a:solidFill>
                    <a:srgbClr val="666666"/>
                  </a:solidFill>
                </a:rPr>
                <a:t>Concat</a:t>
              </a:r>
              <a:endParaRPr sz="1100" dirty="0">
                <a:solidFill>
                  <a:srgbClr val="666666"/>
                </a:solidFill>
              </a:endParaRPr>
            </a:p>
          </p:txBody>
        </p:sp>
        <p:cxnSp>
          <p:nvCxnSpPr>
            <p:cNvPr id="592" name="肘形连接符 591">
              <a:extLst>
                <a:ext uri="{FF2B5EF4-FFF2-40B4-BE49-F238E27FC236}">
                  <a16:creationId xmlns:a16="http://schemas.microsoft.com/office/drawing/2014/main" id="{6596D5BA-925C-10E0-FDEC-8F141F27FF68}"/>
                </a:ext>
              </a:extLst>
            </p:cNvPr>
            <p:cNvCxnSpPr>
              <a:cxnSpLocks/>
              <a:stCxn id="545" idx="0"/>
              <a:endCxn id="590" idx="2"/>
            </p:cNvCxnSpPr>
            <p:nvPr/>
          </p:nvCxnSpPr>
          <p:spPr>
            <a:xfrm rot="5400000" flipH="1" flipV="1">
              <a:off x="4297868" y="1647671"/>
              <a:ext cx="157946" cy="6659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7" name="肘形连接符 596">
              <a:extLst>
                <a:ext uri="{FF2B5EF4-FFF2-40B4-BE49-F238E27FC236}">
                  <a16:creationId xmlns:a16="http://schemas.microsoft.com/office/drawing/2014/main" id="{DA53CF43-9E93-F4E0-C09E-CCE203347614}"/>
                </a:ext>
              </a:extLst>
            </p:cNvPr>
            <p:cNvCxnSpPr>
              <a:cxnSpLocks/>
              <a:stCxn id="539" idx="0"/>
              <a:endCxn id="590" idx="2"/>
            </p:cNvCxnSpPr>
            <p:nvPr/>
          </p:nvCxnSpPr>
          <p:spPr>
            <a:xfrm rot="16200000" flipV="1">
              <a:off x="4944370" y="1667127"/>
              <a:ext cx="167765" cy="636864"/>
            </a:xfrm>
            <a:prstGeom prst="bentConnector3">
              <a:avLst>
                <a:gd name="adj1" fmla="val 536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1" name="Google Shape;395;p22">
              <a:extLst>
                <a:ext uri="{FF2B5EF4-FFF2-40B4-BE49-F238E27FC236}">
                  <a16:creationId xmlns:a16="http://schemas.microsoft.com/office/drawing/2014/main" id="{C86EC37B-3CDB-2D87-4F4E-8C2EF1EBA7FE}"/>
                </a:ext>
              </a:extLst>
            </p:cNvPr>
            <p:cNvCxnSpPr>
              <a:cxnSpLocks/>
            </p:cNvCxnSpPr>
            <p:nvPr/>
          </p:nvCxnSpPr>
          <p:spPr>
            <a:xfrm flipV="1">
              <a:off x="4725575" y="1643108"/>
              <a:ext cx="0" cy="112202"/>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9AF38C2-563F-520B-1F39-0B0C43089FE1}"/>
              </a:ext>
            </a:extLst>
          </p:cNvPr>
          <p:cNvGrpSpPr/>
          <p:nvPr/>
        </p:nvGrpSpPr>
        <p:grpSpPr>
          <a:xfrm>
            <a:off x="-1289137" y="-19000"/>
            <a:ext cx="17007020" cy="9072566"/>
            <a:chOff x="-1289137" y="-19000"/>
            <a:chExt cx="17007020" cy="9072566"/>
          </a:xfrm>
        </p:grpSpPr>
        <p:pic>
          <p:nvPicPr>
            <p:cNvPr id="4" name="图片 3" descr="图片包含 游戏机&#10;&#10;描述已自动生成">
              <a:extLst>
                <a:ext uri="{FF2B5EF4-FFF2-40B4-BE49-F238E27FC236}">
                  <a16:creationId xmlns:a16="http://schemas.microsoft.com/office/drawing/2014/main" id="{B87CAA92-B15E-A313-F72D-69D65407E065}"/>
                </a:ext>
              </a:extLst>
            </p:cNvPr>
            <p:cNvPicPr>
              <a:picLocks noChangeAspect="1"/>
            </p:cNvPicPr>
            <p:nvPr/>
          </p:nvPicPr>
          <p:blipFill>
            <a:blip r:embed="rId3"/>
            <a:stretch>
              <a:fillRect/>
            </a:stretch>
          </p:blipFill>
          <p:spPr>
            <a:xfrm>
              <a:off x="463002" y="0"/>
              <a:ext cx="1814916" cy="2071130"/>
            </a:xfrm>
            <a:prstGeom prst="rect">
              <a:avLst/>
            </a:prstGeom>
          </p:spPr>
        </p:pic>
        <p:pic>
          <p:nvPicPr>
            <p:cNvPr id="12" name="图片 11" descr="图片包含 游戏机&#10;&#10;描述已自动生成">
              <a:extLst>
                <a:ext uri="{FF2B5EF4-FFF2-40B4-BE49-F238E27FC236}">
                  <a16:creationId xmlns:a16="http://schemas.microsoft.com/office/drawing/2014/main" id="{8B2FB2B4-84A3-32DE-1C77-89CDFF930391}"/>
                </a:ext>
              </a:extLst>
            </p:cNvPr>
            <p:cNvPicPr>
              <a:picLocks noChangeAspect="1"/>
            </p:cNvPicPr>
            <p:nvPr/>
          </p:nvPicPr>
          <p:blipFill>
            <a:blip r:embed="rId4"/>
            <a:stretch>
              <a:fillRect/>
            </a:stretch>
          </p:blipFill>
          <p:spPr>
            <a:xfrm>
              <a:off x="470991" y="2172516"/>
              <a:ext cx="1806927" cy="2023860"/>
            </a:xfrm>
            <a:prstGeom prst="rect">
              <a:avLst/>
            </a:prstGeom>
          </p:spPr>
        </p:pic>
        <p:pic>
          <p:nvPicPr>
            <p:cNvPr id="14" name="图片 13" descr="图片包含 游戏机&#10;&#10;描述已自动生成">
              <a:extLst>
                <a:ext uri="{FF2B5EF4-FFF2-40B4-BE49-F238E27FC236}">
                  <a16:creationId xmlns:a16="http://schemas.microsoft.com/office/drawing/2014/main" id="{9956764F-D6D7-2C28-857D-66F26DA3BA17}"/>
                </a:ext>
              </a:extLst>
            </p:cNvPr>
            <p:cNvPicPr>
              <a:picLocks noChangeAspect="1"/>
            </p:cNvPicPr>
            <p:nvPr/>
          </p:nvPicPr>
          <p:blipFill>
            <a:blip r:embed="rId5"/>
            <a:stretch>
              <a:fillRect/>
            </a:stretch>
          </p:blipFill>
          <p:spPr>
            <a:xfrm>
              <a:off x="2305385" y="8150"/>
              <a:ext cx="2138827" cy="2063751"/>
            </a:xfrm>
            <a:prstGeom prst="rect">
              <a:avLst/>
            </a:prstGeom>
          </p:spPr>
        </p:pic>
        <p:pic>
          <p:nvPicPr>
            <p:cNvPr id="16" name="图片 15" descr="图片包含 游戏机&#10;&#10;描述已自动生成">
              <a:extLst>
                <a:ext uri="{FF2B5EF4-FFF2-40B4-BE49-F238E27FC236}">
                  <a16:creationId xmlns:a16="http://schemas.microsoft.com/office/drawing/2014/main" id="{67126A42-6C58-386A-C959-EB0BC15BC4B1}"/>
                </a:ext>
              </a:extLst>
            </p:cNvPr>
            <p:cNvPicPr>
              <a:picLocks noChangeAspect="1"/>
            </p:cNvPicPr>
            <p:nvPr/>
          </p:nvPicPr>
          <p:blipFill>
            <a:blip r:embed="rId6"/>
            <a:stretch>
              <a:fillRect/>
            </a:stretch>
          </p:blipFill>
          <p:spPr>
            <a:xfrm>
              <a:off x="8890977" y="2172516"/>
              <a:ext cx="2182967" cy="1999000"/>
            </a:xfrm>
            <a:prstGeom prst="rect">
              <a:avLst/>
            </a:prstGeom>
          </p:spPr>
        </p:pic>
        <p:pic>
          <p:nvPicPr>
            <p:cNvPr id="24" name="图片 23" descr="卡通人物&#10;&#10;低可信度描述已自动生成">
              <a:extLst>
                <a:ext uri="{FF2B5EF4-FFF2-40B4-BE49-F238E27FC236}">
                  <a16:creationId xmlns:a16="http://schemas.microsoft.com/office/drawing/2014/main" id="{C854073E-270D-14DF-909B-33A139F68550}"/>
                </a:ext>
              </a:extLst>
            </p:cNvPr>
            <p:cNvPicPr>
              <a:picLocks noChangeAspect="1"/>
            </p:cNvPicPr>
            <p:nvPr/>
          </p:nvPicPr>
          <p:blipFill>
            <a:blip r:embed="rId7"/>
            <a:stretch>
              <a:fillRect/>
            </a:stretch>
          </p:blipFill>
          <p:spPr>
            <a:xfrm>
              <a:off x="447223" y="4352676"/>
              <a:ext cx="1834394" cy="1999103"/>
            </a:xfrm>
            <a:prstGeom prst="rect">
              <a:avLst/>
            </a:prstGeom>
          </p:spPr>
        </p:pic>
        <p:pic>
          <p:nvPicPr>
            <p:cNvPr id="26" name="图片 25" descr="图片包含 徽标&#10;&#10;描述已自动生成">
              <a:extLst>
                <a:ext uri="{FF2B5EF4-FFF2-40B4-BE49-F238E27FC236}">
                  <a16:creationId xmlns:a16="http://schemas.microsoft.com/office/drawing/2014/main" id="{65F791CD-B238-9BCC-DDC3-28BC1C86F9E1}"/>
                </a:ext>
              </a:extLst>
            </p:cNvPr>
            <p:cNvPicPr>
              <a:picLocks noChangeAspect="1"/>
            </p:cNvPicPr>
            <p:nvPr/>
          </p:nvPicPr>
          <p:blipFill>
            <a:blip r:embed="rId8"/>
            <a:stretch>
              <a:fillRect/>
            </a:stretch>
          </p:blipFill>
          <p:spPr>
            <a:xfrm>
              <a:off x="463002" y="6517296"/>
              <a:ext cx="1872989" cy="2211009"/>
            </a:xfrm>
            <a:prstGeom prst="rect">
              <a:avLst/>
            </a:prstGeom>
          </p:spPr>
        </p:pic>
        <p:pic>
          <p:nvPicPr>
            <p:cNvPr id="28" name="图片 27" descr="亮着灯的招牌&#10;&#10;低可信度描述已自动生成">
              <a:extLst>
                <a:ext uri="{FF2B5EF4-FFF2-40B4-BE49-F238E27FC236}">
                  <a16:creationId xmlns:a16="http://schemas.microsoft.com/office/drawing/2014/main" id="{59455A98-78D5-0B77-E566-979B9BF39AB3}"/>
                </a:ext>
              </a:extLst>
            </p:cNvPr>
            <p:cNvPicPr>
              <a:picLocks noChangeAspect="1"/>
            </p:cNvPicPr>
            <p:nvPr/>
          </p:nvPicPr>
          <p:blipFill>
            <a:blip r:embed="rId9"/>
            <a:stretch>
              <a:fillRect/>
            </a:stretch>
          </p:blipFill>
          <p:spPr>
            <a:xfrm>
              <a:off x="2312251" y="4349309"/>
              <a:ext cx="2138826" cy="2063752"/>
            </a:xfrm>
            <a:prstGeom prst="rect">
              <a:avLst/>
            </a:prstGeom>
          </p:spPr>
        </p:pic>
        <p:pic>
          <p:nvPicPr>
            <p:cNvPr id="30" name="图片 29" descr="图片包含 灯光, 游戏机, 黑暗, 亮&#10;&#10;描述已自动生成">
              <a:extLst>
                <a:ext uri="{FF2B5EF4-FFF2-40B4-BE49-F238E27FC236}">
                  <a16:creationId xmlns:a16="http://schemas.microsoft.com/office/drawing/2014/main" id="{90D9A321-7769-043F-CB10-45F9D2A79025}"/>
                </a:ext>
              </a:extLst>
            </p:cNvPr>
            <p:cNvPicPr>
              <a:picLocks noChangeAspect="1"/>
            </p:cNvPicPr>
            <p:nvPr/>
          </p:nvPicPr>
          <p:blipFill>
            <a:blip r:embed="rId10"/>
            <a:stretch>
              <a:fillRect/>
            </a:stretch>
          </p:blipFill>
          <p:spPr>
            <a:xfrm>
              <a:off x="2403559" y="6524559"/>
              <a:ext cx="2063752" cy="2203745"/>
            </a:xfrm>
            <a:prstGeom prst="rect">
              <a:avLst/>
            </a:prstGeom>
          </p:spPr>
        </p:pic>
        <p:pic>
          <p:nvPicPr>
            <p:cNvPr id="32" name="图片 31" descr="图片包含 游戏机, 飞机&#10;&#10;描述已自动生成">
              <a:extLst>
                <a:ext uri="{FF2B5EF4-FFF2-40B4-BE49-F238E27FC236}">
                  <a16:creationId xmlns:a16="http://schemas.microsoft.com/office/drawing/2014/main" id="{F1F9AF0E-8492-E2BC-D346-78326CED3660}"/>
                </a:ext>
              </a:extLst>
            </p:cNvPr>
            <p:cNvPicPr>
              <a:picLocks noChangeAspect="1"/>
            </p:cNvPicPr>
            <p:nvPr/>
          </p:nvPicPr>
          <p:blipFill>
            <a:blip r:embed="rId11"/>
            <a:stretch>
              <a:fillRect/>
            </a:stretch>
          </p:blipFill>
          <p:spPr>
            <a:xfrm>
              <a:off x="6750133" y="2176078"/>
              <a:ext cx="2063752" cy="2017474"/>
            </a:xfrm>
            <a:prstGeom prst="rect">
              <a:avLst/>
            </a:prstGeom>
          </p:spPr>
        </p:pic>
        <p:pic>
          <p:nvPicPr>
            <p:cNvPr id="34" name="图片 33" descr="图片包含 游戏机, 标志&#10;&#10;描述已自动生成">
              <a:extLst>
                <a:ext uri="{FF2B5EF4-FFF2-40B4-BE49-F238E27FC236}">
                  <a16:creationId xmlns:a16="http://schemas.microsoft.com/office/drawing/2014/main" id="{D269156A-D5B2-316F-689A-71384DCF5789}"/>
                </a:ext>
              </a:extLst>
            </p:cNvPr>
            <p:cNvPicPr>
              <a:picLocks noChangeAspect="1"/>
            </p:cNvPicPr>
            <p:nvPr/>
          </p:nvPicPr>
          <p:blipFill>
            <a:blip r:embed="rId12"/>
            <a:stretch>
              <a:fillRect/>
            </a:stretch>
          </p:blipFill>
          <p:spPr>
            <a:xfrm>
              <a:off x="11151036" y="-19000"/>
              <a:ext cx="2217020" cy="2063750"/>
            </a:xfrm>
            <a:prstGeom prst="rect">
              <a:avLst/>
            </a:prstGeom>
          </p:spPr>
        </p:pic>
        <p:pic>
          <p:nvPicPr>
            <p:cNvPr id="36" name="图片 35" descr="图片包含 游戏机, 建筑, 窗户, 房间&#10;&#10;描述已自动生成">
              <a:extLst>
                <a:ext uri="{FF2B5EF4-FFF2-40B4-BE49-F238E27FC236}">
                  <a16:creationId xmlns:a16="http://schemas.microsoft.com/office/drawing/2014/main" id="{5DD46E66-8C43-89D3-6554-7B3271028A27}"/>
                </a:ext>
              </a:extLst>
            </p:cNvPr>
            <p:cNvPicPr>
              <a:picLocks noChangeAspect="1"/>
            </p:cNvPicPr>
            <p:nvPr/>
          </p:nvPicPr>
          <p:blipFill>
            <a:blip r:embed="rId13"/>
            <a:stretch>
              <a:fillRect/>
            </a:stretch>
          </p:blipFill>
          <p:spPr>
            <a:xfrm>
              <a:off x="4579531" y="4335112"/>
              <a:ext cx="2063750" cy="2063750"/>
            </a:xfrm>
            <a:prstGeom prst="rect">
              <a:avLst/>
            </a:prstGeom>
          </p:spPr>
        </p:pic>
        <p:pic>
          <p:nvPicPr>
            <p:cNvPr id="38" name="图片 37" descr="电脑游戏画面&#10;&#10;低可信度描述已自动生成">
              <a:extLst>
                <a:ext uri="{FF2B5EF4-FFF2-40B4-BE49-F238E27FC236}">
                  <a16:creationId xmlns:a16="http://schemas.microsoft.com/office/drawing/2014/main" id="{89EED4BF-90C0-9912-EC03-AB9080A4F33A}"/>
                </a:ext>
              </a:extLst>
            </p:cNvPr>
            <p:cNvPicPr>
              <a:picLocks noChangeAspect="1"/>
            </p:cNvPicPr>
            <p:nvPr/>
          </p:nvPicPr>
          <p:blipFill>
            <a:blip r:embed="rId14"/>
            <a:stretch>
              <a:fillRect/>
            </a:stretch>
          </p:blipFill>
          <p:spPr>
            <a:xfrm>
              <a:off x="4579531" y="6524562"/>
              <a:ext cx="2058501" cy="2203742"/>
            </a:xfrm>
            <a:prstGeom prst="rect">
              <a:avLst/>
            </a:prstGeom>
          </p:spPr>
        </p:pic>
        <p:pic>
          <p:nvPicPr>
            <p:cNvPr id="40" name="图片 39" descr="电脑萤幕画面&#10;&#10;中度可信度描述已自动生成">
              <a:extLst>
                <a:ext uri="{FF2B5EF4-FFF2-40B4-BE49-F238E27FC236}">
                  <a16:creationId xmlns:a16="http://schemas.microsoft.com/office/drawing/2014/main" id="{C6066C7D-935C-5AE3-1537-00643F51934A}"/>
                </a:ext>
              </a:extLst>
            </p:cNvPr>
            <p:cNvPicPr>
              <a:picLocks noChangeAspect="1"/>
            </p:cNvPicPr>
            <p:nvPr/>
          </p:nvPicPr>
          <p:blipFill>
            <a:blip r:embed="rId15"/>
            <a:stretch>
              <a:fillRect/>
            </a:stretch>
          </p:blipFill>
          <p:spPr>
            <a:xfrm>
              <a:off x="4517203" y="2167415"/>
              <a:ext cx="2137500" cy="2035451"/>
            </a:xfrm>
            <a:prstGeom prst="rect">
              <a:avLst/>
            </a:prstGeom>
          </p:spPr>
        </p:pic>
        <p:pic>
          <p:nvPicPr>
            <p:cNvPr id="42" name="图片 41" descr="图片包含 图形用户界面&#10;&#10;描述已自动生成">
              <a:extLst>
                <a:ext uri="{FF2B5EF4-FFF2-40B4-BE49-F238E27FC236}">
                  <a16:creationId xmlns:a16="http://schemas.microsoft.com/office/drawing/2014/main" id="{E3A6E45A-64DA-E894-1174-DDD12E531831}"/>
                </a:ext>
              </a:extLst>
            </p:cNvPr>
            <p:cNvPicPr>
              <a:picLocks noChangeAspect="1"/>
            </p:cNvPicPr>
            <p:nvPr/>
          </p:nvPicPr>
          <p:blipFill>
            <a:blip r:embed="rId16"/>
            <a:stretch>
              <a:fillRect/>
            </a:stretch>
          </p:blipFill>
          <p:spPr>
            <a:xfrm>
              <a:off x="6728726" y="0"/>
              <a:ext cx="2063751" cy="2063750"/>
            </a:xfrm>
            <a:prstGeom prst="rect">
              <a:avLst/>
            </a:prstGeom>
          </p:spPr>
        </p:pic>
        <p:pic>
          <p:nvPicPr>
            <p:cNvPr id="44" name="图片 43" descr="一些文字和图案&#10;&#10;中度可信度描述已自动生成">
              <a:extLst>
                <a:ext uri="{FF2B5EF4-FFF2-40B4-BE49-F238E27FC236}">
                  <a16:creationId xmlns:a16="http://schemas.microsoft.com/office/drawing/2014/main" id="{64F9487F-46E6-FA06-1B99-EB70C02C065D}"/>
                </a:ext>
              </a:extLst>
            </p:cNvPr>
            <p:cNvPicPr>
              <a:picLocks noChangeAspect="1"/>
            </p:cNvPicPr>
            <p:nvPr/>
          </p:nvPicPr>
          <p:blipFill>
            <a:blip r:embed="rId17"/>
            <a:stretch>
              <a:fillRect/>
            </a:stretch>
          </p:blipFill>
          <p:spPr>
            <a:xfrm>
              <a:off x="6728726" y="4313490"/>
              <a:ext cx="2063750" cy="2063750"/>
            </a:xfrm>
            <a:prstGeom prst="rect">
              <a:avLst/>
            </a:prstGeom>
          </p:spPr>
        </p:pic>
        <p:pic>
          <p:nvPicPr>
            <p:cNvPr id="46" name="图片 45" descr="图片包含 灯光, 游戏机, 黑暗, 亮&#10;&#10;描述已自动生成">
              <a:extLst>
                <a:ext uri="{FF2B5EF4-FFF2-40B4-BE49-F238E27FC236}">
                  <a16:creationId xmlns:a16="http://schemas.microsoft.com/office/drawing/2014/main" id="{BFD192E0-8A1F-7C50-B43C-D3FFF4F2482C}"/>
                </a:ext>
              </a:extLst>
            </p:cNvPr>
            <p:cNvPicPr>
              <a:picLocks noChangeAspect="1"/>
            </p:cNvPicPr>
            <p:nvPr/>
          </p:nvPicPr>
          <p:blipFill>
            <a:blip r:embed="rId18"/>
            <a:stretch>
              <a:fillRect/>
            </a:stretch>
          </p:blipFill>
          <p:spPr>
            <a:xfrm>
              <a:off x="6750133" y="6524560"/>
              <a:ext cx="2063750" cy="2203742"/>
            </a:xfrm>
            <a:prstGeom prst="rect">
              <a:avLst/>
            </a:prstGeom>
          </p:spPr>
        </p:pic>
        <p:pic>
          <p:nvPicPr>
            <p:cNvPr id="48" name="图片 47" descr="图片包含 游戏机, 钟表&#10;&#10;描述已自动生成">
              <a:extLst>
                <a:ext uri="{FF2B5EF4-FFF2-40B4-BE49-F238E27FC236}">
                  <a16:creationId xmlns:a16="http://schemas.microsoft.com/office/drawing/2014/main" id="{C0D34FAA-AB92-A93F-D47B-A57B0D8AB7CE}"/>
                </a:ext>
              </a:extLst>
            </p:cNvPr>
            <p:cNvPicPr>
              <a:picLocks noChangeAspect="1"/>
            </p:cNvPicPr>
            <p:nvPr/>
          </p:nvPicPr>
          <p:blipFill>
            <a:blip r:embed="rId19"/>
            <a:stretch>
              <a:fillRect/>
            </a:stretch>
          </p:blipFill>
          <p:spPr>
            <a:xfrm>
              <a:off x="8900620" y="-5212"/>
              <a:ext cx="2173324" cy="2063750"/>
            </a:xfrm>
            <a:prstGeom prst="rect">
              <a:avLst/>
            </a:prstGeom>
          </p:spPr>
        </p:pic>
        <p:pic>
          <p:nvPicPr>
            <p:cNvPr id="50" name="图片 49" descr="电脑游戏的截图&#10;&#10;中度可信度描述已自动生成">
              <a:extLst>
                <a:ext uri="{FF2B5EF4-FFF2-40B4-BE49-F238E27FC236}">
                  <a16:creationId xmlns:a16="http://schemas.microsoft.com/office/drawing/2014/main" id="{A3C864AF-CCF4-F63A-7678-EEE5F312E73A}"/>
                </a:ext>
              </a:extLst>
            </p:cNvPr>
            <p:cNvPicPr>
              <a:picLocks noChangeAspect="1"/>
            </p:cNvPicPr>
            <p:nvPr/>
          </p:nvPicPr>
          <p:blipFill>
            <a:blip r:embed="rId20"/>
            <a:stretch>
              <a:fillRect/>
            </a:stretch>
          </p:blipFill>
          <p:spPr>
            <a:xfrm>
              <a:off x="13447425" y="2167415"/>
              <a:ext cx="2220041" cy="2053489"/>
            </a:xfrm>
            <a:prstGeom prst="rect">
              <a:avLst/>
            </a:prstGeom>
          </p:spPr>
        </p:pic>
        <p:pic>
          <p:nvPicPr>
            <p:cNvPr id="52" name="图片 51" descr="图片包含 游戏机, 标志, 人们, 房间&#10;&#10;描述已自动生成">
              <a:extLst>
                <a:ext uri="{FF2B5EF4-FFF2-40B4-BE49-F238E27FC236}">
                  <a16:creationId xmlns:a16="http://schemas.microsoft.com/office/drawing/2014/main" id="{B104452A-E825-4D91-5F0E-12F7018DE26F}"/>
                </a:ext>
              </a:extLst>
            </p:cNvPr>
            <p:cNvPicPr>
              <a:picLocks noChangeAspect="1"/>
            </p:cNvPicPr>
            <p:nvPr/>
          </p:nvPicPr>
          <p:blipFill>
            <a:blip r:embed="rId21"/>
            <a:stretch>
              <a:fillRect/>
            </a:stretch>
          </p:blipFill>
          <p:spPr>
            <a:xfrm>
              <a:off x="8919007" y="4335112"/>
              <a:ext cx="2173324" cy="2053489"/>
            </a:xfrm>
            <a:prstGeom prst="rect">
              <a:avLst/>
            </a:prstGeom>
          </p:spPr>
        </p:pic>
        <p:pic>
          <p:nvPicPr>
            <p:cNvPr id="54" name="图片 53" descr="图片包含 游戏机, 灯光, 房间&#10;&#10;描述已自动生成">
              <a:extLst>
                <a:ext uri="{FF2B5EF4-FFF2-40B4-BE49-F238E27FC236}">
                  <a16:creationId xmlns:a16="http://schemas.microsoft.com/office/drawing/2014/main" id="{AD37B4F9-AEBE-64F7-7ECD-214BCA811E78}"/>
                </a:ext>
              </a:extLst>
            </p:cNvPr>
            <p:cNvPicPr>
              <a:picLocks noChangeAspect="1"/>
            </p:cNvPicPr>
            <p:nvPr/>
          </p:nvPicPr>
          <p:blipFill>
            <a:blip r:embed="rId22"/>
            <a:stretch>
              <a:fillRect/>
            </a:stretch>
          </p:blipFill>
          <p:spPr>
            <a:xfrm>
              <a:off x="8919007" y="6524560"/>
              <a:ext cx="2173324" cy="2203742"/>
            </a:xfrm>
            <a:prstGeom prst="rect">
              <a:avLst/>
            </a:prstGeom>
          </p:spPr>
        </p:pic>
        <p:pic>
          <p:nvPicPr>
            <p:cNvPr id="64" name="图片 63" descr="图片包含 游戏机, 钟表&#10;&#10;描述已自动生成">
              <a:extLst>
                <a:ext uri="{FF2B5EF4-FFF2-40B4-BE49-F238E27FC236}">
                  <a16:creationId xmlns:a16="http://schemas.microsoft.com/office/drawing/2014/main" id="{2D7C6A05-F5AF-E975-8BA4-47607EE99994}"/>
                </a:ext>
              </a:extLst>
            </p:cNvPr>
            <p:cNvPicPr>
              <a:picLocks noChangeAspect="1"/>
            </p:cNvPicPr>
            <p:nvPr/>
          </p:nvPicPr>
          <p:blipFill>
            <a:blip r:embed="rId23"/>
            <a:stretch>
              <a:fillRect/>
            </a:stretch>
          </p:blipFill>
          <p:spPr>
            <a:xfrm>
              <a:off x="11148014" y="2167415"/>
              <a:ext cx="2220042" cy="2019680"/>
            </a:xfrm>
            <a:prstGeom prst="rect">
              <a:avLst/>
            </a:prstGeom>
          </p:spPr>
        </p:pic>
        <p:pic>
          <p:nvPicPr>
            <p:cNvPr id="66" name="图片 65" descr="图片包含 形状&#10;&#10;描述已自动生成">
              <a:extLst>
                <a:ext uri="{FF2B5EF4-FFF2-40B4-BE49-F238E27FC236}">
                  <a16:creationId xmlns:a16="http://schemas.microsoft.com/office/drawing/2014/main" id="{1E21FFED-4E16-C27E-893F-F3DEF075B623}"/>
                </a:ext>
              </a:extLst>
            </p:cNvPr>
            <p:cNvPicPr>
              <a:picLocks noChangeAspect="1"/>
            </p:cNvPicPr>
            <p:nvPr/>
          </p:nvPicPr>
          <p:blipFill>
            <a:blip r:embed="rId24"/>
            <a:stretch>
              <a:fillRect/>
            </a:stretch>
          </p:blipFill>
          <p:spPr>
            <a:xfrm>
              <a:off x="13445148" y="-5212"/>
              <a:ext cx="2220042" cy="2019680"/>
            </a:xfrm>
            <a:prstGeom prst="rect">
              <a:avLst/>
            </a:prstGeom>
          </p:spPr>
        </p:pic>
        <p:pic>
          <p:nvPicPr>
            <p:cNvPr id="68" name="图片 67" descr="屏幕上有字&#10;&#10;低可信度描述已自动生成">
              <a:extLst>
                <a:ext uri="{FF2B5EF4-FFF2-40B4-BE49-F238E27FC236}">
                  <a16:creationId xmlns:a16="http://schemas.microsoft.com/office/drawing/2014/main" id="{485F90DA-66EA-3099-0AAC-67C366B950CE}"/>
                </a:ext>
              </a:extLst>
            </p:cNvPr>
            <p:cNvPicPr>
              <a:picLocks noChangeAspect="1"/>
            </p:cNvPicPr>
            <p:nvPr/>
          </p:nvPicPr>
          <p:blipFill>
            <a:blip r:embed="rId25"/>
            <a:stretch>
              <a:fillRect/>
            </a:stretch>
          </p:blipFill>
          <p:spPr>
            <a:xfrm>
              <a:off x="13426760" y="4311298"/>
              <a:ext cx="2238430" cy="2011200"/>
            </a:xfrm>
            <a:prstGeom prst="rect">
              <a:avLst/>
            </a:prstGeom>
          </p:spPr>
        </p:pic>
        <p:pic>
          <p:nvPicPr>
            <p:cNvPr id="70" name="图片 69" descr="电脑游戏画面&#10;&#10;低可信度描述已自动生成">
              <a:extLst>
                <a:ext uri="{FF2B5EF4-FFF2-40B4-BE49-F238E27FC236}">
                  <a16:creationId xmlns:a16="http://schemas.microsoft.com/office/drawing/2014/main" id="{F1947DD2-3746-B415-D3A6-649EA05F3216}"/>
                </a:ext>
              </a:extLst>
            </p:cNvPr>
            <p:cNvPicPr>
              <a:picLocks noChangeAspect="1"/>
            </p:cNvPicPr>
            <p:nvPr/>
          </p:nvPicPr>
          <p:blipFill>
            <a:blip r:embed="rId26"/>
            <a:stretch>
              <a:fillRect/>
            </a:stretch>
          </p:blipFill>
          <p:spPr>
            <a:xfrm>
              <a:off x="13445148" y="6524560"/>
              <a:ext cx="2272735" cy="2201704"/>
            </a:xfrm>
            <a:prstGeom prst="rect">
              <a:avLst/>
            </a:prstGeom>
          </p:spPr>
        </p:pic>
        <p:pic>
          <p:nvPicPr>
            <p:cNvPr id="88" name="图片 87" descr="黑暗中的灯光&#10;&#10;中度可信度描述已自动生成">
              <a:extLst>
                <a:ext uri="{FF2B5EF4-FFF2-40B4-BE49-F238E27FC236}">
                  <a16:creationId xmlns:a16="http://schemas.microsoft.com/office/drawing/2014/main" id="{31978495-1E4A-2F4F-CCDA-EBB7BD151CA0}"/>
                </a:ext>
              </a:extLst>
            </p:cNvPr>
            <p:cNvPicPr>
              <a:picLocks noChangeAspect="1"/>
            </p:cNvPicPr>
            <p:nvPr/>
          </p:nvPicPr>
          <p:blipFill>
            <a:blip r:embed="rId27"/>
            <a:stretch>
              <a:fillRect/>
            </a:stretch>
          </p:blipFill>
          <p:spPr>
            <a:xfrm>
              <a:off x="4514837" y="0"/>
              <a:ext cx="2143264" cy="2041715"/>
            </a:xfrm>
            <a:prstGeom prst="rect">
              <a:avLst/>
            </a:prstGeom>
          </p:spPr>
        </p:pic>
        <p:pic>
          <p:nvPicPr>
            <p:cNvPr id="90" name="图片 89" descr="图片包含 游戏机, 标志, 灯光, 停止&#10;&#10;描述已自动生成">
              <a:extLst>
                <a:ext uri="{FF2B5EF4-FFF2-40B4-BE49-F238E27FC236}">
                  <a16:creationId xmlns:a16="http://schemas.microsoft.com/office/drawing/2014/main" id="{75C4CCF5-75AC-A3F4-D9DB-E99989512D47}"/>
                </a:ext>
              </a:extLst>
            </p:cNvPr>
            <p:cNvPicPr>
              <a:picLocks noChangeAspect="1"/>
            </p:cNvPicPr>
            <p:nvPr/>
          </p:nvPicPr>
          <p:blipFill>
            <a:blip r:embed="rId28"/>
            <a:stretch>
              <a:fillRect/>
            </a:stretch>
          </p:blipFill>
          <p:spPr>
            <a:xfrm>
              <a:off x="2312251" y="2169234"/>
              <a:ext cx="2143263" cy="2033632"/>
            </a:xfrm>
            <a:prstGeom prst="rect">
              <a:avLst/>
            </a:prstGeom>
          </p:spPr>
        </p:pic>
        <p:pic>
          <p:nvPicPr>
            <p:cNvPr id="92" name="图片 91" descr="一些文字和图案&#10;&#10;低可信度描述已自动生成">
              <a:extLst>
                <a:ext uri="{FF2B5EF4-FFF2-40B4-BE49-F238E27FC236}">
                  <a16:creationId xmlns:a16="http://schemas.microsoft.com/office/drawing/2014/main" id="{50595DB8-68D6-6052-869E-90421C43D2DF}"/>
                </a:ext>
              </a:extLst>
            </p:cNvPr>
            <p:cNvPicPr>
              <a:picLocks noChangeAspect="1"/>
            </p:cNvPicPr>
            <p:nvPr/>
          </p:nvPicPr>
          <p:blipFill>
            <a:blip r:embed="rId29"/>
            <a:stretch>
              <a:fillRect/>
            </a:stretch>
          </p:blipFill>
          <p:spPr>
            <a:xfrm>
              <a:off x="11151035" y="4311298"/>
              <a:ext cx="2217021" cy="2052648"/>
            </a:xfrm>
            <a:prstGeom prst="rect">
              <a:avLst/>
            </a:prstGeom>
          </p:spPr>
        </p:pic>
        <p:pic>
          <p:nvPicPr>
            <p:cNvPr id="94" name="图片 93" descr="图片包含 游戏机, 房间&#10;&#10;描述已自动生成">
              <a:extLst>
                <a:ext uri="{FF2B5EF4-FFF2-40B4-BE49-F238E27FC236}">
                  <a16:creationId xmlns:a16="http://schemas.microsoft.com/office/drawing/2014/main" id="{1A49BCFB-A2D4-72D9-9E17-D3A342FE0247}"/>
                </a:ext>
              </a:extLst>
            </p:cNvPr>
            <p:cNvPicPr>
              <a:picLocks noChangeAspect="1"/>
            </p:cNvPicPr>
            <p:nvPr/>
          </p:nvPicPr>
          <p:blipFill>
            <a:blip r:embed="rId30"/>
            <a:stretch>
              <a:fillRect/>
            </a:stretch>
          </p:blipFill>
          <p:spPr>
            <a:xfrm>
              <a:off x="11148014" y="6526598"/>
              <a:ext cx="2220042" cy="2201704"/>
            </a:xfrm>
            <a:prstGeom prst="rect">
              <a:avLst/>
            </a:prstGeom>
          </p:spPr>
        </p:pic>
        <p:pic>
          <p:nvPicPr>
            <p:cNvPr id="96" name="图片 95" descr="图示, 工程绘图&#10;&#10;描述已自动生成">
              <a:extLst>
                <a:ext uri="{FF2B5EF4-FFF2-40B4-BE49-F238E27FC236}">
                  <a16:creationId xmlns:a16="http://schemas.microsoft.com/office/drawing/2014/main" id="{FC09C53E-D981-7857-30CE-35405A044129}"/>
                </a:ext>
              </a:extLst>
            </p:cNvPr>
            <p:cNvPicPr>
              <a:picLocks noChangeAspect="1"/>
            </p:cNvPicPr>
            <p:nvPr/>
          </p:nvPicPr>
          <p:blipFill>
            <a:blip r:embed="rId31"/>
            <a:stretch>
              <a:fillRect/>
            </a:stretch>
          </p:blipFill>
          <p:spPr>
            <a:xfrm>
              <a:off x="-867225" y="1102110"/>
              <a:ext cx="1141092" cy="956428"/>
            </a:xfrm>
            <a:prstGeom prst="rect">
              <a:avLst/>
            </a:prstGeom>
          </p:spPr>
        </p:pic>
        <p:pic>
          <p:nvPicPr>
            <p:cNvPr id="98" name="图片 97" descr="建筑的摆设布局&#10;&#10;中度可信度描述已自动生成">
              <a:extLst>
                <a:ext uri="{FF2B5EF4-FFF2-40B4-BE49-F238E27FC236}">
                  <a16:creationId xmlns:a16="http://schemas.microsoft.com/office/drawing/2014/main" id="{6D249619-D4AB-7048-CDC7-879EA55BAB2B}"/>
                </a:ext>
              </a:extLst>
            </p:cNvPr>
            <p:cNvPicPr>
              <a:picLocks noChangeAspect="1"/>
            </p:cNvPicPr>
            <p:nvPr/>
          </p:nvPicPr>
          <p:blipFill>
            <a:blip r:embed="rId32"/>
            <a:stretch>
              <a:fillRect/>
            </a:stretch>
          </p:blipFill>
          <p:spPr>
            <a:xfrm>
              <a:off x="-867225" y="3180293"/>
              <a:ext cx="1134798" cy="1022573"/>
            </a:xfrm>
            <a:prstGeom prst="rect">
              <a:avLst/>
            </a:prstGeom>
          </p:spPr>
        </p:pic>
        <p:pic>
          <p:nvPicPr>
            <p:cNvPr id="100" name="图片 99" descr="工程绘图&#10;&#10;描述已自动生成">
              <a:extLst>
                <a:ext uri="{FF2B5EF4-FFF2-40B4-BE49-F238E27FC236}">
                  <a16:creationId xmlns:a16="http://schemas.microsoft.com/office/drawing/2014/main" id="{B719E6B9-9964-E5EB-2B3D-2A65DB8EE580}"/>
                </a:ext>
              </a:extLst>
            </p:cNvPr>
            <p:cNvPicPr>
              <a:picLocks noChangeAspect="1"/>
            </p:cNvPicPr>
            <p:nvPr/>
          </p:nvPicPr>
          <p:blipFill>
            <a:blip r:embed="rId33"/>
            <a:stretch>
              <a:fillRect/>
            </a:stretch>
          </p:blipFill>
          <p:spPr>
            <a:xfrm>
              <a:off x="-867225" y="5463770"/>
              <a:ext cx="1142797" cy="929879"/>
            </a:xfrm>
            <a:prstGeom prst="rect">
              <a:avLst/>
            </a:prstGeom>
          </p:spPr>
        </p:pic>
        <p:pic>
          <p:nvPicPr>
            <p:cNvPr id="102" name="图片 101" descr="图片包含 游戏机, 大, 船, 躺&#10;&#10;描述已自动生成">
              <a:extLst>
                <a:ext uri="{FF2B5EF4-FFF2-40B4-BE49-F238E27FC236}">
                  <a16:creationId xmlns:a16="http://schemas.microsoft.com/office/drawing/2014/main" id="{5CADB96F-93A0-4E5E-DD3C-75D5D52ABE78}"/>
                </a:ext>
              </a:extLst>
            </p:cNvPr>
            <p:cNvPicPr>
              <a:picLocks noChangeAspect="1"/>
            </p:cNvPicPr>
            <p:nvPr/>
          </p:nvPicPr>
          <p:blipFill>
            <a:blip r:embed="rId34"/>
            <a:stretch>
              <a:fillRect/>
            </a:stretch>
          </p:blipFill>
          <p:spPr>
            <a:xfrm>
              <a:off x="-857555" y="7705731"/>
              <a:ext cx="1163346" cy="1022574"/>
            </a:xfrm>
            <a:prstGeom prst="rect">
              <a:avLst/>
            </a:prstGeom>
          </p:spPr>
        </p:pic>
        <p:pic>
          <p:nvPicPr>
            <p:cNvPr id="106" name="图片 105" descr="图片包含 建筑, 户外, 男人, 街道&#10;&#10;描述已自动生成">
              <a:extLst>
                <a:ext uri="{FF2B5EF4-FFF2-40B4-BE49-F238E27FC236}">
                  <a16:creationId xmlns:a16="http://schemas.microsoft.com/office/drawing/2014/main" id="{92E2218E-6B6A-6A60-FB8E-EFA7AB78ED12}"/>
                </a:ext>
              </a:extLst>
            </p:cNvPr>
            <p:cNvPicPr>
              <a:picLocks noChangeAspect="1"/>
            </p:cNvPicPr>
            <p:nvPr/>
          </p:nvPicPr>
          <p:blipFill>
            <a:blip r:embed="rId35"/>
            <a:stretch>
              <a:fillRect/>
            </a:stretch>
          </p:blipFill>
          <p:spPr>
            <a:xfrm>
              <a:off x="-861557" y="-5212"/>
              <a:ext cx="1129130" cy="975752"/>
            </a:xfrm>
            <a:prstGeom prst="rect">
              <a:avLst/>
            </a:prstGeom>
          </p:spPr>
        </p:pic>
        <p:pic>
          <p:nvPicPr>
            <p:cNvPr id="108" name="图片 107" descr="图片包含 户外, 男人, 骑, 空气&#10;&#10;描述已自动生成">
              <a:extLst>
                <a:ext uri="{FF2B5EF4-FFF2-40B4-BE49-F238E27FC236}">
                  <a16:creationId xmlns:a16="http://schemas.microsoft.com/office/drawing/2014/main" id="{43719607-E317-16EA-5664-DAC2F08C2B55}"/>
                </a:ext>
              </a:extLst>
            </p:cNvPr>
            <p:cNvPicPr>
              <a:picLocks noChangeAspect="1"/>
            </p:cNvPicPr>
            <p:nvPr/>
          </p:nvPicPr>
          <p:blipFill>
            <a:blip r:embed="rId36"/>
            <a:stretch>
              <a:fillRect/>
            </a:stretch>
          </p:blipFill>
          <p:spPr>
            <a:xfrm>
              <a:off x="-867225" y="2140819"/>
              <a:ext cx="1141092" cy="956428"/>
            </a:xfrm>
            <a:prstGeom prst="rect">
              <a:avLst/>
            </a:prstGeom>
          </p:spPr>
        </p:pic>
        <p:pic>
          <p:nvPicPr>
            <p:cNvPr id="110" name="图片 109" descr="在地板上&#10;&#10;低可信度描述已自动生成">
              <a:extLst>
                <a:ext uri="{FF2B5EF4-FFF2-40B4-BE49-F238E27FC236}">
                  <a16:creationId xmlns:a16="http://schemas.microsoft.com/office/drawing/2014/main" id="{D1C78F2E-D51E-41AE-5C67-E828FA83B24A}"/>
                </a:ext>
              </a:extLst>
            </p:cNvPr>
            <p:cNvPicPr>
              <a:picLocks noChangeAspect="1"/>
            </p:cNvPicPr>
            <p:nvPr/>
          </p:nvPicPr>
          <p:blipFill>
            <a:blip r:embed="rId37"/>
            <a:stretch>
              <a:fillRect/>
            </a:stretch>
          </p:blipFill>
          <p:spPr>
            <a:xfrm>
              <a:off x="-875224" y="4329901"/>
              <a:ext cx="1142797" cy="1022574"/>
            </a:xfrm>
            <a:prstGeom prst="rect">
              <a:avLst/>
            </a:prstGeom>
          </p:spPr>
        </p:pic>
        <p:pic>
          <p:nvPicPr>
            <p:cNvPr id="112" name="图片 111" descr="在街道上&#10;&#10;中度可信度描述已自动生成">
              <a:extLst>
                <a:ext uri="{FF2B5EF4-FFF2-40B4-BE49-F238E27FC236}">
                  <a16:creationId xmlns:a16="http://schemas.microsoft.com/office/drawing/2014/main" id="{70A7A2E6-7C91-5E14-65CD-7ED251FDCBD3}"/>
                </a:ext>
              </a:extLst>
            </p:cNvPr>
            <p:cNvPicPr>
              <a:picLocks noChangeAspect="1"/>
            </p:cNvPicPr>
            <p:nvPr/>
          </p:nvPicPr>
          <p:blipFill>
            <a:blip r:embed="rId38"/>
            <a:stretch>
              <a:fillRect/>
            </a:stretch>
          </p:blipFill>
          <p:spPr>
            <a:xfrm>
              <a:off x="-875224" y="6519348"/>
              <a:ext cx="1163346" cy="1022574"/>
            </a:xfrm>
            <a:prstGeom prst="rect">
              <a:avLst/>
            </a:prstGeom>
          </p:spPr>
        </p:pic>
        <p:sp>
          <p:nvSpPr>
            <p:cNvPr id="113" name="文本框 112">
              <a:extLst>
                <a:ext uri="{FF2B5EF4-FFF2-40B4-BE49-F238E27FC236}">
                  <a16:creationId xmlns:a16="http://schemas.microsoft.com/office/drawing/2014/main" id="{866C6F81-ECB1-A44C-E16F-CBACECC24534}"/>
                </a:ext>
              </a:extLst>
            </p:cNvPr>
            <p:cNvSpPr txBox="1"/>
            <p:nvPr/>
          </p:nvSpPr>
          <p:spPr>
            <a:xfrm>
              <a:off x="-1283592" y="112263"/>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114" name="文本框 113">
              <a:extLst>
                <a:ext uri="{FF2B5EF4-FFF2-40B4-BE49-F238E27FC236}">
                  <a16:creationId xmlns:a16="http://schemas.microsoft.com/office/drawing/2014/main" id="{42675AEB-2769-F4F3-CF3B-F768DEC04A56}"/>
                </a:ext>
              </a:extLst>
            </p:cNvPr>
            <p:cNvSpPr txBox="1"/>
            <p:nvPr/>
          </p:nvSpPr>
          <p:spPr>
            <a:xfrm>
              <a:off x="-1262652" y="1203828"/>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115" name="文本框 114">
              <a:extLst>
                <a:ext uri="{FF2B5EF4-FFF2-40B4-BE49-F238E27FC236}">
                  <a16:creationId xmlns:a16="http://schemas.microsoft.com/office/drawing/2014/main" id="{1EFBEC3D-81F1-3D67-0373-9ADED4D93678}"/>
                </a:ext>
              </a:extLst>
            </p:cNvPr>
            <p:cNvSpPr txBox="1"/>
            <p:nvPr/>
          </p:nvSpPr>
          <p:spPr>
            <a:xfrm>
              <a:off x="-1268245" y="2227556"/>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116" name="文本框 115">
              <a:extLst>
                <a:ext uri="{FF2B5EF4-FFF2-40B4-BE49-F238E27FC236}">
                  <a16:creationId xmlns:a16="http://schemas.microsoft.com/office/drawing/2014/main" id="{A0F36A0A-0118-3AF7-7749-8743C066C9A8}"/>
                </a:ext>
              </a:extLst>
            </p:cNvPr>
            <p:cNvSpPr txBox="1"/>
            <p:nvPr/>
          </p:nvSpPr>
          <p:spPr>
            <a:xfrm>
              <a:off x="-1283593" y="3288466"/>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117" name="文本框 116">
              <a:extLst>
                <a:ext uri="{FF2B5EF4-FFF2-40B4-BE49-F238E27FC236}">
                  <a16:creationId xmlns:a16="http://schemas.microsoft.com/office/drawing/2014/main" id="{AFEAD0BC-464D-8989-217E-6529A47668D3}"/>
                </a:ext>
              </a:extLst>
            </p:cNvPr>
            <p:cNvSpPr txBox="1"/>
            <p:nvPr/>
          </p:nvSpPr>
          <p:spPr>
            <a:xfrm>
              <a:off x="-1271122" y="4407096"/>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118" name="文本框 117">
              <a:extLst>
                <a:ext uri="{FF2B5EF4-FFF2-40B4-BE49-F238E27FC236}">
                  <a16:creationId xmlns:a16="http://schemas.microsoft.com/office/drawing/2014/main" id="{14E812FE-50EA-6FAA-B97A-0BF9D2A45E55}"/>
                </a:ext>
              </a:extLst>
            </p:cNvPr>
            <p:cNvSpPr txBox="1"/>
            <p:nvPr/>
          </p:nvSpPr>
          <p:spPr>
            <a:xfrm>
              <a:off x="-1289137" y="5498661"/>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119" name="文本框 118">
              <a:extLst>
                <a:ext uri="{FF2B5EF4-FFF2-40B4-BE49-F238E27FC236}">
                  <a16:creationId xmlns:a16="http://schemas.microsoft.com/office/drawing/2014/main" id="{6F05D1CF-F8AB-DCD5-5883-2897FA5F7811}"/>
                </a:ext>
              </a:extLst>
            </p:cNvPr>
            <p:cNvSpPr txBox="1"/>
            <p:nvPr/>
          </p:nvSpPr>
          <p:spPr>
            <a:xfrm>
              <a:off x="-1267361" y="6606225"/>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120" name="文本框 119">
              <a:extLst>
                <a:ext uri="{FF2B5EF4-FFF2-40B4-BE49-F238E27FC236}">
                  <a16:creationId xmlns:a16="http://schemas.microsoft.com/office/drawing/2014/main" id="{F1C1173B-4DCF-0E1F-6DEA-49E02C3CC520}"/>
                </a:ext>
              </a:extLst>
            </p:cNvPr>
            <p:cNvSpPr txBox="1"/>
            <p:nvPr/>
          </p:nvSpPr>
          <p:spPr>
            <a:xfrm>
              <a:off x="-1243698" y="7697790"/>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121" name="文本框 120">
              <a:extLst>
                <a:ext uri="{FF2B5EF4-FFF2-40B4-BE49-F238E27FC236}">
                  <a16:creationId xmlns:a16="http://schemas.microsoft.com/office/drawing/2014/main" id="{EF87A0E9-BB0B-6C59-1353-2CD65CB77F1C}"/>
                </a:ext>
              </a:extLst>
            </p:cNvPr>
            <p:cNvSpPr txBox="1"/>
            <p:nvPr/>
          </p:nvSpPr>
          <p:spPr>
            <a:xfrm>
              <a:off x="-612436" y="8847826"/>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图像</a:t>
              </a:r>
            </a:p>
          </p:txBody>
        </p:sp>
        <p:sp>
          <p:nvSpPr>
            <p:cNvPr id="122" name="文本框 121">
              <a:extLst>
                <a:ext uri="{FF2B5EF4-FFF2-40B4-BE49-F238E27FC236}">
                  <a16:creationId xmlns:a16="http://schemas.microsoft.com/office/drawing/2014/main" id="{B3C53CFB-930F-B7B7-277A-D2E1012BD4A6}"/>
                </a:ext>
              </a:extLst>
            </p:cNvPr>
            <p:cNvSpPr txBox="1"/>
            <p:nvPr/>
          </p:nvSpPr>
          <p:spPr>
            <a:xfrm>
              <a:off x="1121322" y="8847826"/>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标签</a:t>
              </a:r>
            </a:p>
          </p:txBody>
        </p:sp>
        <p:sp>
          <p:nvSpPr>
            <p:cNvPr id="123" name="文本框 122">
              <a:extLst>
                <a:ext uri="{FF2B5EF4-FFF2-40B4-BE49-F238E27FC236}">
                  <a16:creationId xmlns:a16="http://schemas.microsoft.com/office/drawing/2014/main" id="{6D708345-4F29-E0E7-2F87-FB1B84F175CA}"/>
                </a:ext>
              </a:extLst>
            </p:cNvPr>
            <p:cNvSpPr txBox="1"/>
            <p:nvPr/>
          </p:nvSpPr>
          <p:spPr>
            <a:xfrm>
              <a:off x="3073054" y="8809125"/>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a</a:t>
              </a:r>
              <a:r>
                <a:rPr lang="zh-CN" altLang="en-US" sz="1000" b="1" dirty="0">
                  <a:latin typeface="Cambria Math" panose="02040503050406030204" charset="0"/>
                  <a:cs typeface="Cambria Math" panose="02040503050406030204" charset="0"/>
                </a:rPr>
                <a:t>）</a:t>
              </a:r>
            </a:p>
          </p:txBody>
        </p:sp>
        <p:sp>
          <p:nvSpPr>
            <p:cNvPr id="124" name="文本框 123">
              <a:extLst>
                <a:ext uri="{FF2B5EF4-FFF2-40B4-BE49-F238E27FC236}">
                  <a16:creationId xmlns:a16="http://schemas.microsoft.com/office/drawing/2014/main" id="{5E3ACB16-97CF-CA8C-5676-AA2EAC3DEE35}"/>
                </a:ext>
              </a:extLst>
            </p:cNvPr>
            <p:cNvSpPr txBox="1"/>
            <p:nvPr/>
          </p:nvSpPr>
          <p:spPr>
            <a:xfrm>
              <a:off x="5266673" y="8809125"/>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b</a:t>
              </a:r>
              <a:r>
                <a:rPr lang="zh-CN" altLang="en-US" sz="1000" b="1" dirty="0">
                  <a:latin typeface="Cambria Math" panose="02040503050406030204" charset="0"/>
                  <a:cs typeface="Cambria Math" panose="02040503050406030204" charset="0"/>
                </a:rPr>
                <a:t>）</a:t>
              </a:r>
            </a:p>
          </p:txBody>
        </p:sp>
        <p:sp>
          <p:nvSpPr>
            <p:cNvPr id="125" name="文本框 124">
              <a:extLst>
                <a:ext uri="{FF2B5EF4-FFF2-40B4-BE49-F238E27FC236}">
                  <a16:creationId xmlns:a16="http://schemas.microsoft.com/office/drawing/2014/main" id="{839BFAC6-0372-8480-4C56-A42491CA1B12}"/>
                </a:ext>
              </a:extLst>
            </p:cNvPr>
            <p:cNvSpPr txBox="1"/>
            <p:nvPr/>
          </p:nvSpPr>
          <p:spPr>
            <a:xfrm>
              <a:off x="7424593" y="8809125"/>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c</a:t>
              </a:r>
              <a:r>
                <a:rPr lang="zh-CN" altLang="en-US" sz="1000" b="1" dirty="0">
                  <a:latin typeface="Cambria Math" panose="02040503050406030204" charset="0"/>
                  <a:cs typeface="Cambria Math" panose="02040503050406030204" charset="0"/>
                </a:rPr>
                <a:t>）</a:t>
              </a:r>
            </a:p>
          </p:txBody>
        </p:sp>
        <p:sp>
          <p:nvSpPr>
            <p:cNvPr id="126" name="文本框 125">
              <a:extLst>
                <a:ext uri="{FF2B5EF4-FFF2-40B4-BE49-F238E27FC236}">
                  <a16:creationId xmlns:a16="http://schemas.microsoft.com/office/drawing/2014/main" id="{11F943E2-F9C8-8E84-31BD-94F91D8EF18F}"/>
                </a:ext>
              </a:extLst>
            </p:cNvPr>
            <p:cNvSpPr txBox="1"/>
            <p:nvPr/>
          </p:nvSpPr>
          <p:spPr>
            <a:xfrm>
              <a:off x="9673850" y="8809596"/>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d</a:t>
              </a:r>
              <a:r>
                <a:rPr lang="zh-CN" altLang="en-US" sz="1000" b="1" dirty="0">
                  <a:latin typeface="Cambria Math" panose="02040503050406030204" charset="0"/>
                  <a:cs typeface="Cambria Math" panose="02040503050406030204" charset="0"/>
                </a:rPr>
                <a:t>）</a:t>
              </a:r>
            </a:p>
          </p:txBody>
        </p:sp>
        <p:sp>
          <p:nvSpPr>
            <p:cNvPr id="130" name="文本框 129">
              <a:extLst>
                <a:ext uri="{FF2B5EF4-FFF2-40B4-BE49-F238E27FC236}">
                  <a16:creationId xmlns:a16="http://schemas.microsoft.com/office/drawing/2014/main" id="{B763BB09-DA23-AE26-8399-ECC2AFFBDA0F}"/>
                </a:ext>
              </a:extLst>
            </p:cNvPr>
            <p:cNvSpPr txBox="1"/>
            <p:nvPr/>
          </p:nvSpPr>
          <p:spPr>
            <a:xfrm>
              <a:off x="11867469" y="8809125"/>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e</a:t>
              </a:r>
              <a:r>
                <a:rPr lang="zh-CN" altLang="en-US" sz="1000" b="1" dirty="0">
                  <a:latin typeface="Cambria Math" panose="02040503050406030204" charset="0"/>
                  <a:cs typeface="Cambria Math" panose="02040503050406030204" charset="0"/>
                </a:rPr>
                <a:t>）</a:t>
              </a:r>
            </a:p>
          </p:txBody>
        </p:sp>
        <p:sp>
          <p:nvSpPr>
            <p:cNvPr id="131" name="文本框 130">
              <a:extLst>
                <a:ext uri="{FF2B5EF4-FFF2-40B4-BE49-F238E27FC236}">
                  <a16:creationId xmlns:a16="http://schemas.microsoft.com/office/drawing/2014/main" id="{2407CCAB-D3FE-E00B-30CA-4BDA7D8B3691}"/>
                </a:ext>
              </a:extLst>
            </p:cNvPr>
            <p:cNvSpPr txBox="1"/>
            <p:nvPr/>
          </p:nvSpPr>
          <p:spPr>
            <a:xfrm>
              <a:off x="14246559" y="8809125"/>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f</a:t>
              </a:r>
              <a:r>
                <a:rPr lang="zh-CN" altLang="en-US" sz="1000" b="1" dirty="0">
                  <a:latin typeface="Cambria Math" panose="02040503050406030204" charset="0"/>
                  <a:cs typeface="Cambria Math" panose="02040503050406030204" charset="0"/>
                </a:rPr>
                <a:t>）</a:t>
              </a:r>
            </a:p>
          </p:txBody>
        </p:sp>
      </p:grpSp>
    </p:spTree>
    <p:extLst>
      <p:ext uri="{BB962C8B-B14F-4D97-AF65-F5344CB8AC3E}">
        <p14:creationId xmlns:p14="http://schemas.microsoft.com/office/powerpoint/2010/main" val="3418657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0FD8060F-AE27-52C2-642A-7634E56060BF}"/>
              </a:ext>
            </a:extLst>
          </p:cNvPr>
          <p:cNvGrpSpPr/>
          <p:nvPr/>
        </p:nvGrpSpPr>
        <p:grpSpPr>
          <a:xfrm>
            <a:off x="-508374" y="0"/>
            <a:ext cx="9485951" cy="5162900"/>
            <a:chOff x="-508374" y="0"/>
            <a:chExt cx="9485951" cy="5162900"/>
          </a:xfrm>
        </p:grpSpPr>
        <p:pic>
          <p:nvPicPr>
            <p:cNvPr id="16" name="图片 15" descr="图片包含 游戏机, 灯光, 交通&#10;&#10;描述已自动生成">
              <a:extLst>
                <a:ext uri="{FF2B5EF4-FFF2-40B4-BE49-F238E27FC236}">
                  <a16:creationId xmlns:a16="http://schemas.microsoft.com/office/drawing/2014/main" id="{E6C8203A-4F36-13FB-2B0F-9687F028C314}"/>
                </a:ext>
              </a:extLst>
            </p:cNvPr>
            <p:cNvPicPr>
              <a:picLocks noChangeAspect="1"/>
            </p:cNvPicPr>
            <p:nvPr/>
          </p:nvPicPr>
          <p:blipFill>
            <a:blip r:embed="rId3"/>
            <a:stretch>
              <a:fillRect/>
            </a:stretch>
          </p:blipFill>
          <p:spPr>
            <a:xfrm>
              <a:off x="6107542" y="1162"/>
              <a:ext cx="2169985" cy="2432618"/>
            </a:xfrm>
            <a:prstGeom prst="rect">
              <a:avLst/>
            </a:prstGeom>
          </p:spPr>
        </p:pic>
        <p:pic>
          <p:nvPicPr>
            <p:cNvPr id="18" name="图片 17" descr="图片包含 图标&#10;&#10;描述已自动生成">
              <a:extLst>
                <a:ext uri="{FF2B5EF4-FFF2-40B4-BE49-F238E27FC236}">
                  <a16:creationId xmlns:a16="http://schemas.microsoft.com/office/drawing/2014/main" id="{C5901142-19D1-43F0-6D85-ACF56FECED7E}"/>
                </a:ext>
              </a:extLst>
            </p:cNvPr>
            <p:cNvPicPr>
              <a:picLocks noChangeAspect="1"/>
            </p:cNvPicPr>
            <p:nvPr/>
          </p:nvPicPr>
          <p:blipFill>
            <a:blip r:embed="rId4"/>
            <a:stretch>
              <a:fillRect/>
            </a:stretch>
          </p:blipFill>
          <p:spPr>
            <a:xfrm>
              <a:off x="1330850" y="1161"/>
              <a:ext cx="2255520" cy="2432619"/>
            </a:xfrm>
            <a:prstGeom prst="rect">
              <a:avLst/>
            </a:prstGeom>
          </p:spPr>
        </p:pic>
        <p:pic>
          <p:nvPicPr>
            <p:cNvPr id="20" name="图片 19" descr="在草地上&#10;&#10;中度可信度描述已自动生成">
              <a:extLst>
                <a:ext uri="{FF2B5EF4-FFF2-40B4-BE49-F238E27FC236}">
                  <a16:creationId xmlns:a16="http://schemas.microsoft.com/office/drawing/2014/main" id="{0B3EFBF0-44C8-45BD-BE7C-F1C91AD1BF67}"/>
                </a:ext>
              </a:extLst>
            </p:cNvPr>
            <p:cNvPicPr>
              <a:picLocks noChangeAspect="1"/>
            </p:cNvPicPr>
            <p:nvPr/>
          </p:nvPicPr>
          <p:blipFill>
            <a:blip r:embed="rId5"/>
            <a:stretch>
              <a:fillRect/>
            </a:stretch>
          </p:blipFill>
          <p:spPr>
            <a:xfrm>
              <a:off x="0" y="1161"/>
              <a:ext cx="1198024" cy="1127760"/>
            </a:xfrm>
            <a:prstGeom prst="rect">
              <a:avLst/>
            </a:prstGeom>
          </p:spPr>
        </p:pic>
        <p:pic>
          <p:nvPicPr>
            <p:cNvPr id="22" name="图片 21" descr="图片包含 游戏机&#10;&#10;描述已自动生成">
              <a:extLst>
                <a:ext uri="{FF2B5EF4-FFF2-40B4-BE49-F238E27FC236}">
                  <a16:creationId xmlns:a16="http://schemas.microsoft.com/office/drawing/2014/main" id="{C63D7648-9394-99C7-620B-F1E40F975041}"/>
                </a:ext>
              </a:extLst>
            </p:cNvPr>
            <p:cNvPicPr>
              <a:picLocks noChangeAspect="1"/>
            </p:cNvPicPr>
            <p:nvPr/>
          </p:nvPicPr>
          <p:blipFill>
            <a:blip r:embed="rId6"/>
            <a:stretch>
              <a:fillRect/>
            </a:stretch>
          </p:blipFill>
          <p:spPr>
            <a:xfrm>
              <a:off x="1" y="1306020"/>
              <a:ext cx="1198023" cy="1127760"/>
            </a:xfrm>
            <a:prstGeom prst="rect">
              <a:avLst/>
            </a:prstGeom>
          </p:spPr>
        </p:pic>
        <p:pic>
          <p:nvPicPr>
            <p:cNvPr id="28" name="图片 27" descr="黑暗中的灯光&#10;&#10;低可信度描述已自动生成">
              <a:extLst>
                <a:ext uri="{FF2B5EF4-FFF2-40B4-BE49-F238E27FC236}">
                  <a16:creationId xmlns:a16="http://schemas.microsoft.com/office/drawing/2014/main" id="{59F3A76E-9169-E399-C097-647DD3684914}"/>
                </a:ext>
              </a:extLst>
            </p:cNvPr>
            <p:cNvPicPr>
              <a:picLocks noChangeAspect="1"/>
            </p:cNvPicPr>
            <p:nvPr/>
          </p:nvPicPr>
          <p:blipFill>
            <a:blip r:embed="rId7"/>
            <a:stretch>
              <a:fillRect/>
            </a:stretch>
          </p:blipFill>
          <p:spPr>
            <a:xfrm>
              <a:off x="6092080" y="2646439"/>
              <a:ext cx="2169985" cy="2296160"/>
            </a:xfrm>
            <a:prstGeom prst="rect">
              <a:avLst/>
            </a:prstGeom>
          </p:spPr>
        </p:pic>
        <p:pic>
          <p:nvPicPr>
            <p:cNvPr id="30" name="图片 29" descr="图片包含 游戏机&#10;&#10;描述已自动生成">
              <a:extLst>
                <a:ext uri="{FF2B5EF4-FFF2-40B4-BE49-F238E27FC236}">
                  <a16:creationId xmlns:a16="http://schemas.microsoft.com/office/drawing/2014/main" id="{39F6B242-085C-562F-4FD2-87554A455CE2}"/>
                </a:ext>
              </a:extLst>
            </p:cNvPr>
            <p:cNvPicPr>
              <a:picLocks noChangeAspect="1"/>
            </p:cNvPicPr>
            <p:nvPr/>
          </p:nvPicPr>
          <p:blipFill>
            <a:blip r:embed="rId8"/>
            <a:stretch>
              <a:fillRect/>
            </a:stretch>
          </p:blipFill>
          <p:spPr>
            <a:xfrm>
              <a:off x="1330850" y="2641600"/>
              <a:ext cx="2255519" cy="2296160"/>
            </a:xfrm>
            <a:prstGeom prst="rect">
              <a:avLst/>
            </a:prstGeom>
          </p:spPr>
        </p:pic>
        <p:pic>
          <p:nvPicPr>
            <p:cNvPr id="32" name="图片 31" descr="图示, 工程绘图&#10;&#10;描述已自动生成">
              <a:extLst>
                <a:ext uri="{FF2B5EF4-FFF2-40B4-BE49-F238E27FC236}">
                  <a16:creationId xmlns:a16="http://schemas.microsoft.com/office/drawing/2014/main" id="{CDD8C46C-606E-D44D-7C73-A251A28610CC}"/>
                </a:ext>
              </a:extLst>
            </p:cNvPr>
            <p:cNvPicPr>
              <a:picLocks noChangeAspect="1"/>
            </p:cNvPicPr>
            <p:nvPr/>
          </p:nvPicPr>
          <p:blipFill>
            <a:blip r:embed="rId9"/>
            <a:stretch>
              <a:fillRect/>
            </a:stretch>
          </p:blipFill>
          <p:spPr>
            <a:xfrm>
              <a:off x="13016" y="3805380"/>
              <a:ext cx="1198022" cy="1127760"/>
            </a:xfrm>
            <a:prstGeom prst="rect">
              <a:avLst/>
            </a:prstGeom>
          </p:spPr>
        </p:pic>
        <p:pic>
          <p:nvPicPr>
            <p:cNvPr id="34" name="图片 33" descr="图示, 工程绘图, 地图&#10;&#10;描述已自动生成">
              <a:extLst>
                <a:ext uri="{FF2B5EF4-FFF2-40B4-BE49-F238E27FC236}">
                  <a16:creationId xmlns:a16="http://schemas.microsoft.com/office/drawing/2014/main" id="{47BD8E3E-6ED8-BD7B-7355-004CB72358DF}"/>
                </a:ext>
              </a:extLst>
            </p:cNvPr>
            <p:cNvPicPr>
              <a:picLocks noChangeAspect="1"/>
            </p:cNvPicPr>
            <p:nvPr/>
          </p:nvPicPr>
          <p:blipFill>
            <a:blip r:embed="rId10"/>
            <a:stretch>
              <a:fillRect/>
            </a:stretch>
          </p:blipFill>
          <p:spPr>
            <a:xfrm>
              <a:off x="13016" y="2636980"/>
              <a:ext cx="1198022" cy="1127760"/>
            </a:xfrm>
            <a:prstGeom prst="rect">
              <a:avLst/>
            </a:prstGeom>
          </p:spPr>
        </p:pic>
        <p:sp>
          <p:nvSpPr>
            <p:cNvPr id="35" name="文本框 34">
              <a:extLst>
                <a:ext uri="{FF2B5EF4-FFF2-40B4-BE49-F238E27FC236}">
                  <a16:creationId xmlns:a16="http://schemas.microsoft.com/office/drawing/2014/main" id="{2CBBFBD2-B663-F7D6-8BBF-AF5C30846531}"/>
                </a:ext>
              </a:extLst>
            </p:cNvPr>
            <p:cNvSpPr txBox="1"/>
            <p:nvPr/>
          </p:nvSpPr>
          <p:spPr>
            <a:xfrm>
              <a:off x="-508374" y="231381"/>
              <a:ext cx="375547" cy="914400"/>
            </a:xfrm>
            <a:prstGeom prst="rect">
              <a:avLst/>
            </a:prstGeom>
            <a:noFill/>
          </p:spPr>
          <p:txBody>
            <a:bodyPr vert="wordArtVertRtl" wrap="none" rtlCol="0" anchor="t">
              <a:noAutofit/>
            </a:bodyPr>
            <a:lstStyle/>
            <a:p>
              <a:pPr algn="l"/>
              <a:r>
                <a:rPr lang="en-US" altLang="zh-CN" sz="900" dirty="0">
                  <a:latin typeface="Cambria Math" panose="02040503050406030204" charset="0"/>
                  <a:cs typeface="Cambria Math" panose="02040503050406030204" charset="0"/>
                </a:rPr>
                <a:t>T0</a:t>
              </a:r>
              <a:r>
                <a:rPr lang="zh-CN" altLang="en-US" sz="900" dirty="0">
                  <a:latin typeface="Cambria Math" panose="02040503050406030204" charset="0"/>
                  <a:cs typeface="Cambria Math" panose="02040503050406030204" charset="0"/>
                </a:rPr>
                <a:t>影像</a:t>
              </a:r>
            </a:p>
          </p:txBody>
        </p:sp>
        <p:sp>
          <p:nvSpPr>
            <p:cNvPr id="36" name="文本框 35">
              <a:extLst>
                <a:ext uri="{FF2B5EF4-FFF2-40B4-BE49-F238E27FC236}">
                  <a16:creationId xmlns:a16="http://schemas.microsoft.com/office/drawing/2014/main" id="{1EBD635E-55D5-1A45-2FA3-C863C0D14E05}"/>
                </a:ext>
              </a:extLst>
            </p:cNvPr>
            <p:cNvSpPr txBox="1"/>
            <p:nvPr/>
          </p:nvSpPr>
          <p:spPr>
            <a:xfrm>
              <a:off x="-508374" y="1322880"/>
              <a:ext cx="375547" cy="914400"/>
            </a:xfrm>
            <a:prstGeom prst="rect">
              <a:avLst/>
            </a:prstGeom>
            <a:noFill/>
          </p:spPr>
          <p:txBody>
            <a:bodyPr vert="wordArtVertRtl" wrap="none" rtlCol="0" anchor="t">
              <a:noAutofit/>
            </a:bodyPr>
            <a:lstStyle/>
            <a:p>
              <a:pPr algn="l"/>
              <a:r>
                <a:rPr lang="en-US" altLang="zh-CN" sz="900" dirty="0">
                  <a:latin typeface="Cambria Math" panose="02040503050406030204" charset="0"/>
                  <a:cs typeface="Cambria Math" panose="02040503050406030204" charset="0"/>
                </a:rPr>
                <a:t>T1</a:t>
              </a:r>
              <a:r>
                <a:rPr lang="zh-CN" altLang="en-US" sz="900" dirty="0">
                  <a:latin typeface="Cambria Math" panose="02040503050406030204" charset="0"/>
                  <a:cs typeface="Cambria Math" panose="02040503050406030204" charset="0"/>
                </a:rPr>
                <a:t>影像</a:t>
              </a:r>
            </a:p>
          </p:txBody>
        </p:sp>
        <p:sp>
          <p:nvSpPr>
            <p:cNvPr id="37" name="文本框 36">
              <a:extLst>
                <a:ext uri="{FF2B5EF4-FFF2-40B4-BE49-F238E27FC236}">
                  <a16:creationId xmlns:a16="http://schemas.microsoft.com/office/drawing/2014/main" id="{FE4EFB71-F21A-B9E5-AF92-16C2C58A9C34}"/>
                </a:ext>
              </a:extLst>
            </p:cNvPr>
            <p:cNvSpPr txBox="1"/>
            <p:nvPr/>
          </p:nvSpPr>
          <p:spPr>
            <a:xfrm>
              <a:off x="-508374" y="2729121"/>
              <a:ext cx="375547" cy="914400"/>
            </a:xfrm>
            <a:prstGeom prst="rect">
              <a:avLst/>
            </a:prstGeom>
            <a:noFill/>
          </p:spPr>
          <p:txBody>
            <a:bodyPr vert="wordArtVertRtl" wrap="none" rtlCol="0" anchor="t">
              <a:noAutofit/>
            </a:bodyPr>
            <a:lstStyle/>
            <a:p>
              <a:pPr algn="l"/>
              <a:r>
                <a:rPr lang="en-US" altLang="zh-CN" sz="900" dirty="0">
                  <a:latin typeface="Cambria Math" panose="02040503050406030204" charset="0"/>
                  <a:cs typeface="Cambria Math" panose="02040503050406030204" charset="0"/>
                </a:rPr>
                <a:t>T0</a:t>
              </a:r>
              <a:r>
                <a:rPr lang="zh-CN" altLang="en-US" sz="900" dirty="0">
                  <a:latin typeface="Cambria Math" panose="02040503050406030204" charset="0"/>
                  <a:cs typeface="Cambria Math" panose="02040503050406030204" charset="0"/>
                </a:rPr>
                <a:t>影像</a:t>
              </a:r>
            </a:p>
          </p:txBody>
        </p:sp>
        <p:sp>
          <p:nvSpPr>
            <p:cNvPr id="38" name="文本框 37">
              <a:extLst>
                <a:ext uri="{FF2B5EF4-FFF2-40B4-BE49-F238E27FC236}">
                  <a16:creationId xmlns:a16="http://schemas.microsoft.com/office/drawing/2014/main" id="{A5FCC9A3-002F-AEDC-3D64-5980A1190D13}"/>
                </a:ext>
              </a:extLst>
            </p:cNvPr>
            <p:cNvSpPr txBox="1"/>
            <p:nvPr/>
          </p:nvSpPr>
          <p:spPr>
            <a:xfrm>
              <a:off x="-508374" y="3820620"/>
              <a:ext cx="375547" cy="914400"/>
            </a:xfrm>
            <a:prstGeom prst="rect">
              <a:avLst/>
            </a:prstGeom>
            <a:noFill/>
          </p:spPr>
          <p:txBody>
            <a:bodyPr vert="wordArtVertRtl" wrap="none" rtlCol="0" anchor="t">
              <a:noAutofit/>
            </a:bodyPr>
            <a:lstStyle/>
            <a:p>
              <a:pPr algn="l"/>
              <a:r>
                <a:rPr lang="en-US" altLang="zh-CN" sz="900" dirty="0">
                  <a:latin typeface="Cambria Math" panose="02040503050406030204" charset="0"/>
                  <a:cs typeface="Cambria Math" panose="02040503050406030204" charset="0"/>
                </a:rPr>
                <a:t>T1</a:t>
              </a:r>
              <a:r>
                <a:rPr lang="zh-CN" altLang="en-US" sz="900" dirty="0">
                  <a:latin typeface="Cambria Math" panose="02040503050406030204" charset="0"/>
                  <a:cs typeface="Cambria Math" panose="02040503050406030204" charset="0"/>
                </a:rPr>
                <a:t>影像</a:t>
              </a:r>
            </a:p>
          </p:txBody>
        </p:sp>
        <p:sp>
          <p:nvSpPr>
            <p:cNvPr id="39" name="文本框 38">
              <a:extLst>
                <a:ext uri="{FF2B5EF4-FFF2-40B4-BE49-F238E27FC236}">
                  <a16:creationId xmlns:a16="http://schemas.microsoft.com/office/drawing/2014/main" id="{AC5E9B1E-C94E-B949-E47D-66810FCBBD5F}"/>
                </a:ext>
              </a:extLst>
            </p:cNvPr>
            <p:cNvSpPr txBox="1"/>
            <p:nvPr/>
          </p:nvSpPr>
          <p:spPr>
            <a:xfrm>
              <a:off x="358140" y="493776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图像</a:t>
              </a:r>
            </a:p>
          </p:txBody>
        </p:sp>
        <p:sp>
          <p:nvSpPr>
            <p:cNvPr id="40" name="文本框 39">
              <a:extLst>
                <a:ext uri="{FF2B5EF4-FFF2-40B4-BE49-F238E27FC236}">
                  <a16:creationId xmlns:a16="http://schemas.microsoft.com/office/drawing/2014/main" id="{E574C770-6199-99D8-A8D4-822017CFF2E6}"/>
                </a:ext>
              </a:extLst>
            </p:cNvPr>
            <p:cNvSpPr txBox="1"/>
            <p:nvPr/>
          </p:nvSpPr>
          <p:spPr>
            <a:xfrm>
              <a:off x="2150000" y="241473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a</a:t>
              </a:r>
              <a:r>
                <a:rPr lang="zh-CN" altLang="en-US" sz="900" b="1" dirty="0">
                  <a:latin typeface="Cambria Math" panose="02040503050406030204" charset="0"/>
                  <a:cs typeface="Cambria Math" panose="02040503050406030204" charset="0"/>
                </a:rPr>
                <a:t>）</a:t>
              </a:r>
            </a:p>
          </p:txBody>
        </p:sp>
        <p:sp>
          <p:nvSpPr>
            <p:cNvPr id="42" name="文本框 41">
              <a:extLst>
                <a:ext uri="{FF2B5EF4-FFF2-40B4-BE49-F238E27FC236}">
                  <a16:creationId xmlns:a16="http://schemas.microsoft.com/office/drawing/2014/main" id="{78F32681-4855-1F4D-2796-1F6EABC22F8B}"/>
                </a:ext>
              </a:extLst>
            </p:cNvPr>
            <p:cNvSpPr txBox="1"/>
            <p:nvPr/>
          </p:nvSpPr>
          <p:spPr>
            <a:xfrm>
              <a:off x="4574857" y="493776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d</a:t>
              </a:r>
              <a:r>
                <a:rPr lang="zh-CN" altLang="en-US" sz="900" b="1" dirty="0">
                  <a:latin typeface="Cambria Math" panose="02040503050406030204" charset="0"/>
                  <a:cs typeface="Cambria Math" panose="02040503050406030204" charset="0"/>
                </a:rPr>
                <a:t>）</a:t>
              </a:r>
            </a:p>
          </p:txBody>
        </p:sp>
        <p:sp>
          <p:nvSpPr>
            <p:cNvPr id="43" name="文本框 42">
              <a:extLst>
                <a:ext uri="{FF2B5EF4-FFF2-40B4-BE49-F238E27FC236}">
                  <a16:creationId xmlns:a16="http://schemas.microsoft.com/office/drawing/2014/main" id="{B94FC6A5-6329-D1F6-5089-FE8220861B52}"/>
                </a:ext>
              </a:extLst>
            </p:cNvPr>
            <p:cNvSpPr txBox="1"/>
            <p:nvPr/>
          </p:nvSpPr>
          <p:spPr>
            <a:xfrm>
              <a:off x="6994001" y="493060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f</a:t>
              </a:r>
              <a:r>
                <a:rPr lang="zh-CN" altLang="en-US" sz="900" b="1" dirty="0">
                  <a:latin typeface="Cambria Math" panose="02040503050406030204" charset="0"/>
                  <a:cs typeface="Cambria Math" panose="02040503050406030204" charset="0"/>
                </a:rPr>
                <a:t>）</a:t>
              </a:r>
            </a:p>
          </p:txBody>
        </p:sp>
        <p:sp>
          <p:nvSpPr>
            <p:cNvPr id="44" name="文本框 43">
              <a:extLst>
                <a:ext uri="{FF2B5EF4-FFF2-40B4-BE49-F238E27FC236}">
                  <a16:creationId xmlns:a16="http://schemas.microsoft.com/office/drawing/2014/main" id="{8EDF77E8-BDFB-6C3F-610B-5C77C3085EB3}"/>
                </a:ext>
              </a:extLst>
            </p:cNvPr>
            <p:cNvSpPr txBox="1"/>
            <p:nvPr/>
          </p:nvSpPr>
          <p:spPr>
            <a:xfrm>
              <a:off x="2149999" y="495716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b</a:t>
              </a:r>
              <a:r>
                <a:rPr lang="zh-CN" altLang="en-US" sz="900" b="1" dirty="0">
                  <a:latin typeface="Cambria Math" panose="02040503050406030204" charset="0"/>
                  <a:cs typeface="Cambria Math" panose="02040503050406030204" charset="0"/>
                </a:rPr>
                <a:t>）</a:t>
              </a:r>
            </a:p>
          </p:txBody>
        </p:sp>
        <p:sp>
          <p:nvSpPr>
            <p:cNvPr id="45" name="文本框 44">
              <a:extLst>
                <a:ext uri="{FF2B5EF4-FFF2-40B4-BE49-F238E27FC236}">
                  <a16:creationId xmlns:a16="http://schemas.microsoft.com/office/drawing/2014/main" id="{19BB2128-4752-A6B2-50B1-60E4D2997567}"/>
                </a:ext>
              </a:extLst>
            </p:cNvPr>
            <p:cNvSpPr txBox="1"/>
            <p:nvPr/>
          </p:nvSpPr>
          <p:spPr>
            <a:xfrm>
              <a:off x="4538346" y="2440699"/>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c</a:t>
              </a:r>
              <a:r>
                <a:rPr lang="zh-CN" altLang="en-US" sz="900" b="1" dirty="0">
                  <a:latin typeface="Cambria Math" panose="02040503050406030204" charset="0"/>
                  <a:cs typeface="Cambria Math" panose="02040503050406030204" charset="0"/>
                </a:rPr>
                <a:t>）</a:t>
              </a:r>
            </a:p>
          </p:txBody>
        </p:sp>
        <p:sp>
          <p:nvSpPr>
            <p:cNvPr id="46" name="文本框 45">
              <a:extLst>
                <a:ext uri="{FF2B5EF4-FFF2-40B4-BE49-F238E27FC236}">
                  <a16:creationId xmlns:a16="http://schemas.microsoft.com/office/drawing/2014/main" id="{8DFCEF95-264F-053D-368E-EF1BDFCFDAD7}"/>
                </a:ext>
              </a:extLst>
            </p:cNvPr>
            <p:cNvSpPr txBox="1"/>
            <p:nvPr/>
          </p:nvSpPr>
          <p:spPr>
            <a:xfrm>
              <a:off x="6883924" y="241473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e</a:t>
              </a:r>
              <a:r>
                <a:rPr lang="zh-CN" altLang="en-US" sz="900" b="1" dirty="0">
                  <a:latin typeface="Cambria Math" panose="02040503050406030204" charset="0"/>
                  <a:cs typeface="Cambria Math" panose="02040503050406030204" charset="0"/>
                </a:rPr>
                <a:t>）</a:t>
              </a:r>
            </a:p>
          </p:txBody>
        </p:sp>
        <p:sp>
          <p:nvSpPr>
            <p:cNvPr id="50" name="矩形 49">
              <a:extLst>
                <a:ext uri="{FF2B5EF4-FFF2-40B4-BE49-F238E27FC236}">
                  <a16:creationId xmlns:a16="http://schemas.microsoft.com/office/drawing/2014/main" id="{844686BF-ED90-2233-83C1-0E98D5A3644E}"/>
                </a:ext>
              </a:extLst>
            </p:cNvPr>
            <p:cNvSpPr/>
            <p:nvPr/>
          </p:nvSpPr>
          <p:spPr>
            <a:xfrm>
              <a:off x="6678778" y="3159252"/>
              <a:ext cx="315223" cy="205740"/>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D418C75C-2004-DA20-8ADD-4F23294CEE8C}"/>
                </a:ext>
              </a:extLst>
            </p:cNvPr>
            <p:cNvSpPr/>
            <p:nvPr/>
          </p:nvSpPr>
          <p:spPr>
            <a:xfrm>
              <a:off x="7264510" y="547131"/>
              <a:ext cx="548640" cy="534203"/>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2CBFC1C5-0939-F5DD-3AA4-9012AE627810}"/>
                </a:ext>
              </a:extLst>
            </p:cNvPr>
            <p:cNvSpPr/>
            <p:nvPr/>
          </p:nvSpPr>
          <p:spPr>
            <a:xfrm>
              <a:off x="3755706" y="1806801"/>
              <a:ext cx="299930" cy="504600"/>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353F096C-C171-8B07-79DD-10D4D1CA088F}"/>
                </a:ext>
              </a:extLst>
            </p:cNvPr>
            <p:cNvSpPr/>
            <p:nvPr/>
          </p:nvSpPr>
          <p:spPr>
            <a:xfrm>
              <a:off x="8417560" y="0"/>
              <a:ext cx="493368" cy="121920"/>
            </a:xfrm>
            <a:prstGeom prst="rect">
              <a:avLst/>
            </a:prstGeom>
            <a:solidFill>
              <a:srgbClr val="FFFFFF"/>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2B192B07-D833-C093-1973-A1E06B6706FB}"/>
                </a:ext>
              </a:extLst>
            </p:cNvPr>
            <p:cNvSpPr txBox="1"/>
            <p:nvPr/>
          </p:nvSpPr>
          <p:spPr>
            <a:xfrm>
              <a:off x="8417560" y="1219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真值</a:t>
              </a:r>
            </a:p>
          </p:txBody>
        </p:sp>
        <p:sp>
          <p:nvSpPr>
            <p:cNvPr id="60" name="矩形 59">
              <a:extLst>
                <a:ext uri="{FF2B5EF4-FFF2-40B4-BE49-F238E27FC236}">
                  <a16:creationId xmlns:a16="http://schemas.microsoft.com/office/drawing/2014/main" id="{22E7BDDA-2B06-75DC-1EE0-148097A99025}"/>
                </a:ext>
              </a:extLst>
            </p:cNvPr>
            <p:cNvSpPr/>
            <p:nvPr/>
          </p:nvSpPr>
          <p:spPr>
            <a:xfrm>
              <a:off x="8417560" y="685800"/>
              <a:ext cx="493368" cy="121920"/>
            </a:xfrm>
            <a:prstGeom prst="rect">
              <a:avLst/>
            </a:prstGeom>
            <a:solidFill>
              <a:srgbClr val="FF000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2037601E-4990-04D6-2438-ABB53EBE1A3E}"/>
                </a:ext>
              </a:extLst>
            </p:cNvPr>
            <p:cNvSpPr txBox="1"/>
            <p:nvPr/>
          </p:nvSpPr>
          <p:spPr>
            <a:xfrm>
              <a:off x="8417560" y="8077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漏检</a:t>
              </a:r>
            </a:p>
          </p:txBody>
        </p:sp>
        <p:sp>
          <p:nvSpPr>
            <p:cNvPr id="62" name="矩形 61">
              <a:extLst>
                <a:ext uri="{FF2B5EF4-FFF2-40B4-BE49-F238E27FC236}">
                  <a16:creationId xmlns:a16="http://schemas.microsoft.com/office/drawing/2014/main" id="{0964F21D-3235-12E3-BCB0-88D892FCCEDC}"/>
                </a:ext>
              </a:extLst>
            </p:cNvPr>
            <p:cNvSpPr/>
            <p:nvPr/>
          </p:nvSpPr>
          <p:spPr>
            <a:xfrm>
              <a:off x="8417560" y="1371600"/>
              <a:ext cx="493368" cy="121920"/>
            </a:xfrm>
            <a:prstGeom prst="rect">
              <a:avLst/>
            </a:prstGeom>
            <a:solidFill>
              <a:srgbClr val="0000FF"/>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B5E2D573-8A78-750C-23B0-1E390E379D52}"/>
                </a:ext>
              </a:extLst>
            </p:cNvPr>
            <p:cNvSpPr txBox="1"/>
            <p:nvPr/>
          </p:nvSpPr>
          <p:spPr>
            <a:xfrm>
              <a:off x="8417560" y="14935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虚警</a:t>
              </a:r>
            </a:p>
          </p:txBody>
        </p:sp>
        <p:sp>
          <p:nvSpPr>
            <p:cNvPr id="64" name="矩形 63">
              <a:extLst>
                <a:ext uri="{FF2B5EF4-FFF2-40B4-BE49-F238E27FC236}">
                  <a16:creationId xmlns:a16="http://schemas.microsoft.com/office/drawing/2014/main" id="{3CC9BC15-D72F-5075-0E80-4C4D36EF594F}"/>
                </a:ext>
              </a:extLst>
            </p:cNvPr>
            <p:cNvSpPr/>
            <p:nvPr/>
          </p:nvSpPr>
          <p:spPr>
            <a:xfrm>
              <a:off x="8417560" y="1953768"/>
              <a:ext cx="493368" cy="155448"/>
            </a:xfrm>
            <a:prstGeom prst="rect">
              <a:avLst/>
            </a:prstGeom>
            <a:noFill/>
            <a:ln w="12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6613EE0-6335-2A9B-F683-F11758FF716A}"/>
                </a:ext>
              </a:extLst>
            </p:cNvPr>
            <p:cNvSpPr txBox="1"/>
            <p:nvPr/>
          </p:nvSpPr>
          <p:spPr>
            <a:xfrm>
              <a:off x="8350911" y="21793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类比区域</a:t>
              </a:r>
            </a:p>
          </p:txBody>
        </p:sp>
        <p:pic>
          <p:nvPicPr>
            <p:cNvPr id="68" name="图片 67" descr="图片包含 灯光, 亮, 黑暗, 游戏机&#10;&#10;描述已自动生成">
              <a:extLst>
                <a:ext uri="{FF2B5EF4-FFF2-40B4-BE49-F238E27FC236}">
                  <a16:creationId xmlns:a16="http://schemas.microsoft.com/office/drawing/2014/main" id="{2CFDAB92-C491-5BFC-3B8B-98F56B5ED18A}"/>
                </a:ext>
              </a:extLst>
            </p:cNvPr>
            <p:cNvPicPr>
              <a:picLocks noChangeAspect="1"/>
            </p:cNvPicPr>
            <p:nvPr/>
          </p:nvPicPr>
          <p:blipFill>
            <a:blip r:embed="rId11"/>
            <a:stretch>
              <a:fillRect/>
            </a:stretch>
          </p:blipFill>
          <p:spPr>
            <a:xfrm>
              <a:off x="3755706" y="0"/>
              <a:ext cx="2211803" cy="2432618"/>
            </a:xfrm>
            <a:prstGeom prst="rect">
              <a:avLst/>
            </a:prstGeom>
          </p:spPr>
        </p:pic>
        <p:sp>
          <p:nvSpPr>
            <p:cNvPr id="72" name="矩形 71">
              <a:extLst>
                <a:ext uri="{FF2B5EF4-FFF2-40B4-BE49-F238E27FC236}">
                  <a16:creationId xmlns:a16="http://schemas.microsoft.com/office/drawing/2014/main" id="{4F79A5A0-5FBA-739B-9455-0F8F79C83C61}"/>
                </a:ext>
              </a:extLst>
            </p:cNvPr>
            <p:cNvSpPr/>
            <p:nvPr/>
          </p:nvSpPr>
          <p:spPr>
            <a:xfrm>
              <a:off x="3766377" y="1806801"/>
              <a:ext cx="289259" cy="430479"/>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4776E888-38C4-EF6E-F3D8-D500BF2CB60F}"/>
                </a:ext>
              </a:extLst>
            </p:cNvPr>
            <p:cNvSpPr/>
            <p:nvPr/>
          </p:nvSpPr>
          <p:spPr>
            <a:xfrm>
              <a:off x="4676645" y="1658620"/>
              <a:ext cx="250955" cy="195580"/>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62ADC2F9-A423-1A1C-9EC2-07299A21D4EC}"/>
                </a:ext>
              </a:extLst>
            </p:cNvPr>
            <p:cNvSpPr/>
            <p:nvPr/>
          </p:nvSpPr>
          <p:spPr>
            <a:xfrm>
              <a:off x="4927600" y="561698"/>
              <a:ext cx="548640" cy="534203"/>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B2ED4221-411F-AFF8-78E2-986AAD766EB3}"/>
                </a:ext>
              </a:extLst>
            </p:cNvPr>
            <p:cNvSpPr/>
            <p:nvPr/>
          </p:nvSpPr>
          <p:spPr>
            <a:xfrm>
              <a:off x="6107542" y="1856243"/>
              <a:ext cx="289259" cy="430479"/>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F14A04CD-2BAD-3360-5CEB-A8B70FEDDC98}"/>
                </a:ext>
              </a:extLst>
            </p:cNvPr>
            <p:cNvSpPr/>
            <p:nvPr/>
          </p:nvSpPr>
          <p:spPr>
            <a:xfrm>
              <a:off x="4055636" y="2275252"/>
              <a:ext cx="342041" cy="162274"/>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518CF766-A229-09C8-B2D1-D5862A758A37}"/>
                </a:ext>
              </a:extLst>
            </p:cNvPr>
            <p:cNvSpPr/>
            <p:nvPr/>
          </p:nvSpPr>
          <p:spPr>
            <a:xfrm>
              <a:off x="6423511" y="2270344"/>
              <a:ext cx="342041" cy="162274"/>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灯光, 交通, 黑暗, 笔记本&#10;&#10;描述已自动生成">
              <a:extLst>
                <a:ext uri="{FF2B5EF4-FFF2-40B4-BE49-F238E27FC236}">
                  <a16:creationId xmlns:a16="http://schemas.microsoft.com/office/drawing/2014/main" id="{2023446A-B98C-B294-D1D9-135A0D178F60}"/>
                </a:ext>
              </a:extLst>
            </p:cNvPr>
            <p:cNvPicPr>
              <a:picLocks noChangeAspect="1"/>
            </p:cNvPicPr>
            <p:nvPr/>
          </p:nvPicPr>
          <p:blipFill>
            <a:blip r:embed="rId12"/>
            <a:stretch>
              <a:fillRect/>
            </a:stretch>
          </p:blipFill>
          <p:spPr>
            <a:xfrm>
              <a:off x="3759199" y="2653357"/>
              <a:ext cx="2208310" cy="2277243"/>
            </a:xfrm>
            <a:prstGeom prst="rect">
              <a:avLst/>
            </a:prstGeom>
          </p:spPr>
        </p:pic>
        <p:sp>
          <p:nvSpPr>
            <p:cNvPr id="5" name="矩形 4">
              <a:extLst>
                <a:ext uri="{FF2B5EF4-FFF2-40B4-BE49-F238E27FC236}">
                  <a16:creationId xmlns:a16="http://schemas.microsoft.com/office/drawing/2014/main" id="{4D868D64-F96C-B5EF-BF37-DD6A070AB541}"/>
                </a:ext>
              </a:extLst>
            </p:cNvPr>
            <p:cNvSpPr/>
            <p:nvPr/>
          </p:nvSpPr>
          <p:spPr>
            <a:xfrm>
              <a:off x="4348379" y="3116275"/>
              <a:ext cx="328265" cy="248717"/>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3C8F3FB-CEF4-EACA-BC47-71B48426BC24}"/>
                </a:ext>
              </a:extLst>
            </p:cNvPr>
            <p:cNvSpPr/>
            <p:nvPr/>
          </p:nvSpPr>
          <p:spPr>
            <a:xfrm>
              <a:off x="3993145" y="2839982"/>
              <a:ext cx="289405" cy="172933"/>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2040C83-F0A9-7B77-4F82-53CF42E626D9}"/>
                </a:ext>
              </a:extLst>
            </p:cNvPr>
            <p:cNvSpPr/>
            <p:nvPr/>
          </p:nvSpPr>
          <p:spPr>
            <a:xfrm>
              <a:off x="6284676" y="2867558"/>
              <a:ext cx="328265" cy="145357"/>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A61D022-0A03-7CA2-2C0F-43DD0E90A348}"/>
                </a:ext>
              </a:extLst>
            </p:cNvPr>
            <p:cNvSpPr/>
            <p:nvPr/>
          </p:nvSpPr>
          <p:spPr>
            <a:xfrm>
              <a:off x="3755706" y="3764740"/>
              <a:ext cx="138717" cy="172933"/>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DC7FFCE-4350-35D9-9F96-AF6364AA456A}"/>
                </a:ext>
              </a:extLst>
            </p:cNvPr>
            <p:cNvSpPr/>
            <p:nvPr/>
          </p:nvSpPr>
          <p:spPr>
            <a:xfrm>
              <a:off x="6092080" y="3764740"/>
              <a:ext cx="138717" cy="172933"/>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47757E7-7EB9-B8DF-B019-D984081B13AE}"/>
                </a:ext>
              </a:extLst>
            </p:cNvPr>
            <p:cNvSpPr/>
            <p:nvPr/>
          </p:nvSpPr>
          <p:spPr>
            <a:xfrm>
              <a:off x="3905671" y="1432560"/>
              <a:ext cx="138717" cy="172933"/>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5B91C57-23E1-3285-375D-BCC8802DE209}"/>
                </a:ext>
              </a:extLst>
            </p:cNvPr>
            <p:cNvSpPr/>
            <p:nvPr/>
          </p:nvSpPr>
          <p:spPr>
            <a:xfrm>
              <a:off x="6255566" y="1432560"/>
              <a:ext cx="138717" cy="172933"/>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403431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4B87-FAA6-7E49-90F0-8FE45227B2BE}"/>
            </a:ext>
          </a:extLst>
        </p:cNvPr>
        <p:cNvGrpSpPr/>
        <p:nvPr/>
      </p:nvGrpSpPr>
      <p:grpSpPr>
        <a:xfrm>
          <a:off x="0" y="0"/>
          <a:ext cx="0" cy="0"/>
          <a:chOff x="0" y="0"/>
          <a:chExt cx="0" cy="0"/>
        </a:xfrm>
      </p:grpSpPr>
      <p:grpSp>
        <p:nvGrpSpPr>
          <p:cNvPr id="80" name="组合 79">
            <a:extLst>
              <a:ext uri="{FF2B5EF4-FFF2-40B4-BE49-F238E27FC236}">
                <a16:creationId xmlns:a16="http://schemas.microsoft.com/office/drawing/2014/main" id="{1F51E5F0-B108-E152-D3D1-ADE2D9E8141A}"/>
              </a:ext>
            </a:extLst>
          </p:cNvPr>
          <p:cNvGrpSpPr/>
          <p:nvPr/>
        </p:nvGrpSpPr>
        <p:grpSpPr>
          <a:xfrm>
            <a:off x="-508374" y="0"/>
            <a:ext cx="9485951" cy="5143500"/>
            <a:chOff x="-508374" y="0"/>
            <a:chExt cx="9485951" cy="5143500"/>
          </a:xfrm>
        </p:grpSpPr>
        <p:grpSp>
          <p:nvGrpSpPr>
            <p:cNvPr id="66" name="组合 65">
              <a:extLst>
                <a:ext uri="{FF2B5EF4-FFF2-40B4-BE49-F238E27FC236}">
                  <a16:creationId xmlns:a16="http://schemas.microsoft.com/office/drawing/2014/main" id="{75451C26-509B-54F9-4345-D839FB509ED5}"/>
                </a:ext>
              </a:extLst>
            </p:cNvPr>
            <p:cNvGrpSpPr/>
            <p:nvPr/>
          </p:nvGrpSpPr>
          <p:grpSpPr>
            <a:xfrm>
              <a:off x="-508374" y="0"/>
              <a:ext cx="9485951" cy="5143500"/>
              <a:chOff x="-508374" y="0"/>
              <a:chExt cx="9485951" cy="5143500"/>
            </a:xfrm>
          </p:grpSpPr>
          <p:grpSp>
            <p:nvGrpSpPr>
              <p:cNvPr id="57" name="组合 56">
                <a:extLst>
                  <a:ext uri="{FF2B5EF4-FFF2-40B4-BE49-F238E27FC236}">
                    <a16:creationId xmlns:a16="http://schemas.microsoft.com/office/drawing/2014/main" id="{B88BA374-FE3D-639B-EC65-FAA97C4777A8}"/>
                  </a:ext>
                </a:extLst>
              </p:cNvPr>
              <p:cNvGrpSpPr/>
              <p:nvPr/>
            </p:nvGrpSpPr>
            <p:grpSpPr>
              <a:xfrm>
                <a:off x="-508374" y="231381"/>
                <a:ext cx="8119595" cy="4912119"/>
                <a:chOff x="-508374" y="231381"/>
                <a:chExt cx="8119595" cy="4912119"/>
              </a:xfrm>
            </p:grpSpPr>
            <p:sp>
              <p:nvSpPr>
                <p:cNvPr id="35" name="文本框 34">
                  <a:extLst>
                    <a:ext uri="{FF2B5EF4-FFF2-40B4-BE49-F238E27FC236}">
                      <a16:creationId xmlns:a16="http://schemas.microsoft.com/office/drawing/2014/main" id="{46C9EA57-0EA1-E573-84B3-8B2E48284D5C}"/>
                    </a:ext>
                  </a:extLst>
                </p:cNvPr>
                <p:cNvSpPr txBox="1"/>
                <p:nvPr/>
              </p:nvSpPr>
              <p:spPr>
                <a:xfrm>
                  <a:off x="-508374" y="231381"/>
                  <a:ext cx="375547" cy="914400"/>
                </a:xfrm>
                <a:prstGeom prst="rect">
                  <a:avLst/>
                </a:prstGeom>
                <a:noFill/>
              </p:spPr>
              <p:txBody>
                <a:bodyPr vert="wordArtVertRtl" wrap="none" rtlCol="0" anchor="t">
                  <a:noAutofit/>
                </a:bodyPr>
                <a:lstStyle/>
                <a:p>
                  <a:pPr algn="l"/>
                  <a:r>
                    <a:rPr lang="en-US" altLang="zh-CN" sz="900" dirty="0">
                      <a:latin typeface="Cambria Math" panose="02040503050406030204" charset="0"/>
                      <a:cs typeface="Cambria Math" panose="02040503050406030204" charset="0"/>
                    </a:rPr>
                    <a:t>T0</a:t>
                  </a:r>
                  <a:r>
                    <a:rPr lang="zh-CN" altLang="en-US" sz="900" dirty="0">
                      <a:latin typeface="Cambria Math" panose="02040503050406030204" charset="0"/>
                      <a:cs typeface="Cambria Math" panose="02040503050406030204" charset="0"/>
                    </a:rPr>
                    <a:t>影像</a:t>
                  </a:r>
                </a:p>
              </p:txBody>
            </p:sp>
            <p:sp>
              <p:nvSpPr>
                <p:cNvPr id="36" name="文本框 35">
                  <a:extLst>
                    <a:ext uri="{FF2B5EF4-FFF2-40B4-BE49-F238E27FC236}">
                      <a16:creationId xmlns:a16="http://schemas.microsoft.com/office/drawing/2014/main" id="{97BF7163-B49A-9D9D-134D-AE7135DD87C0}"/>
                    </a:ext>
                  </a:extLst>
                </p:cNvPr>
                <p:cNvSpPr txBox="1"/>
                <p:nvPr/>
              </p:nvSpPr>
              <p:spPr>
                <a:xfrm>
                  <a:off x="-508374" y="1322880"/>
                  <a:ext cx="375547" cy="914400"/>
                </a:xfrm>
                <a:prstGeom prst="rect">
                  <a:avLst/>
                </a:prstGeom>
                <a:noFill/>
              </p:spPr>
              <p:txBody>
                <a:bodyPr vert="wordArtVertRtl" wrap="none" rtlCol="0" anchor="t">
                  <a:noAutofit/>
                </a:bodyPr>
                <a:lstStyle/>
                <a:p>
                  <a:pPr algn="l"/>
                  <a:r>
                    <a:rPr lang="en-US" altLang="zh-CN" sz="900" dirty="0">
                      <a:latin typeface="Cambria Math" panose="02040503050406030204" charset="0"/>
                      <a:cs typeface="Cambria Math" panose="02040503050406030204" charset="0"/>
                    </a:rPr>
                    <a:t>T1</a:t>
                  </a:r>
                  <a:r>
                    <a:rPr lang="zh-CN" altLang="en-US" sz="900" dirty="0">
                      <a:latin typeface="Cambria Math" panose="02040503050406030204" charset="0"/>
                      <a:cs typeface="Cambria Math" panose="02040503050406030204" charset="0"/>
                    </a:rPr>
                    <a:t>影像</a:t>
                  </a:r>
                </a:p>
              </p:txBody>
            </p:sp>
            <p:sp>
              <p:nvSpPr>
                <p:cNvPr id="37" name="文本框 36">
                  <a:extLst>
                    <a:ext uri="{FF2B5EF4-FFF2-40B4-BE49-F238E27FC236}">
                      <a16:creationId xmlns:a16="http://schemas.microsoft.com/office/drawing/2014/main" id="{575AAA2D-A760-CA96-7D37-F7D61F8E7401}"/>
                    </a:ext>
                  </a:extLst>
                </p:cNvPr>
                <p:cNvSpPr txBox="1"/>
                <p:nvPr/>
              </p:nvSpPr>
              <p:spPr>
                <a:xfrm>
                  <a:off x="-508374" y="2729121"/>
                  <a:ext cx="375547" cy="914400"/>
                </a:xfrm>
                <a:prstGeom prst="rect">
                  <a:avLst/>
                </a:prstGeom>
                <a:noFill/>
              </p:spPr>
              <p:txBody>
                <a:bodyPr vert="wordArtVertRtl" wrap="none" rtlCol="0" anchor="t">
                  <a:noAutofit/>
                </a:bodyPr>
                <a:lstStyle/>
                <a:p>
                  <a:pPr algn="l"/>
                  <a:r>
                    <a:rPr lang="en-US" altLang="zh-CN" sz="900" dirty="0">
                      <a:latin typeface="Cambria Math" panose="02040503050406030204" charset="0"/>
                      <a:cs typeface="Cambria Math" panose="02040503050406030204" charset="0"/>
                    </a:rPr>
                    <a:t>T0</a:t>
                  </a:r>
                  <a:r>
                    <a:rPr lang="zh-CN" altLang="en-US" sz="900" dirty="0">
                      <a:latin typeface="Cambria Math" panose="02040503050406030204" charset="0"/>
                      <a:cs typeface="Cambria Math" panose="02040503050406030204" charset="0"/>
                    </a:rPr>
                    <a:t>影像</a:t>
                  </a:r>
                </a:p>
              </p:txBody>
            </p:sp>
            <p:sp>
              <p:nvSpPr>
                <p:cNvPr id="38" name="文本框 37">
                  <a:extLst>
                    <a:ext uri="{FF2B5EF4-FFF2-40B4-BE49-F238E27FC236}">
                      <a16:creationId xmlns:a16="http://schemas.microsoft.com/office/drawing/2014/main" id="{FFA67FD5-C886-BFE2-5921-1A96D2DB0806}"/>
                    </a:ext>
                  </a:extLst>
                </p:cNvPr>
                <p:cNvSpPr txBox="1"/>
                <p:nvPr/>
              </p:nvSpPr>
              <p:spPr>
                <a:xfrm>
                  <a:off x="-508374" y="3820620"/>
                  <a:ext cx="375547" cy="914400"/>
                </a:xfrm>
                <a:prstGeom prst="rect">
                  <a:avLst/>
                </a:prstGeom>
                <a:noFill/>
              </p:spPr>
              <p:txBody>
                <a:bodyPr vert="wordArtVertRtl" wrap="none" rtlCol="0" anchor="t">
                  <a:noAutofit/>
                </a:bodyPr>
                <a:lstStyle/>
                <a:p>
                  <a:pPr algn="l"/>
                  <a:r>
                    <a:rPr lang="en-US" altLang="zh-CN" sz="900" dirty="0">
                      <a:latin typeface="Cambria Math" panose="02040503050406030204" charset="0"/>
                      <a:cs typeface="Cambria Math" panose="02040503050406030204" charset="0"/>
                    </a:rPr>
                    <a:t>T1</a:t>
                  </a:r>
                  <a:r>
                    <a:rPr lang="zh-CN" altLang="en-US" sz="900" dirty="0">
                      <a:latin typeface="Cambria Math" panose="02040503050406030204" charset="0"/>
                      <a:cs typeface="Cambria Math" panose="02040503050406030204" charset="0"/>
                    </a:rPr>
                    <a:t>影像</a:t>
                  </a:r>
                </a:p>
              </p:txBody>
            </p:sp>
            <p:sp>
              <p:nvSpPr>
                <p:cNvPr id="39" name="文本框 38">
                  <a:extLst>
                    <a:ext uri="{FF2B5EF4-FFF2-40B4-BE49-F238E27FC236}">
                      <a16:creationId xmlns:a16="http://schemas.microsoft.com/office/drawing/2014/main" id="{6CD9E8FD-A11F-54FA-CC8B-F19024B06F3E}"/>
                    </a:ext>
                  </a:extLst>
                </p:cNvPr>
                <p:cNvSpPr txBox="1"/>
                <p:nvPr/>
              </p:nvSpPr>
              <p:spPr>
                <a:xfrm>
                  <a:off x="358140" y="493776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图像</a:t>
                  </a:r>
                </a:p>
              </p:txBody>
            </p:sp>
            <p:sp>
              <p:nvSpPr>
                <p:cNvPr id="40" name="文本框 39">
                  <a:extLst>
                    <a:ext uri="{FF2B5EF4-FFF2-40B4-BE49-F238E27FC236}">
                      <a16:creationId xmlns:a16="http://schemas.microsoft.com/office/drawing/2014/main" id="{E089B81A-975A-FE68-962E-82202AB7A825}"/>
                    </a:ext>
                  </a:extLst>
                </p:cNvPr>
                <p:cNvSpPr txBox="1"/>
                <p:nvPr/>
              </p:nvSpPr>
              <p:spPr>
                <a:xfrm>
                  <a:off x="2150000" y="241473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a</a:t>
                  </a:r>
                  <a:r>
                    <a:rPr lang="zh-CN" altLang="en-US" sz="900" b="1" dirty="0">
                      <a:latin typeface="Cambria Math" panose="02040503050406030204" charset="0"/>
                      <a:cs typeface="Cambria Math" panose="02040503050406030204" charset="0"/>
                    </a:rPr>
                    <a:t>）</a:t>
                  </a:r>
                </a:p>
              </p:txBody>
            </p:sp>
            <p:sp>
              <p:nvSpPr>
                <p:cNvPr id="42" name="文本框 41">
                  <a:extLst>
                    <a:ext uri="{FF2B5EF4-FFF2-40B4-BE49-F238E27FC236}">
                      <a16:creationId xmlns:a16="http://schemas.microsoft.com/office/drawing/2014/main" id="{110DD68E-D361-CD2B-41B0-D9D82D9EF06A}"/>
                    </a:ext>
                  </a:extLst>
                </p:cNvPr>
                <p:cNvSpPr txBox="1"/>
                <p:nvPr/>
              </p:nvSpPr>
              <p:spPr>
                <a:xfrm>
                  <a:off x="4574857" y="493776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d</a:t>
                  </a:r>
                  <a:r>
                    <a:rPr lang="zh-CN" altLang="en-US" sz="900" b="1" dirty="0">
                      <a:latin typeface="Cambria Math" panose="02040503050406030204" charset="0"/>
                      <a:cs typeface="Cambria Math" panose="02040503050406030204" charset="0"/>
                    </a:rPr>
                    <a:t>）</a:t>
                  </a:r>
                </a:p>
              </p:txBody>
            </p:sp>
            <p:sp>
              <p:nvSpPr>
                <p:cNvPr id="43" name="文本框 42">
                  <a:extLst>
                    <a:ext uri="{FF2B5EF4-FFF2-40B4-BE49-F238E27FC236}">
                      <a16:creationId xmlns:a16="http://schemas.microsoft.com/office/drawing/2014/main" id="{EC5B48DF-0CF9-6785-4603-80063E972749}"/>
                    </a:ext>
                  </a:extLst>
                </p:cNvPr>
                <p:cNvSpPr txBox="1"/>
                <p:nvPr/>
              </p:nvSpPr>
              <p:spPr>
                <a:xfrm>
                  <a:off x="6994001" y="493060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f</a:t>
                  </a:r>
                  <a:r>
                    <a:rPr lang="zh-CN" altLang="en-US" sz="900" b="1" dirty="0">
                      <a:latin typeface="Cambria Math" panose="02040503050406030204" charset="0"/>
                      <a:cs typeface="Cambria Math" panose="02040503050406030204" charset="0"/>
                    </a:rPr>
                    <a:t>）</a:t>
                  </a:r>
                </a:p>
              </p:txBody>
            </p:sp>
            <p:sp>
              <p:nvSpPr>
                <p:cNvPr id="44" name="文本框 43">
                  <a:extLst>
                    <a:ext uri="{FF2B5EF4-FFF2-40B4-BE49-F238E27FC236}">
                      <a16:creationId xmlns:a16="http://schemas.microsoft.com/office/drawing/2014/main" id="{2ABD400F-3C67-EED2-82F3-90F5767C969E}"/>
                    </a:ext>
                  </a:extLst>
                </p:cNvPr>
                <p:cNvSpPr txBox="1"/>
                <p:nvPr/>
              </p:nvSpPr>
              <p:spPr>
                <a:xfrm>
                  <a:off x="2149999" y="493233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b</a:t>
                  </a:r>
                  <a:r>
                    <a:rPr lang="zh-CN" altLang="en-US" sz="900" b="1" dirty="0">
                      <a:latin typeface="Cambria Math" panose="02040503050406030204" charset="0"/>
                      <a:cs typeface="Cambria Math" panose="02040503050406030204" charset="0"/>
                    </a:rPr>
                    <a:t>）</a:t>
                  </a:r>
                </a:p>
              </p:txBody>
            </p:sp>
            <p:sp>
              <p:nvSpPr>
                <p:cNvPr id="45" name="文本框 44">
                  <a:extLst>
                    <a:ext uri="{FF2B5EF4-FFF2-40B4-BE49-F238E27FC236}">
                      <a16:creationId xmlns:a16="http://schemas.microsoft.com/office/drawing/2014/main" id="{E94F2B59-EC5C-0F7C-A96B-5B8A8BA4B2E6}"/>
                    </a:ext>
                  </a:extLst>
                </p:cNvPr>
                <p:cNvSpPr txBox="1"/>
                <p:nvPr/>
              </p:nvSpPr>
              <p:spPr>
                <a:xfrm>
                  <a:off x="4538346" y="2440699"/>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c</a:t>
                  </a:r>
                  <a:r>
                    <a:rPr lang="zh-CN" altLang="en-US" sz="900" b="1" dirty="0">
                      <a:latin typeface="Cambria Math" panose="02040503050406030204" charset="0"/>
                      <a:cs typeface="Cambria Math" panose="02040503050406030204" charset="0"/>
                    </a:rPr>
                    <a:t>）</a:t>
                  </a:r>
                </a:p>
              </p:txBody>
            </p:sp>
            <p:sp>
              <p:nvSpPr>
                <p:cNvPr id="46" name="文本框 45">
                  <a:extLst>
                    <a:ext uri="{FF2B5EF4-FFF2-40B4-BE49-F238E27FC236}">
                      <a16:creationId xmlns:a16="http://schemas.microsoft.com/office/drawing/2014/main" id="{DF0F035B-D1DD-9577-23E7-C5CF7A449D0E}"/>
                    </a:ext>
                  </a:extLst>
                </p:cNvPr>
                <p:cNvSpPr txBox="1"/>
                <p:nvPr/>
              </p:nvSpPr>
              <p:spPr>
                <a:xfrm>
                  <a:off x="6883924" y="2414730"/>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a:t>
                  </a:r>
                  <a:r>
                    <a:rPr lang="en-US" altLang="zh-CN" sz="900" b="1" dirty="0">
                      <a:latin typeface="Cambria Math" panose="02040503050406030204" charset="0"/>
                      <a:cs typeface="Cambria Math" panose="02040503050406030204" charset="0"/>
                    </a:rPr>
                    <a:t>e</a:t>
                  </a:r>
                  <a:r>
                    <a:rPr lang="zh-CN" altLang="en-US" sz="900" b="1" dirty="0">
                      <a:latin typeface="Cambria Math" panose="02040503050406030204" charset="0"/>
                      <a:cs typeface="Cambria Math" panose="02040503050406030204" charset="0"/>
                    </a:rPr>
                    <a:t>）</a:t>
                  </a:r>
                </a:p>
              </p:txBody>
            </p:sp>
          </p:grpSp>
          <p:sp>
            <p:nvSpPr>
              <p:cNvPr id="58" name="矩形 57">
                <a:extLst>
                  <a:ext uri="{FF2B5EF4-FFF2-40B4-BE49-F238E27FC236}">
                    <a16:creationId xmlns:a16="http://schemas.microsoft.com/office/drawing/2014/main" id="{89232CDD-522A-2E53-BD42-4F00E6A63A70}"/>
                  </a:ext>
                </a:extLst>
              </p:cNvPr>
              <p:cNvSpPr/>
              <p:nvPr/>
            </p:nvSpPr>
            <p:spPr>
              <a:xfrm>
                <a:off x="8417560" y="0"/>
                <a:ext cx="493368" cy="121920"/>
              </a:xfrm>
              <a:prstGeom prst="rect">
                <a:avLst/>
              </a:prstGeom>
              <a:solidFill>
                <a:srgbClr val="FFFFFF"/>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A98CF6C6-BA4D-AC30-A950-5A338B8CF9E2}"/>
                  </a:ext>
                </a:extLst>
              </p:cNvPr>
              <p:cNvSpPr txBox="1"/>
              <p:nvPr/>
            </p:nvSpPr>
            <p:spPr>
              <a:xfrm>
                <a:off x="8417560" y="1219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真值</a:t>
                </a:r>
              </a:p>
            </p:txBody>
          </p:sp>
          <p:sp>
            <p:nvSpPr>
              <p:cNvPr id="60" name="矩形 59">
                <a:extLst>
                  <a:ext uri="{FF2B5EF4-FFF2-40B4-BE49-F238E27FC236}">
                    <a16:creationId xmlns:a16="http://schemas.microsoft.com/office/drawing/2014/main" id="{DC408EA1-2ED3-5731-17B0-C71B7EF905F2}"/>
                  </a:ext>
                </a:extLst>
              </p:cNvPr>
              <p:cNvSpPr/>
              <p:nvPr/>
            </p:nvSpPr>
            <p:spPr>
              <a:xfrm>
                <a:off x="8417560" y="685800"/>
                <a:ext cx="493368" cy="121920"/>
              </a:xfrm>
              <a:prstGeom prst="rect">
                <a:avLst/>
              </a:prstGeom>
              <a:solidFill>
                <a:srgbClr val="FF000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70E9F2A2-D882-7670-0EE6-17894B377918}"/>
                  </a:ext>
                </a:extLst>
              </p:cNvPr>
              <p:cNvSpPr txBox="1"/>
              <p:nvPr/>
            </p:nvSpPr>
            <p:spPr>
              <a:xfrm>
                <a:off x="8417560" y="8077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漏检</a:t>
                </a:r>
              </a:p>
            </p:txBody>
          </p:sp>
          <p:sp>
            <p:nvSpPr>
              <p:cNvPr id="62" name="矩形 61">
                <a:extLst>
                  <a:ext uri="{FF2B5EF4-FFF2-40B4-BE49-F238E27FC236}">
                    <a16:creationId xmlns:a16="http://schemas.microsoft.com/office/drawing/2014/main" id="{51437428-3D7C-5BB5-3097-A7CE419045A0}"/>
                  </a:ext>
                </a:extLst>
              </p:cNvPr>
              <p:cNvSpPr/>
              <p:nvPr/>
            </p:nvSpPr>
            <p:spPr>
              <a:xfrm>
                <a:off x="8417560" y="1371600"/>
                <a:ext cx="493368" cy="121920"/>
              </a:xfrm>
              <a:prstGeom prst="rect">
                <a:avLst/>
              </a:prstGeom>
              <a:solidFill>
                <a:srgbClr val="0000FF"/>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08FEA495-771F-501D-5243-14CE7245C407}"/>
                  </a:ext>
                </a:extLst>
              </p:cNvPr>
              <p:cNvSpPr txBox="1"/>
              <p:nvPr/>
            </p:nvSpPr>
            <p:spPr>
              <a:xfrm>
                <a:off x="8417560" y="14935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虚警</a:t>
                </a:r>
              </a:p>
            </p:txBody>
          </p:sp>
          <p:sp>
            <p:nvSpPr>
              <p:cNvPr id="64" name="矩形 63">
                <a:extLst>
                  <a:ext uri="{FF2B5EF4-FFF2-40B4-BE49-F238E27FC236}">
                    <a16:creationId xmlns:a16="http://schemas.microsoft.com/office/drawing/2014/main" id="{9A79B3EF-9799-93B2-B05E-A0FF8613A51F}"/>
                  </a:ext>
                </a:extLst>
              </p:cNvPr>
              <p:cNvSpPr/>
              <p:nvPr/>
            </p:nvSpPr>
            <p:spPr>
              <a:xfrm>
                <a:off x="8417560" y="1953768"/>
                <a:ext cx="493368" cy="155448"/>
              </a:xfrm>
              <a:prstGeom prst="rect">
                <a:avLst/>
              </a:prstGeom>
              <a:noFill/>
              <a:ln w="12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8C4F33C0-D2E0-CD35-C4FE-DD875342FC6B}"/>
                  </a:ext>
                </a:extLst>
              </p:cNvPr>
              <p:cNvSpPr txBox="1"/>
              <p:nvPr/>
            </p:nvSpPr>
            <p:spPr>
              <a:xfrm>
                <a:off x="8350911" y="21793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类比区域</a:t>
                </a:r>
              </a:p>
            </p:txBody>
          </p:sp>
        </p:grpSp>
        <p:pic>
          <p:nvPicPr>
            <p:cNvPr id="3" name="图片 2" descr="黑暗中的灯光&#10;&#10;低可信度描述已自动生成">
              <a:extLst>
                <a:ext uri="{FF2B5EF4-FFF2-40B4-BE49-F238E27FC236}">
                  <a16:creationId xmlns:a16="http://schemas.microsoft.com/office/drawing/2014/main" id="{DC8F16E9-3AA8-B858-5997-1F09262C7918}"/>
                </a:ext>
              </a:extLst>
            </p:cNvPr>
            <p:cNvPicPr>
              <a:picLocks noChangeAspect="1"/>
            </p:cNvPicPr>
            <p:nvPr/>
          </p:nvPicPr>
          <p:blipFill>
            <a:blip r:embed="rId3"/>
            <a:stretch>
              <a:fillRect/>
            </a:stretch>
          </p:blipFill>
          <p:spPr>
            <a:xfrm>
              <a:off x="6092080" y="0"/>
              <a:ext cx="2192182" cy="2414730"/>
            </a:xfrm>
            <a:prstGeom prst="rect">
              <a:avLst/>
            </a:prstGeom>
          </p:spPr>
        </p:pic>
        <p:pic>
          <p:nvPicPr>
            <p:cNvPr id="5" name="图片 4" descr="亮着灯的字&#10;&#10;低可信度描述已自动生成">
              <a:extLst>
                <a:ext uri="{FF2B5EF4-FFF2-40B4-BE49-F238E27FC236}">
                  <a16:creationId xmlns:a16="http://schemas.microsoft.com/office/drawing/2014/main" id="{DC4E899D-2F41-39CA-0FF8-A52A8C76DBD6}"/>
                </a:ext>
              </a:extLst>
            </p:cNvPr>
            <p:cNvPicPr>
              <a:picLocks noChangeAspect="1"/>
            </p:cNvPicPr>
            <p:nvPr/>
          </p:nvPicPr>
          <p:blipFill>
            <a:blip r:embed="rId4"/>
            <a:stretch>
              <a:fillRect/>
            </a:stretch>
          </p:blipFill>
          <p:spPr>
            <a:xfrm>
              <a:off x="3706183" y="0"/>
              <a:ext cx="2258436" cy="2414730"/>
            </a:xfrm>
            <a:prstGeom prst="rect">
              <a:avLst/>
            </a:prstGeom>
          </p:spPr>
        </p:pic>
        <p:pic>
          <p:nvPicPr>
            <p:cNvPr id="7" name="图片 6" descr="图片包含 图标&#10;&#10;描述已自动生成">
              <a:extLst>
                <a:ext uri="{FF2B5EF4-FFF2-40B4-BE49-F238E27FC236}">
                  <a16:creationId xmlns:a16="http://schemas.microsoft.com/office/drawing/2014/main" id="{41711F19-8C7D-073D-B746-BB544F9C77CE}"/>
                </a:ext>
              </a:extLst>
            </p:cNvPr>
            <p:cNvPicPr>
              <a:picLocks noChangeAspect="1"/>
            </p:cNvPicPr>
            <p:nvPr/>
          </p:nvPicPr>
          <p:blipFill>
            <a:blip r:embed="rId5"/>
            <a:stretch>
              <a:fillRect/>
            </a:stretch>
          </p:blipFill>
          <p:spPr>
            <a:xfrm>
              <a:off x="1332091" y="0"/>
              <a:ext cx="2254278" cy="2414730"/>
            </a:xfrm>
            <a:prstGeom prst="rect">
              <a:avLst/>
            </a:prstGeom>
          </p:spPr>
        </p:pic>
        <p:pic>
          <p:nvPicPr>
            <p:cNvPr id="9" name="图片 8" descr="地板上站着&#10;&#10;中度可信度描述已自动生成">
              <a:extLst>
                <a:ext uri="{FF2B5EF4-FFF2-40B4-BE49-F238E27FC236}">
                  <a16:creationId xmlns:a16="http://schemas.microsoft.com/office/drawing/2014/main" id="{5D65CBE4-55D7-827A-C44E-EC64E2991F32}"/>
                </a:ext>
              </a:extLst>
            </p:cNvPr>
            <p:cNvPicPr>
              <a:picLocks noChangeAspect="1"/>
            </p:cNvPicPr>
            <p:nvPr/>
          </p:nvPicPr>
          <p:blipFill>
            <a:blip r:embed="rId6"/>
            <a:stretch>
              <a:fillRect/>
            </a:stretch>
          </p:blipFill>
          <p:spPr>
            <a:xfrm>
              <a:off x="-2" y="0"/>
              <a:ext cx="1192060" cy="1168400"/>
            </a:xfrm>
            <a:prstGeom prst="rect">
              <a:avLst/>
            </a:prstGeom>
          </p:spPr>
        </p:pic>
        <p:pic>
          <p:nvPicPr>
            <p:cNvPr id="11" name="图片 10" descr="图形用户界面, 工程绘图&#10;&#10;描述已自动生成">
              <a:extLst>
                <a:ext uri="{FF2B5EF4-FFF2-40B4-BE49-F238E27FC236}">
                  <a16:creationId xmlns:a16="http://schemas.microsoft.com/office/drawing/2014/main" id="{5212AF24-BCA4-BE56-772A-5C684919E0FB}"/>
                </a:ext>
              </a:extLst>
            </p:cNvPr>
            <p:cNvPicPr>
              <a:picLocks noChangeAspect="1"/>
            </p:cNvPicPr>
            <p:nvPr/>
          </p:nvPicPr>
          <p:blipFill>
            <a:blip r:embed="rId7"/>
            <a:stretch>
              <a:fillRect/>
            </a:stretch>
          </p:blipFill>
          <p:spPr>
            <a:xfrm>
              <a:off x="-1" y="1246330"/>
              <a:ext cx="1211039" cy="1168400"/>
            </a:xfrm>
            <a:prstGeom prst="rect">
              <a:avLst/>
            </a:prstGeom>
          </p:spPr>
        </p:pic>
        <p:pic>
          <p:nvPicPr>
            <p:cNvPr id="14" name="图片 13" descr="图片包含 灯光, 黑暗, 亮, 交通&#10;&#10;描述已自动生成">
              <a:extLst>
                <a:ext uri="{FF2B5EF4-FFF2-40B4-BE49-F238E27FC236}">
                  <a16:creationId xmlns:a16="http://schemas.microsoft.com/office/drawing/2014/main" id="{B278ABA5-3AFD-F792-8D35-56AF70E414EE}"/>
                </a:ext>
              </a:extLst>
            </p:cNvPr>
            <p:cNvPicPr>
              <a:picLocks noChangeAspect="1"/>
            </p:cNvPicPr>
            <p:nvPr/>
          </p:nvPicPr>
          <p:blipFill>
            <a:blip r:embed="rId8"/>
            <a:stretch>
              <a:fillRect/>
            </a:stretch>
          </p:blipFill>
          <p:spPr>
            <a:xfrm>
              <a:off x="6092079" y="2646438"/>
              <a:ext cx="2192181" cy="2284161"/>
            </a:xfrm>
            <a:prstGeom prst="rect">
              <a:avLst/>
            </a:prstGeom>
          </p:spPr>
        </p:pic>
        <p:pic>
          <p:nvPicPr>
            <p:cNvPr id="21" name="图片 20" descr="图片包含 灯光, 游戏机, 亮, 黑暗&#10;&#10;描述已自动生成">
              <a:extLst>
                <a:ext uri="{FF2B5EF4-FFF2-40B4-BE49-F238E27FC236}">
                  <a16:creationId xmlns:a16="http://schemas.microsoft.com/office/drawing/2014/main" id="{7B770EB2-B84B-2604-7DB6-AA51AE7552DD}"/>
                </a:ext>
              </a:extLst>
            </p:cNvPr>
            <p:cNvPicPr>
              <a:picLocks noChangeAspect="1"/>
            </p:cNvPicPr>
            <p:nvPr/>
          </p:nvPicPr>
          <p:blipFill>
            <a:blip r:embed="rId9"/>
            <a:stretch>
              <a:fillRect/>
            </a:stretch>
          </p:blipFill>
          <p:spPr>
            <a:xfrm>
              <a:off x="3708080" y="2634440"/>
              <a:ext cx="2240249" cy="2296160"/>
            </a:xfrm>
            <a:prstGeom prst="rect">
              <a:avLst/>
            </a:prstGeom>
          </p:spPr>
        </p:pic>
        <p:pic>
          <p:nvPicPr>
            <p:cNvPr id="25" name="图片 24" descr="图片包含 游戏机, 路, 街道&#10;&#10;描述已自动生成">
              <a:extLst>
                <a:ext uri="{FF2B5EF4-FFF2-40B4-BE49-F238E27FC236}">
                  <a16:creationId xmlns:a16="http://schemas.microsoft.com/office/drawing/2014/main" id="{8F28DD0A-6376-64B1-7157-12B993142520}"/>
                </a:ext>
              </a:extLst>
            </p:cNvPr>
            <p:cNvPicPr>
              <a:picLocks noChangeAspect="1"/>
            </p:cNvPicPr>
            <p:nvPr/>
          </p:nvPicPr>
          <p:blipFill>
            <a:blip r:embed="rId10"/>
            <a:stretch>
              <a:fillRect/>
            </a:stretch>
          </p:blipFill>
          <p:spPr>
            <a:xfrm>
              <a:off x="-20912" y="3802840"/>
              <a:ext cx="1192060" cy="1127760"/>
            </a:xfrm>
            <a:prstGeom prst="rect">
              <a:avLst/>
            </a:prstGeom>
          </p:spPr>
        </p:pic>
        <p:pic>
          <p:nvPicPr>
            <p:cNvPr id="27" name="图片 26" descr="山上的风景&#10;&#10;描述已自动生成">
              <a:extLst>
                <a:ext uri="{FF2B5EF4-FFF2-40B4-BE49-F238E27FC236}">
                  <a16:creationId xmlns:a16="http://schemas.microsoft.com/office/drawing/2014/main" id="{646CB5FB-EFA5-0C0A-DF8A-E3E9213B2645}"/>
                </a:ext>
              </a:extLst>
            </p:cNvPr>
            <p:cNvPicPr>
              <a:picLocks noChangeAspect="1"/>
            </p:cNvPicPr>
            <p:nvPr/>
          </p:nvPicPr>
          <p:blipFill>
            <a:blip r:embed="rId11"/>
            <a:stretch>
              <a:fillRect/>
            </a:stretch>
          </p:blipFill>
          <p:spPr>
            <a:xfrm>
              <a:off x="-16852" y="2634440"/>
              <a:ext cx="1198022" cy="1127760"/>
            </a:xfrm>
            <a:prstGeom prst="rect">
              <a:avLst/>
            </a:prstGeom>
          </p:spPr>
        </p:pic>
        <p:pic>
          <p:nvPicPr>
            <p:cNvPr id="31" name="图片 30" descr="图片包含 徽标&#10;&#10;描述已自动生成">
              <a:extLst>
                <a:ext uri="{FF2B5EF4-FFF2-40B4-BE49-F238E27FC236}">
                  <a16:creationId xmlns:a16="http://schemas.microsoft.com/office/drawing/2014/main" id="{AFD10B63-5985-41D2-9D09-A50B3311F35D}"/>
                </a:ext>
              </a:extLst>
            </p:cNvPr>
            <p:cNvPicPr>
              <a:picLocks noChangeAspect="1"/>
            </p:cNvPicPr>
            <p:nvPr/>
          </p:nvPicPr>
          <p:blipFill>
            <a:blip r:embed="rId12"/>
            <a:stretch>
              <a:fillRect/>
            </a:stretch>
          </p:blipFill>
          <p:spPr>
            <a:xfrm>
              <a:off x="1332091" y="2634440"/>
              <a:ext cx="2254278" cy="2296160"/>
            </a:xfrm>
            <a:prstGeom prst="rect">
              <a:avLst/>
            </a:prstGeom>
          </p:spPr>
        </p:pic>
        <p:sp>
          <p:nvSpPr>
            <p:cNvPr id="41" name="矩形 40">
              <a:extLst>
                <a:ext uri="{FF2B5EF4-FFF2-40B4-BE49-F238E27FC236}">
                  <a16:creationId xmlns:a16="http://schemas.microsoft.com/office/drawing/2014/main" id="{DC3CEBCE-64C1-5296-49FD-6A147198BA4C}"/>
                </a:ext>
              </a:extLst>
            </p:cNvPr>
            <p:cNvSpPr/>
            <p:nvPr/>
          </p:nvSpPr>
          <p:spPr>
            <a:xfrm>
              <a:off x="3724369" y="358140"/>
              <a:ext cx="813978" cy="787641"/>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BD1C1732-C610-4A5C-7358-23EF17E866B2}"/>
                </a:ext>
              </a:extLst>
            </p:cNvPr>
            <p:cNvSpPr/>
            <p:nvPr/>
          </p:nvSpPr>
          <p:spPr>
            <a:xfrm>
              <a:off x="6092079" y="358140"/>
              <a:ext cx="755761" cy="787641"/>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F305243C-F770-4E3E-4B5A-E5E1A4067415}"/>
                </a:ext>
              </a:extLst>
            </p:cNvPr>
            <p:cNvSpPr/>
            <p:nvPr/>
          </p:nvSpPr>
          <p:spPr>
            <a:xfrm>
              <a:off x="3713831" y="1398675"/>
              <a:ext cx="565562" cy="917805"/>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E4D34FFA-C82D-65B1-C0CC-242BC5510D1F}"/>
                </a:ext>
              </a:extLst>
            </p:cNvPr>
            <p:cNvSpPr/>
            <p:nvPr/>
          </p:nvSpPr>
          <p:spPr>
            <a:xfrm>
              <a:off x="6084433" y="1398675"/>
              <a:ext cx="565562" cy="917805"/>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988ED2FB-D99E-4A76-D3FC-0163B981B10E}"/>
                </a:ext>
              </a:extLst>
            </p:cNvPr>
            <p:cNvSpPr/>
            <p:nvPr/>
          </p:nvSpPr>
          <p:spPr>
            <a:xfrm>
              <a:off x="6883924" y="3968496"/>
              <a:ext cx="242300" cy="222504"/>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B46C00D6-C20A-3F9E-35BC-840F36A7ACD9}"/>
                </a:ext>
              </a:extLst>
            </p:cNvPr>
            <p:cNvSpPr/>
            <p:nvPr/>
          </p:nvSpPr>
          <p:spPr>
            <a:xfrm>
              <a:off x="3713830" y="2634440"/>
              <a:ext cx="680765" cy="428800"/>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88D7549F-C6B5-745E-C3CB-0DFCEE35EF60}"/>
                </a:ext>
              </a:extLst>
            </p:cNvPr>
            <p:cNvSpPr/>
            <p:nvPr/>
          </p:nvSpPr>
          <p:spPr>
            <a:xfrm>
              <a:off x="6097830" y="2646437"/>
              <a:ext cx="680765" cy="428800"/>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CC094AF6-78DB-C5FE-FBDE-D4C9970E4730}"/>
                </a:ext>
              </a:extLst>
            </p:cNvPr>
            <p:cNvSpPr/>
            <p:nvPr/>
          </p:nvSpPr>
          <p:spPr>
            <a:xfrm>
              <a:off x="4632041" y="4501799"/>
              <a:ext cx="1151539" cy="428800"/>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a:extLst>
                <a:ext uri="{FF2B5EF4-FFF2-40B4-BE49-F238E27FC236}">
                  <a16:creationId xmlns:a16="http://schemas.microsoft.com/office/drawing/2014/main" id="{3FD9C073-557D-2E98-BC8D-773189798AEF}"/>
                </a:ext>
              </a:extLst>
            </p:cNvPr>
            <p:cNvSpPr/>
            <p:nvPr/>
          </p:nvSpPr>
          <p:spPr>
            <a:xfrm>
              <a:off x="6883924" y="4501799"/>
              <a:ext cx="1151539" cy="428800"/>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83">
              <a:extLst>
                <a:ext uri="{FF2B5EF4-FFF2-40B4-BE49-F238E27FC236}">
                  <a16:creationId xmlns:a16="http://schemas.microsoft.com/office/drawing/2014/main" id="{03F281B4-B941-FCCD-B3C3-3E7A0D8C4539}"/>
                </a:ext>
              </a:extLst>
            </p:cNvPr>
            <p:cNvSpPr/>
            <p:nvPr/>
          </p:nvSpPr>
          <p:spPr>
            <a:xfrm>
              <a:off x="4538346" y="3978656"/>
              <a:ext cx="242300" cy="222504"/>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353190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8AF92D-5304-04DE-0915-838671C03760}"/>
              </a:ext>
            </a:extLst>
          </p:cNvPr>
          <p:cNvGrpSpPr/>
          <p:nvPr/>
        </p:nvGrpSpPr>
        <p:grpSpPr>
          <a:xfrm>
            <a:off x="-2661075" y="-12005"/>
            <a:ext cx="12728526" cy="6663253"/>
            <a:chOff x="-2661075" y="-12005"/>
            <a:chExt cx="12728526" cy="6663253"/>
          </a:xfrm>
        </p:grpSpPr>
        <p:pic>
          <p:nvPicPr>
            <p:cNvPr id="4" name="图片 3" descr="建筑上挂着商铺的招牌&#10;&#10;低可信度描述已自动生成">
              <a:extLst>
                <a:ext uri="{FF2B5EF4-FFF2-40B4-BE49-F238E27FC236}">
                  <a16:creationId xmlns:a16="http://schemas.microsoft.com/office/drawing/2014/main" id="{12EFC8B8-7C13-5F22-5D4A-F79B8EB0307F}"/>
                </a:ext>
              </a:extLst>
            </p:cNvPr>
            <p:cNvPicPr>
              <a:picLocks noChangeAspect="1"/>
            </p:cNvPicPr>
            <p:nvPr/>
          </p:nvPicPr>
          <p:blipFill>
            <a:blip r:embed="rId3"/>
            <a:stretch>
              <a:fillRect/>
            </a:stretch>
          </p:blipFill>
          <p:spPr>
            <a:xfrm>
              <a:off x="6883617" y="-12005"/>
              <a:ext cx="1540119" cy="1540119"/>
            </a:xfrm>
            <a:prstGeom prst="rect">
              <a:avLst/>
            </a:prstGeom>
          </p:spPr>
        </p:pic>
        <p:pic>
          <p:nvPicPr>
            <p:cNvPr id="6" name="图片 5" descr="图片包含 游戏机, 钟表&#10;&#10;描述已自动生成">
              <a:extLst>
                <a:ext uri="{FF2B5EF4-FFF2-40B4-BE49-F238E27FC236}">
                  <a16:creationId xmlns:a16="http://schemas.microsoft.com/office/drawing/2014/main" id="{0BA6E452-7447-FF96-D92E-0A779F842326}"/>
                </a:ext>
              </a:extLst>
            </p:cNvPr>
            <p:cNvPicPr>
              <a:picLocks noChangeAspect="1"/>
            </p:cNvPicPr>
            <p:nvPr/>
          </p:nvPicPr>
          <p:blipFill>
            <a:blip r:embed="rId4"/>
            <a:stretch>
              <a:fillRect/>
            </a:stretch>
          </p:blipFill>
          <p:spPr>
            <a:xfrm>
              <a:off x="6883616" y="1594084"/>
              <a:ext cx="1540119" cy="1540115"/>
            </a:xfrm>
            <a:prstGeom prst="rect">
              <a:avLst/>
            </a:prstGeom>
          </p:spPr>
        </p:pic>
        <p:pic>
          <p:nvPicPr>
            <p:cNvPr id="8" name="图片 7" descr="形状, 箭头&#10;&#10;描述已自动生成">
              <a:extLst>
                <a:ext uri="{FF2B5EF4-FFF2-40B4-BE49-F238E27FC236}">
                  <a16:creationId xmlns:a16="http://schemas.microsoft.com/office/drawing/2014/main" id="{80E0EB75-12E1-412B-8609-9519B890300D}"/>
                </a:ext>
              </a:extLst>
            </p:cNvPr>
            <p:cNvPicPr>
              <a:picLocks noChangeAspect="1"/>
            </p:cNvPicPr>
            <p:nvPr/>
          </p:nvPicPr>
          <p:blipFill>
            <a:blip r:embed="rId5"/>
            <a:stretch>
              <a:fillRect/>
            </a:stretch>
          </p:blipFill>
          <p:spPr>
            <a:xfrm>
              <a:off x="5214503" y="3188038"/>
              <a:ext cx="1567556" cy="1540114"/>
            </a:xfrm>
            <a:prstGeom prst="rect">
              <a:avLst/>
            </a:prstGeom>
          </p:spPr>
        </p:pic>
        <p:pic>
          <p:nvPicPr>
            <p:cNvPr id="10" name="图片 9" descr="图片包含 室内, 大, 灯光, 黑暗&#10;&#10;描述已自动生成">
              <a:extLst>
                <a:ext uri="{FF2B5EF4-FFF2-40B4-BE49-F238E27FC236}">
                  <a16:creationId xmlns:a16="http://schemas.microsoft.com/office/drawing/2014/main" id="{74BB73E9-B672-75CA-ADF5-D9A54E784EF5}"/>
                </a:ext>
              </a:extLst>
            </p:cNvPr>
            <p:cNvPicPr>
              <a:picLocks noChangeAspect="1"/>
            </p:cNvPicPr>
            <p:nvPr/>
          </p:nvPicPr>
          <p:blipFill>
            <a:blip r:embed="rId6"/>
            <a:stretch>
              <a:fillRect/>
            </a:stretch>
          </p:blipFill>
          <p:spPr>
            <a:xfrm>
              <a:off x="3587740" y="4823441"/>
              <a:ext cx="1540119" cy="1540114"/>
            </a:xfrm>
            <a:prstGeom prst="rect">
              <a:avLst/>
            </a:prstGeom>
          </p:spPr>
        </p:pic>
        <p:pic>
          <p:nvPicPr>
            <p:cNvPr id="20" name="图片 19" descr="建筑上挂着商铺的招牌&#10;&#10;中度可信度描述已自动生成">
              <a:extLst>
                <a:ext uri="{FF2B5EF4-FFF2-40B4-BE49-F238E27FC236}">
                  <a16:creationId xmlns:a16="http://schemas.microsoft.com/office/drawing/2014/main" id="{E459FB43-6118-AC04-F624-10A7324F2F76}"/>
                </a:ext>
              </a:extLst>
            </p:cNvPr>
            <p:cNvPicPr>
              <a:picLocks noChangeAspect="1"/>
            </p:cNvPicPr>
            <p:nvPr/>
          </p:nvPicPr>
          <p:blipFill>
            <a:blip r:embed="rId7"/>
            <a:stretch>
              <a:fillRect/>
            </a:stretch>
          </p:blipFill>
          <p:spPr>
            <a:xfrm>
              <a:off x="8511427" y="0"/>
              <a:ext cx="1524209" cy="1540116"/>
            </a:xfrm>
            <a:prstGeom prst="rect">
              <a:avLst/>
            </a:prstGeom>
          </p:spPr>
        </p:pic>
        <p:pic>
          <p:nvPicPr>
            <p:cNvPr id="22" name="图片 21" descr="建筑的设计&#10;&#10;中度可信度描述已自动生成">
              <a:extLst>
                <a:ext uri="{FF2B5EF4-FFF2-40B4-BE49-F238E27FC236}">
                  <a16:creationId xmlns:a16="http://schemas.microsoft.com/office/drawing/2014/main" id="{6A73B9E9-5DD0-4A16-8AFC-4B2D0CA0E9EF}"/>
                </a:ext>
              </a:extLst>
            </p:cNvPr>
            <p:cNvPicPr>
              <a:picLocks noChangeAspect="1"/>
            </p:cNvPicPr>
            <p:nvPr/>
          </p:nvPicPr>
          <p:blipFill>
            <a:blip r:embed="rId8"/>
            <a:stretch>
              <a:fillRect/>
            </a:stretch>
          </p:blipFill>
          <p:spPr>
            <a:xfrm>
              <a:off x="8495520" y="1612086"/>
              <a:ext cx="1540116" cy="1540116"/>
            </a:xfrm>
            <a:prstGeom prst="rect">
              <a:avLst/>
            </a:prstGeom>
          </p:spPr>
        </p:pic>
        <p:pic>
          <p:nvPicPr>
            <p:cNvPr id="24" name="图片 23" descr="形状&#10;&#10;描述已自动生成">
              <a:extLst>
                <a:ext uri="{FF2B5EF4-FFF2-40B4-BE49-F238E27FC236}">
                  <a16:creationId xmlns:a16="http://schemas.microsoft.com/office/drawing/2014/main" id="{037ED562-DA7D-7475-953D-F0134F2F8D0F}"/>
                </a:ext>
              </a:extLst>
            </p:cNvPr>
            <p:cNvPicPr>
              <a:picLocks noChangeAspect="1"/>
            </p:cNvPicPr>
            <p:nvPr/>
          </p:nvPicPr>
          <p:blipFill>
            <a:blip r:embed="rId9"/>
            <a:stretch>
              <a:fillRect/>
            </a:stretch>
          </p:blipFill>
          <p:spPr>
            <a:xfrm>
              <a:off x="8495520" y="3224172"/>
              <a:ext cx="1571931" cy="1540114"/>
            </a:xfrm>
            <a:prstGeom prst="rect">
              <a:avLst/>
            </a:prstGeom>
          </p:spPr>
        </p:pic>
        <p:pic>
          <p:nvPicPr>
            <p:cNvPr id="26" name="图片 25" descr="图片包含 室内, 电脑, 灯光, 黑暗&#10;&#10;描述已自动生成">
              <a:extLst>
                <a:ext uri="{FF2B5EF4-FFF2-40B4-BE49-F238E27FC236}">
                  <a16:creationId xmlns:a16="http://schemas.microsoft.com/office/drawing/2014/main" id="{63EEA14E-C45F-3A91-9893-86A2C9A81DD3}"/>
                </a:ext>
              </a:extLst>
            </p:cNvPr>
            <p:cNvPicPr>
              <a:picLocks noChangeAspect="1"/>
            </p:cNvPicPr>
            <p:nvPr/>
          </p:nvPicPr>
          <p:blipFill>
            <a:blip r:embed="rId10"/>
            <a:stretch>
              <a:fillRect/>
            </a:stretch>
          </p:blipFill>
          <p:spPr>
            <a:xfrm>
              <a:off x="8495520" y="4814147"/>
              <a:ext cx="1553836" cy="1553951"/>
            </a:xfrm>
            <a:prstGeom prst="rect">
              <a:avLst/>
            </a:prstGeom>
          </p:spPr>
        </p:pic>
        <p:pic>
          <p:nvPicPr>
            <p:cNvPr id="28" name="图片 27" descr="图片包含 建筑, 大, 手, 灯光&#10;&#10;描述已自动生成">
              <a:extLst>
                <a:ext uri="{FF2B5EF4-FFF2-40B4-BE49-F238E27FC236}">
                  <a16:creationId xmlns:a16="http://schemas.microsoft.com/office/drawing/2014/main" id="{778E78BA-C7FD-38B2-74D3-74EAB8AC602D}"/>
                </a:ext>
              </a:extLst>
            </p:cNvPr>
            <p:cNvPicPr>
              <a:picLocks noChangeAspect="1"/>
            </p:cNvPicPr>
            <p:nvPr/>
          </p:nvPicPr>
          <p:blipFill>
            <a:blip r:embed="rId11"/>
            <a:stretch>
              <a:fillRect/>
            </a:stretch>
          </p:blipFill>
          <p:spPr>
            <a:xfrm>
              <a:off x="5214503" y="-12005"/>
              <a:ext cx="1570892" cy="1528111"/>
            </a:xfrm>
            <a:prstGeom prst="rect">
              <a:avLst/>
            </a:prstGeom>
          </p:spPr>
        </p:pic>
        <p:pic>
          <p:nvPicPr>
            <p:cNvPr id="30" name="图片 29" descr="图片包含 建筑, 游戏机&#10;&#10;描述已自动生成">
              <a:extLst>
                <a:ext uri="{FF2B5EF4-FFF2-40B4-BE49-F238E27FC236}">
                  <a16:creationId xmlns:a16="http://schemas.microsoft.com/office/drawing/2014/main" id="{756D2640-F75D-6BA4-47C4-0B117EB0788B}"/>
                </a:ext>
              </a:extLst>
            </p:cNvPr>
            <p:cNvPicPr>
              <a:picLocks noChangeAspect="1"/>
            </p:cNvPicPr>
            <p:nvPr/>
          </p:nvPicPr>
          <p:blipFill>
            <a:blip r:embed="rId12"/>
            <a:stretch>
              <a:fillRect/>
            </a:stretch>
          </p:blipFill>
          <p:spPr>
            <a:xfrm>
              <a:off x="5217839" y="1580218"/>
              <a:ext cx="1567556" cy="1540115"/>
            </a:xfrm>
            <a:prstGeom prst="rect">
              <a:avLst/>
            </a:prstGeom>
          </p:spPr>
        </p:pic>
        <p:pic>
          <p:nvPicPr>
            <p:cNvPr id="32" name="图片 31" descr="形状, 箭头&#10;&#10;描述已自动生成">
              <a:extLst>
                <a:ext uri="{FF2B5EF4-FFF2-40B4-BE49-F238E27FC236}">
                  <a16:creationId xmlns:a16="http://schemas.microsoft.com/office/drawing/2014/main" id="{33B090E1-BC85-966D-AEFD-16D7DCFCBC4E}"/>
                </a:ext>
              </a:extLst>
            </p:cNvPr>
            <p:cNvPicPr>
              <a:picLocks noChangeAspect="1"/>
            </p:cNvPicPr>
            <p:nvPr/>
          </p:nvPicPr>
          <p:blipFill>
            <a:blip r:embed="rId13"/>
            <a:stretch>
              <a:fillRect/>
            </a:stretch>
          </p:blipFill>
          <p:spPr>
            <a:xfrm>
              <a:off x="6889290" y="3224171"/>
              <a:ext cx="1526127" cy="1540115"/>
            </a:xfrm>
            <a:prstGeom prst="rect">
              <a:avLst/>
            </a:prstGeom>
          </p:spPr>
        </p:pic>
        <p:pic>
          <p:nvPicPr>
            <p:cNvPr id="34" name="图片 33" descr="图片包含 室内, 灯光, 游戏机, 黑暗&#10;&#10;描述已自动生成">
              <a:extLst>
                <a:ext uri="{FF2B5EF4-FFF2-40B4-BE49-F238E27FC236}">
                  <a16:creationId xmlns:a16="http://schemas.microsoft.com/office/drawing/2014/main" id="{480C9F77-1426-352E-760F-89CA7530E6D6}"/>
                </a:ext>
              </a:extLst>
            </p:cNvPr>
            <p:cNvPicPr>
              <a:picLocks noChangeAspect="1"/>
            </p:cNvPicPr>
            <p:nvPr/>
          </p:nvPicPr>
          <p:blipFill>
            <a:blip r:embed="rId14"/>
            <a:stretch>
              <a:fillRect/>
            </a:stretch>
          </p:blipFill>
          <p:spPr>
            <a:xfrm>
              <a:off x="5228223" y="4803974"/>
              <a:ext cx="1553836" cy="1540115"/>
            </a:xfrm>
            <a:prstGeom prst="rect">
              <a:avLst/>
            </a:prstGeom>
          </p:spPr>
        </p:pic>
        <p:pic>
          <p:nvPicPr>
            <p:cNvPr id="44" name="图片 43" descr="图片包含 游戏机, 建筑, 窗户, 大&#10;&#10;描述已自动生成">
              <a:extLst>
                <a:ext uri="{FF2B5EF4-FFF2-40B4-BE49-F238E27FC236}">
                  <a16:creationId xmlns:a16="http://schemas.microsoft.com/office/drawing/2014/main" id="{77531747-9978-E3EC-9A4C-6686DD7E9EF7}"/>
                </a:ext>
              </a:extLst>
            </p:cNvPr>
            <p:cNvPicPr>
              <a:picLocks noChangeAspect="1"/>
            </p:cNvPicPr>
            <p:nvPr/>
          </p:nvPicPr>
          <p:blipFill>
            <a:blip r:embed="rId15"/>
            <a:stretch>
              <a:fillRect/>
            </a:stretch>
          </p:blipFill>
          <p:spPr>
            <a:xfrm>
              <a:off x="1957679" y="-12005"/>
              <a:ext cx="1524209" cy="1540116"/>
            </a:xfrm>
            <a:prstGeom prst="rect">
              <a:avLst/>
            </a:prstGeom>
          </p:spPr>
        </p:pic>
        <p:pic>
          <p:nvPicPr>
            <p:cNvPr id="46" name="图片 45" descr="图示&#10;&#10;低可信度描述已自动生成">
              <a:extLst>
                <a:ext uri="{FF2B5EF4-FFF2-40B4-BE49-F238E27FC236}">
                  <a16:creationId xmlns:a16="http://schemas.microsoft.com/office/drawing/2014/main" id="{D52311F2-A9F1-35C7-6572-3DA8F0EB75F2}"/>
                </a:ext>
              </a:extLst>
            </p:cNvPr>
            <p:cNvPicPr>
              <a:picLocks noChangeAspect="1"/>
            </p:cNvPicPr>
            <p:nvPr/>
          </p:nvPicPr>
          <p:blipFill>
            <a:blip r:embed="rId16"/>
            <a:stretch>
              <a:fillRect/>
            </a:stretch>
          </p:blipFill>
          <p:spPr>
            <a:xfrm>
              <a:off x="1963357" y="1593514"/>
              <a:ext cx="1534681" cy="1534681"/>
            </a:xfrm>
            <a:prstGeom prst="rect">
              <a:avLst/>
            </a:prstGeom>
          </p:spPr>
        </p:pic>
        <p:pic>
          <p:nvPicPr>
            <p:cNvPr id="48" name="图片 47" descr="形状, 箭头&#10;&#10;描述已自动生成">
              <a:extLst>
                <a:ext uri="{FF2B5EF4-FFF2-40B4-BE49-F238E27FC236}">
                  <a16:creationId xmlns:a16="http://schemas.microsoft.com/office/drawing/2014/main" id="{89194B7C-0993-8DBA-C11B-62BE8E12AEB8}"/>
                </a:ext>
              </a:extLst>
            </p:cNvPr>
            <p:cNvPicPr>
              <a:picLocks noChangeAspect="1"/>
            </p:cNvPicPr>
            <p:nvPr/>
          </p:nvPicPr>
          <p:blipFill>
            <a:blip r:embed="rId17"/>
            <a:stretch>
              <a:fillRect/>
            </a:stretch>
          </p:blipFill>
          <p:spPr>
            <a:xfrm>
              <a:off x="1963357" y="3190230"/>
              <a:ext cx="1537922" cy="1537922"/>
            </a:xfrm>
            <a:prstGeom prst="rect">
              <a:avLst/>
            </a:prstGeom>
          </p:spPr>
        </p:pic>
        <p:pic>
          <p:nvPicPr>
            <p:cNvPr id="50" name="图片 49" descr="亮着灯&#10;&#10;低可信度描述已自动生成">
              <a:extLst>
                <a:ext uri="{FF2B5EF4-FFF2-40B4-BE49-F238E27FC236}">
                  <a16:creationId xmlns:a16="http://schemas.microsoft.com/office/drawing/2014/main" id="{769A9816-E9E5-C3BD-F519-5B38554BBC48}"/>
                </a:ext>
              </a:extLst>
            </p:cNvPr>
            <p:cNvPicPr>
              <a:picLocks noChangeAspect="1"/>
            </p:cNvPicPr>
            <p:nvPr/>
          </p:nvPicPr>
          <p:blipFill>
            <a:blip r:embed="rId18"/>
            <a:stretch>
              <a:fillRect/>
            </a:stretch>
          </p:blipFill>
          <p:spPr>
            <a:xfrm>
              <a:off x="1978228" y="4822647"/>
              <a:ext cx="1537922" cy="1540120"/>
            </a:xfrm>
            <a:prstGeom prst="rect">
              <a:avLst/>
            </a:prstGeom>
          </p:spPr>
        </p:pic>
        <p:pic>
          <p:nvPicPr>
            <p:cNvPr id="52" name="图片 51" descr="图片包含 游戏机, 建筑, 窗户, 大&#10;&#10;描述已自动生成">
              <a:extLst>
                <a:ext uri="{FF2B5EF4-FFF2-40B4-BE49-F238E27FC236}">
                  <a16:creationId xmlns:a16="http://schemas.microsoft.com/office/drawing/2014/main" id="{900244B9-89A5-B30C-CB6D-A9D258F847AA}"/>
                </a:ext>
              </a:extLst>
            </p:cNvPr>
            <p:cNvPicPr>
              <a:picLocks noChangeAspect="1"/>
            </p:cNvPicPr>
            <p:nvPr/>
          </p:nvPicPr>
          <p:blipFill>
            <a:blip r:embed="rId19"/>
            <a:stretch>
              <a:fillRect/>
            </a:stretch>
          </p:blipFill>
          <p:spPr>
            <a:xfrm>
              <a:off x="3575713" y="-12005"/>
              <a:ext cx="1540116" cy="1540116"/>
            </a:xfrm>
            <a:prstGeom prst="rect">
              <a:avLst/>
            </a:prstGeom>
          </p:spPr>
        </p:pic>
        <p:pic>
          <p:nvPicPr>
            <p:cNvPr id="54" name="图片 53" descr="建筑的设计&#10;&#10;低可信度描述已自动生成">
              <a:extLst>
                <a:ext uri="{FF2B5EF4-FFF2-40B4-BE49-F238E27FC236}">
                  <a16:creationId xmlns:a16="http://schemas.microsoft.com/office/drawing/2014/main" id="{A1A9D615-56B5-A697-DABC-0A7C656C1BC1}"/>
                </a:ext>
              </a:extLst>
            </p:cNvPr>
            <p:cNvPicPr>
              <a:picLocks noChangeAspect="1"/>
            </p:cNvPicPr>
            <p:nvPr/>
          </p:nvPicPr>
          <p:blipFill>
            <a:blip r:embed="rId20"/>
            <a:stretch>
              <a:fillRect/>
            </a:stretch>
          </p:blipFill>
          <p:spPr>
            <a:xfrm>
              <a:off x="3566387" y="1602915"/>
              <a:ext cx="1549442" cy="1517421"/>
            </a:xfrm>
            <a:prstGeom prst="rect">
              <a:avLst/>
            </a:prstGeom>
          </p:spPr>
        </p:pic>
        <p:pic>
          <p:nvPicPr>
            <p:cNvPr id="56" name="图片 55" descr="形状, 箭头&#10;&#10;中度可信度描述已自动生成">
              <a:extLst>
                <a:ext uri="{FF2B5EF4-FFF2-40B4-BE49-F238E27FC236}">
                  <a16:creationId xmlns:a16="http://schemas.microsoft.com/office/drawing/2014/main" id="{2C7B4211-3DB1-4B14-B582-02334BFA0E28}"/>
                </a:ext>
              </a:extLst>
            </p:cNvPr>
            <p:cNvPicPr>
              <a:picLocks noChangeAspect="1"/>
            </p:cNvPicPr>
            <p:nvPr/>
          </p:nvPicPr>
          <p:blipFill>
            <a:blip r:embed="rId21"/>
            <a:stretch>
              <a:fillRect/>
            </a:stretch>
          </p:blipFill>
          <p:spPr>
            <a:xfrm>
              <a:off x="3573455" y="3200165"/>
              <a:ext cx="1537922" cy="1517421"/>
            </a:xfrm>
            <a:prstGeom prst="rect">
              <a:avLst/>
            </a:prstGeom>
          </p:spPr>
        </p:pic>
        <p:pic>
          <p:nvPicPr>
            <p:cNvPr id="58" name="图片 57" descr="亮着灯&#10;&#10;低可信度描述已自动生成">
              <a:extLst>
                <a:ext uri="{FF2B5EF4-FFF2-40B4-BE49-F238E27FC236}">
                  <a16:creationId xmlns:a16="http://schemas.microsoft.com/office/drawing/2014/main" id="{E3F8F061-7FB4-1A83-621A-4B0DF7E1752A}"/>
                </a:ext>
              </a:extLst>
            </p:cNvPr>
            <p:cNvPicPr>
              <a:picLocks noChangeAspect="1"/>
            </p:cNvPicPr>
            <p:nvPr/>
          </p:nvPicPr>
          <p:blipFill>
            <a:blip r:embed="rId22"/>
            <a:stretch>
              <a:fillRect/>
            </a:stretch>
          </p:blipFill>
          <p:spPr>
            <a:xfrm>
              <a:off x="6879754" y="4809976"/>
              <a:ext cx="1535663" cy="1540115"/>
            </a:xfrm>
            <a:prstGeom prst="rect">
              <a:avLst/>
            </a:prstGeom>
          </p:spPr>
        </p:pic>
        <p:pic>
          <p:nvPicPr>
            <p:cNvPr id="60" name="图片 59" descr="图片包含 建筑, 窗户, 大, 游戏机&#10;&#10;描述已自动生成">
              <a:extLst>
                <a:ext uri="{FF2B5EF4-FFF2-40B4-BE49-F238E27FC236}">
                  <a16:creationId xmlns:a16="http://schemas.microsoft.com/office/drawing/2014/main" id="{291AB12B-1D15-FB8F-D4DA-BF72D75678FF}"/>
                </a:ext>
              </a:extLst>
            </p:cNvPr>
            <p:cNvPicPr>
              <a:picLocks noChangeAspect="1"/>
            </p:cNvPicPr>
            <p:nvPr/>
          </p:nvPicPr>
          <p:blipFill>
            <a:blip r:embed="rId23"/>
            <a:stretch>
              <a:fillRect/>
            </a:stretch>
          </p:blipFill>
          <p:spPr>
            <a:xfrm>
              <a:off x="319183" y="-6002"/>
              <a:ext cx="1540116" cy="1540117"/>
            </a:xfrm>
            <a:prstGeom prst="rect">
              <a:avLst/>
            </a:prstGeom>
          </p:spPr>
        </p:pic>
        <p:pic>
          <p:nvPicPr>
            <p:cNvPr id="62" name="图片 61" descr="图片包含 游戏机&#10;&#10;描述已自动生成">
              <a:extLst>
                <a:ext uri="{FF2B5EF4-FFF2-40B4-BE49-F238E27FC236}">
                  <a16:creationId xmlns:a16="http://schemas.microsoft.com/office/drawing/2014/main" id="{91A380A5-6350-5540-88E6-23EAC25FD69E}"/>
                </a:ext>
              </a:extLst>
            </p:cNvPr>
            <p:cNvPicPr>
              <a:picLocks noChangeAspect="1"/>
            </p:cNvPicPr>
            <p:nvPr/>
          </p:nvPicPr>
          <p:blipFill>
            <a:blip r:embed="rId24"/>
            <a:stretch>
              <a:fillRect/>
            </a:stretch>
          </p:blipFill>
          <p:spPr>
            <a:xfrm>
              <a:off x="330887" y="1600081"/>
              <a:ext cx="1549442" cy="1517421"/>
            </a:xfrm>
            <a:prstGeom prst="rect">
              <a:avLst/>
            </a:prstGeom>
          </p:spPr>
        </p:pic>
        <p:pic>
          <p:nvPicPr>
            <p:cNvPr id="64" name="图片 63" descr="形状, 箭头&#10;&#10;描述已自动生成">
              <a:extLst>
                <a:ext uri="{FF2B5EF4-FFF2-40B4-BE49-F238E27FC236}">
                  <a16:creationId xmlns:a16="http://schemas.microsoft.com/office/drawing/2014/main" id="{5BC26F51-26F6-97F0-B01F-E26B888630F9}"/>
                </a:ext>
              </a:extLst>
            </p:cNvPr>
            <p:cNvPicPr>
              <a:picLocks noChangeAspect="1"/>
            </p:cNvPicPr>
            <p:nvPr/>
          </p:nvPicPr>
          <p:blipFill>
            <a:blip r:embed="rId25"/>
            <a:stretch>
              <a:fillRect/>
            </a:stretch>
          </p:blipFill>
          <p:spPr>
            <a:xfrm>
              <a:off x="310734" y="3203893"/>
              <a:ext cx="1569596" cy="1510860"/>
            </a:xfrm>
            <a:prstGeom prst="rect">
              <a:avLst/>
            </a:prstGeom>
          </p:spPr>
        </p:pic>
        <p:pic>
          <p:nvPicPr>
            <p:cNvPr id="66" name="图片 65" descr="电脑游戏画面&#10;&#10;低可信度描述已自动生成">
              <a:extLst>
                <a:ext uri="{FF2B5EF4-FFF2-40B4-BE49-F238E27FC236}">
                  <a16:creationId xmlns:a16="http://schemas.microsoft.com/office/drawing/2014/main" id="{5F72CDCE-1D3F-E1DA-B146-E37E123E86ED}"/>
                </a:ext>
              </a:extLst>
            </p:cNvPr>
            <p:cNvPicPr>
              <a:picLocks noChangeAspect="1"/>
            </p:cNvPicPr>
            <p:nvPr/>
          </p:nvPicPr>
          <p:blipFill>
            <a:blip r:embed="rId26"/>
            <a:stretch>
              <a:fillRect/>
            </a:stretch>
          </p:blipFill>
          <p:spPr>
            <a:xfrm>
              <a:off x="319183" y="4819813"/>
              <a:ext cx="1535663" cy="1517421"/>
            </a:xfrm>
            <a:prstGeom prst="rect">
              <a:avLst/>
            </a:prstGeom>
          </p:spPr>
        </p:pic>
        <p:pic>
          <p:nvPicPr>
            <p:cNvPr id="68" name="图片 67" descr="图片包含 形状&#10;&#10;描述已自动生成">
              <a:extLst>
                <a:ext uri="{FF2B5EF4-FFF2-40B4-BE49-F238E27FC236}">
                  <a16:creationId xmlns:a16="http://schemas.microsoft.com/office/drawing/2014/main" id="{C8EC48EA-4F48-762A-9087-FBB0565C88C6}"/>
                </a:ext>
              </a:extLst>
            </p:cNvPr>
            <p:cNvPicPr>
              <a:picLocks noChangeAspect="1"/>
            </p:cNvPicPr>
            <p:nvPr/>
          </p:nvPicPr>
          <p:blipFill>
            <a:blip r:embed="rId27"/>
            <a:stretch>
              <a:fillRect/>
            </a:stretch>
          </p:blipFill>
          <p:spPr>
            <a:xfrm>
              <a:off x="-1382521" y="8834"/>
              <a:ext cx="1603821" cy="1519277"/>
            </a:xfrm>
            <a:prstGeom prst="rect">
              <a:avLst/>
            </a:prstGeom>
          </p:spPr>
        </p:pic>
        <p:pic>
          <p:nvPicPr>
            <p:cNvPr id="70" name="图片 69" descr="图示&#10;&#10;描述已自动生成">
              <a:extLst>
                <a:ext uri="{FF2B5EF4-FFF2-40B4-BE49-F238E27FC236}">
                  <a16:creationId xmlns:a16="http://schemas.microsoft.com/office/drawing/2014/main" id="{DAAF8FC6-1F06-6A22-3024-1B8B9366CA1A}"/>
                </a:ext>
              </a:extLst>
            </p:cNvPr>
            <p:cNvPicPr>
              <a:picLocks noChangeAspect="1"/>
            </p:cNvPicPr>
            <p:nvPr/>
          </p:nvPicPr>
          <p:blipFill>
            <a:blip r:embed="rId28"/>
            <a:stretch>
              <a:fillRect/>
            </a:stretch>
          </p:blipFill>
          <p:spPr>
            <a:xfrm>
              <a:off x="-1382521" y="1600081"/>
              <a:ext cx="1587903" cy="1540115"/>
            </a:xfrm>
            <a:prstGeom prst="rect">
              <a:avLst/>
            </a:prstGeom>
          </p:spPr>
        </p:pic>
        <p:pic>
          <p:nvPicPr>
            <p:cNvPr id="72" name="图片 71" descr="图片包含 形状&#10;&#10;描述已自动生成">
              <a:extLst>
                <a:ext uri="{FF2B5EF4-FFF2-40B4-BE49-F238E27FC236}">
                  <a16:creationId xmlns:a16="http://schemas.microsoft.com/office/drawing/2014/main" id="{1C1607A0-207F-AC31-4261-5A7FDC831144}"/>
                </a:ext>
              </a:extLst>
            </p:cNvPr>
            <p:cNvPicPr>
              <a:picLocks noChangeAspect="1"/>
            </p:cNvPicPr>
            <p:nvPr/>
          </p:nvPicPr>
          <p:blipFill>
            <a:blip r:embed="rId29"/>
            <a:stretch>
              <a:fillRect/>
            </a:stretch>
          </p:blipFill>
          <p:spPr>
            <a:xfrm>
              <a:off x="-1382521" y="3218729"/>
              <a:ext cx="1603821" cy="1553952"/>
            </a:xfrm>
            <a:prstGeom prst="rect">
              <a:avLst/>
            </a:prstGeom>
          </p:spPr>
        </p:pic>
        <p:pic>
          <p:nvPicPr>
            <p:cNvPr id="74" name="图片 73" descr="图片包含 游戏机&#10;&#10;描述已自动生成">
              <a:extLst>
                <a:ext uri="{FF2B5EF4-FFF2-40B4-BE49-F238E27FC236}">
                  <a16:creationId xmlns:a16="http://schemas.microsoft.com/office/drawing/2014/main" id="{A04DD933-3BD2-0CEA-0CD6-CAC72AB461E1}"/>
                </a:ext>
              </a:extLst>
            </p:cNvPr>
            <p:cNvPicPr>
              <a:picLocks noChangeAspect="1"/>
            </p:cNvPicPr>
            <p:nvPr/>
          </p:nvPicPr>
          <p:blipFill>
            <a:blip r:embed="rId30"/>
            <a:stretch>
              <a:fillRect/>
            </a:stretch>
          </p:blipFill>
          <p:spPr>
            <a:xfrm>
              <a:off x="-1382521" y="4809976"/>
              <a:ext cx="1585836" cy="1542095"/>
            </a:xfrm>
            <a:prstGeom prst="rect">
              <a:avLst/>
            </a:prstGeom>
          </p:spPr>
        </p:pic>
        <p:pic>
          <p:nvPicPr>
            <p:cNvPr id="76" name="图片 75" descr="图片包含 火车, 轨道, 骑, 水&#10;&#10;描述已自动生成">
              <a:extLst>
                <a:ext uri="{FF2B5EF4-FFF2-40B4-BE49-F238E27FC236}">
                  <a16:creationId xmlns:a16="http://schemas.microsoft.com/office/drawing/2014/main" id="{6A015CFF-19C8-4CD0-8550-A5758BF3109D}"/>
                </a:ext>
              </a:extLst>
            </p:cNvPr>
            <p:cNvPicPr>
              <a:picLocks noChangeAspect="1"/>
            </p:cNvPicPr>
            <p:nvPr/>
          </p:nvPicPr>
          <p:blipFill>
            <a:blip r:embed="rId31"/>
            <a:stretch>
              <a:fillRect/>
            </a:stretch>
          </p:blipFill>
          <p:spPr>
            <a:xfrm>
              <a:off x="-2206584" y="16903"/>
              <a:ext cx="783044" cy="720293"/>
            </a:xfrm>
            <a:prstGeom prst="rect">
              <a:avLst/>
            </a:prstGeom>
          </p:spPr>
        </p:pic>
        <p:pic>
          <p:nvPicPr>
            <p:cNvPr id="78" name="图片 77" descr="山上的石头&#10;&#10;中度可信度描述已自动生成">
              <a:extLst>
                <a:ext uri="{FF2B5EF4-FFF2-40B4-BE49-F238E27FC236}">
                  <a16:creationId xmlns:a16="http://schemas.microsoft.com/office/drawing/2014/main" id="{CDF36F7A-27BB-1933-2E6C-6EC005C43D5E}"/>
                </a:ext>
              </a:extLst>
            </p:cNvPr>
            <p:cNvPicPr>
              <a:picLocks noChangeAspect="1"/>
            </p:cNvPicPr>
            <p:nvPr/>
          </p:nvPicPr>
          <p:blipFill>
            <a:blip r:embed="rId32"/>
            <a:stretch>
              <a:fillRect/>
            </a:stretch>
          </p:blipFill>
          <p:spPr>
            <a:xfrm>
              <a:off x="-2218106" y="1611741"/>
              <a:ext cx="793987" cy="720293"/>
            </a:xfrm>
            <a:prstGeom prst="rect">
              <a:avLst/>
            </a:prstGeom>
          </p:spPr>
        </p:pic>
        <p:pic>
          <p:nvPicPr>
            <p:cNvPr id="80" name="图片 79" descr="石头墙上&#10;&#10;中度可信度描述已自动生成">
              <a:extLst>
                <a:ext uri="{FF2B5EF4-FFF2-40B4-BE49-F238E27FC236}">
                  <a16:creationId xmlns:a16="http://schemas.microsoft.com/office/drawing/2014/main" id="{E69FC03B-30DE-06D7-6DF6-FE5AF35A9072}"/>
                </a:ext>
              </a:extLst>
            </p:cNvPr>
            <p:cNvPicPr>
              <a:picLocks noChangeAspect="1"/>
            </p:cNvPicPr>
            <p:nvPr/>
          </p:nvPicPr>
          <p:blipFill>
            <a:blip r:embed="rId33"/>
            <a:stretch>
              <a:fillRect/>
            </a:stretch>
          </p:blipFill>
          <p:spPr>
            <a:xfrm>
              <a:off x="-2229554" y="3234627"/>
              <a:ext cx="805435" cy="763592"/>
            </a:xfrm>
            <a:prstGeom prst="rect">
              <a:avLst/>
            </a:prstGeom>
          </p:spPr>
        </p:pic>
        <p:pic>
          <p:nvPicPr>
            <p:cNvPr id="82" name="图片 81" descr="图片包含 行李箱, 行李, 汽车, 片&#10;&#10;描述已自动生成">
              <a:extLst>
                <a:ext uri="{FF2B5EF4-FFF2-40B4-BE49-F238E27FC236}">
                  <a16:creationId xmlns:a16="http://schemas.microsoft.com/office/drawing/2014/main" id="{391C063B-D888-34CD-5386-3FD9A4F4926F}"/>
                </a:ext>
              </a:extLst>
            </p:cNvPr>
            <p:cNvPicPr>
              <a:picLocks noChangeAspect="1"/>
            </p:cNvPicPr>
            <p:nvPr/>
          </p:nvPicPr>
          <p:blipFill>
            <a:blip r:embed="rId34"/>
            <a:stretch>
              <a:fillRect/>
            </a:stretch>
          </p:blipFill>
          <p:spPr>
            <a:xfrm>
              <a:off x="-2224046" y="4802142"/>
              <a:ext cx="781184" cy="763593"/>
            </a:xfrm>
            <a:prstGeom prst="rect">
              <a:avLst/>
            </a:prstGeom>
          </p:spPr>
        </p:pic>
        <p:pic>
          <p:nvPicPr>
            <p:cNvPr id="84" name="图片 83" descr="图片包含 金属, 自行车, 旧, 棕色&#10;&#10;描述已自动生成">
              <a:extLst>
                <a:ext uri="{FF2B5EF4-FFF2-40B4-BE49-F238E27FC236}">
                  <a16:creationId xmlns:a16="http://schemas.microsoft.com/office/drawing/2014/main" id="{D171A50A-DF37-39B9-5302-86D84076EE17}"/>
                </a:ext>
              </a:extLst>
            </p:cNvPr>
            <p:cNvPicPr>
              <a:picLocks noChangeAspect="1"/>
            </p:cNvPicPr>
            <p:nvPr/>
          </p:nvPicPr>
          <p:blipFill>
            <a:blip r:embed="rId35"/>
            <a:stretch>
              <a:fillRect/>
            </a:stretch>
          </p:blipFill>
          <p:spPr>
            <a:xfrm>
              <a:off x="-2201789" y="811791"/>
              <a:ext cx="781181" cy="716320"/>
            </a:xfrm>
            <a:prstGeom prst="rect">
              <a:avLst/>
            </a:prstGeom>
          </p:spPr>
        </p:pic>
        <p:pic>
          <p:nvPicPr>
            <p:cNvPr id="86" name="图片 85" descr="图片包含 游戏机, 电路, 电脑&#10;&#10;描述已自动生成">
              <a:extLst>
                <a:ext uri="{FF2B5EF4-FFF2-40B4-BE49-F238E27FC236}">
                  <a16:creationId xmlns:a16="http://schemas.microsoft.com/office/drawing/2014/main" id="{91E5781D-5BBC-8E65-870D-6DB1126F832A}"/>
                </a:ext>
              </a:extLst>
            </p:cNvPr>
            <p:cNvPicPr>
              <a:picLocks noChangeAspect="1"/>
            </p:cNvPicPr>
            <p:nvPr/>
          </p:nvPicPr>
          <p:blipFill>
            <a:blip r:embed="rId36"/>
            <a:stretch>
              <a:fillRect/>
            </a:stretch>
          </p:blipFill>
          <p:spPr>
            <a:xfrm>
              <a:off x="-2213924" y="2402656"/>
              <a:ext cx="781181" cy="720293"/>
            </a:xfrm>
            <a:prstGeom prst="rect">
              <a:avLst/>
            </a:prstGeom>
          </p:spPr>
        </p:pic>
        <p:pic>
          <p:nvPicPr>
            <p:cNvPr id="88" name="图片 87" descr="图片包含 大, 绿色, 旧, 侧面&#10;&#10;描述已自动生成">
              <a:extLst>
                <a:ext uri="{FF2B5EF4-FFF2-40B4-BE49-F238E27FC236}">
                  <a16:creationId xmlns:a16="http://schemas.microsoft.com/office/drawing/2014/main" id="{9CF3290B-51F9-F5C9-AEBB-4AD13026E4CE}"/>
                </a:ext>
              </a:extLst>
            </p:cNvPr>
            <p:cNvPicPr>
              <a:picLocks noChangeAspect="1"/>
            </p:cNvPicPr>
            <p:nvPr/>
          </p:nvPicPr>
          <p:blipFill>
            <a:blip r:embed="rId37"/>
            <a:stretch>
              <a:fillRect/>
            </a:stretch>
          </p:blipFill>
          <p:spPr>
            <a:xfrm>
              <a:off x="-2224046" y="4046157"/>
              <a:ext cx="781182" cy="720293"/>
            </a:xfrm>
            <a:prstGeom prst="rect">
              <a:avLst/>
            </a:prstGeom>
          </p:spPr>
        </p:pic>
        <p:pic>
          <p:nvPicPr>
            <p:cNvPr id="90" name="图片 89" descr="图片包含 动物, 金属, 长凳, 大&#10;&#10;描述已自动生成">
              <a:extLst>
                <a:ext uri="{FF2B5EF4-FFF2-40B4-BE49-F238E27FC236}">
                  <a16:creationId xmlns:a16="http://schemas.microsoft.com/office/drawing/2014/main" id="{12D2F388-CC63-3B75-11B8-600024F94A00}"/>
                </a:ext>
              </a:extLst>
            </p:cNvPr>
            <p:cNvPicPr>
              <a:picLocks noChangeAspect="1"/>
            </p:cNvPicPr>
            <p:nvPr/>
          </p:nvPicPr>
          <p:blipFill>
            <a:blip r:embed="rId38"/>
            <a:stretch>
              <a:fillRect/>
            </a:stretch>
          </p:blipFill>
          <p:spPr>
            <a:xfrm>
              <a:off x="-2248298" y="5628984"/>
              <a:ext cx="815555" cy="720293"/>
            </a:xfrm>
            <a:prstGeom prst="rect">
              <a:avLst/>
            </a:prstGeom>
          </p:spPr>
        </p:pic>
        <p:sp>
          <p:nvSpPr>
            <p:cNvPr id="91" name="文本框 90">
              <a:extLst>
                <a:ext uri="{FF2B5EF4-FFF2-40B4-BE49-F238E27FC236}">
                  <a16:creationId xmlns:a16="http://schemas.microsoft.com/office/drawing/2014/main" id="{3F30B7DE-F5F4-8382-ABCE-EE9EC65DFFD4}"/>
                </a:ext>
              </a:extLst>
            </p:cNvPr>
            <p:cNvSpPr txBox="1"/>
            <p:nvPr/>
          </p:nvSpPr>
          <p:spPr>
            <a:xfrm>
              <a:off x="-2564341" y="52367"/>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92" name="文本框 91">
              <a:extLst>
                <a:ext uri="{FF2B5EF4-FFF2-40B4-BE49-F238E27FC236}">
                  <a16:creationId xmlns:a16="http://schemas.microsoft.com/office/drawing/2014/main" id="{B9C1A5D3-E623-8176-C769-78DA8B5429AF}"/>
                </a:ext>
              </a:extLst>
            </p:cNvPr>
            <p:cNvSpPr txBox="1"/>
            <p:nvPr/>
          </p:nvSpPr>
          <p:spPr>
            <a:xfrm>
              <a:off x="-2578486" y="856438"/>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93" name="文本框 92">
              <a:extLst>
                <a:ext uri="{FF2B5EF4-FFF2-40B4-BE49-F238E27FC236}">
                  <a16:creationId xmlns:a16="http://schemas.microsoft.com/office/drawing/2014/main" id="{6D66B6F9-3E52-8980-B82A-357286C950D8}"/>
                </a:ext>
              </a:extLst>
            </p:cNvPr>
            <p:cNvSpPr txBox="1"/>
            <p:nvPr/>
          </p:nvSpPr>
          <p:spPr>
            <a:xfrm>
              <a:off x="-2578487" y="1660361"/>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94" name="文本框 93">
              <a:extLst>
                <a:ext uri="{FF2B5EF4-FFF2-40B4-BE49-F238E27FC236}">
                  <a16:creationId xmlns:a16="http://schemas.microsoft.com/office/drawing/2014/main" id="{FD975EA2-BADB-C4AA-A1D5-DCB8EF4659A1}"/>
                </a:ext>
              </a:extLst>
            </p:cNvPr>
            <p:cNvSpPr txBox="1"/>
            <p:nvPr/>
          </p:nvSpPr>
          <p:spPr>
            <a:xfrm>
              <a:off x="-2583979" y="2413296"/>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95" name="文本框 94">
              <a:extLst>
                <a:ext uri="{FF2B5EF4-FFF2-40B4-BE49-F238E27FC236}">
                  <a16:creationId xmlns:a16="http://schemas.microsoft.com/office/drawing/2014/main" id="{9A42A6EE-B310-74AF-CDF8-5C343F8F3791}"/>
                </a:ext>
              </a:extLst>
            </p:cNvPr>
            <p:cNvSpPr txBox="1"/>
            <p:nvPr/>
          </p:nvSpPr>
          <p:spPr>
            <a:xfrm>
              <a:off x="-2618022" y="3237663"/>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96" name="文本框 95">
              <a:extLst>
                <a:ext uri="{FF2B5EF4-FFF2-40B4-BE49-F238E27FC236}">
                  <a16:creationId xmlns:a16="http://schemas.microsoft.com/office/drawing/2014/main" id="{96AD6E9B-728C-3E5F-7AFE-C3C41B477098}"/>
                </a:ext>
              </a:extLst>
            </p:cNvPr>
            <p:cNvSpPr txBox="1"/>
            <p:nvPr/>
          </p:nvSpPr>
          <p:spPr>
            <a:xfrm>
              <a:off x="-2636451" y="4046157"/>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97" name="文本框 96">
              <a:extLst>
                <a:ext uri="{FF2B5EF4-FFF2-40B4-BE49-F238E27FC236}">
                  <a16:creationId xmlns:a16="http://schemas.microsoft.com/office/drawing/2014/main" id="{2CE57C25-E707-A84D-CF91-2111E0AFFF6B}"/>
                </a:ext>
              </a:extLst>
            </p:cNvPr>
            <p:cNvSpPr txBox="1"/>
            <p:nvPr/>
          </p:nvSpPr>
          <p:spPr>
            <a:xfrm>
              <a:off x="-2624217" y="4809976"/>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98" name="文本框 97">
              <a:extLst>
                <a:ext uri="{FF2B5EF4-FFF2-40B4-BE49-F238E27FC236}">
                  <a16:creationId xmlns:a16="http://schemas.microsoft.com/office/drawing/2014/main" id="{D825ECB5-859B-28BE-A35A-0D2F245831BF}"/>
                </a:ext>
              </a:extLst>
            </p:cNvPr>
            <p:cNvSpPr txBox="1"/>
            <p:nvPr/>
          </p:nvSpPr>
          <p:spPr>
            <a:xfrm>
              <a:off x="-2661075" y="5613554"/>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99" name="文本框 98">
              <a:extLst>
                <a:ext uri="{FF2B5EF4-FFF2-40B4-BE49-F238E27FC236}">
                  <a16:creationId xmlns:a16="http://schemas.microsoft.com/office/drawing/2014/main" id="{DBD59434-E65F-9738-4250-BEE8DB3F1FEE}"/>
                </a:ext>
              </a:extLst>
            </p:cNvPr>
            <p:cNvSpPr txBox="1"/>
            <p:nvPr/>
          </p:nvSpPr>
          <p:spPr>
            <a:xfrm>
              <a:off x="-2142065" y="6428269"/>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图像</a:t>
              </a:r>
            </a:p>
          </p:txBody>
        </p:sp>
        <p:sp>
          <p:nvSpPr>
            <p:cNvPr id="100" name="文本框 99">
              <a:extLst>
                <a:ext uri="{FF2B5EF4-FFF2-40B4-BE49-F238E27FC236}">
                  <a16:creationId xmlns:a16="http://schemas.microsoft.com/office/drawing/2014/main" id="{EA3CA520-C1F5-A755-B047-66DE1F43EA0A}"/>
                </a:ext>
              </a:extLst>
            </p:cNvPr>
            <p:cNvSpPr txBox="1"/>
            <p:nvPr/>
          </p:nvSpPr>
          <p:spPr>
            <a:xfrm>
              <a:off x="-756045" y="6428269"/>
              <a:ext cx="617220" cy="205740"/>
            </a:xfrm>
            <a:prstGeom prst="rect">
              <a:avLst/>
            </a:prstGeom>
            <a:noFill/>
          </p:spPr>
          <p:txBody>
            <a:bodyPr wrap="none" rtlCol="0" anchor="t">
              <a:noAutofit/>
            </a:bodyPr>
            <a:lstStyle/>
            <a:p>
              <a:pPr algn="l"/>
              <a:r>
                <a:rPr lang="zh-CN" altLang="en-US" sz="900" b="1" dirty="0">
                  <a:latin typeface="Cambria Math" panose="02040503050406030204" charset="0"/>
                  <a:cs typeface="Cambria Math" panose="02040503050406030204" charset="0"/>
                </a:rPr>
                <a:t>标签</a:t>
              </a:r>
            </a:p>
          </p:txBody>
        </p:sp>
        <p:sp>
          <p:nvSpPr>
            <p:cNvPr id="101" name="文本框 100">
              <a:extLst>
                <a:ext uri="{FF2B5EF4-FFF2-40B4-BE49-F238E27FC236}">
                  <a16:creationId xmlns:a16="http://schemas.microsoft.com/office/drawing/2014/main" id="{8DE74558-260A-0B6C-5819-6490AB382017}"/>
                </a:ext>
              </a:extLst>
            </p:cNvPr>
            <p:cNvSpPr txBox="1"/>
            <p:nvPr/>
          </p:nvSpPr>
          <p:spPr>
            <a:xfrm>
              <a:off x="7497118" y="6413085"/>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e</a:t>
              </a:r>
              <a:r>
                <a:rPr lang="zh-CN" altLang="en-US" sz="1000" b="1" dirty="0">
                  <a:latin typeface="Cambria Math" panose="02040503050406030204" charset="0"/>
                  <a:cs typeface="Cambria Math" panose="02040503050406030204" charset="0"/>
                </a:rPr>
                <a:t>）</a:t>
              </a:r>
            </a:p>
          </p:txBody>
        </p:sp>
        <p:sp>
          <p:nvSpPr>
            <p:cNvPr id="103" name="文本框 102">
              <a:extLst>
                <a:ext uri="{FF2B5EF4-FFF2-40B4-BE49-F238E27FC236}">
                  <a16:creationId xmlns:a16="http://schemas.microsoft.com/office/drawing/2014/main" id="{DFAF1EB6-51E6-3DEE-FE4E-D36E50FDF960}"/>
                </a:ext>
              </a:extLst>
            </p:cNvPr>
            <p:cNvSpPr txBox="1"/>
            <p:nvPr/>
          </p:nvSpPr>
          <p:spPr>
            <a:xfrm>
              <a:off x="9134617" y="6445508"/>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f</a:t>
              </a:r>
              <a:r>
                <a:rPr lang="zh-CN" altLang="en-US" sz="1000" b="1" dirty="0">
                  <a:latin typeface="Cambria Math" panose="02040503050406030204" charset="0"/>
                  <a:cs typeface="Cambria Math" panose="02040503050406030204" charset="0"/>
                </a:rPr>
                <a:t>）</a:t>
              </a:r>
            </a:p>
          </p:txBody>
        </p:sp>
        <p:sp>
          <p:nvSpPr>
            <p:cNvPr id="104" name="文本框 103">
              <a:extLst>
                <a:ext uri="{FF2B5EF4-FFF2-40B4-BE49-F238E27FC236}">
                  <a16:creationId xmlns:a16="http://schemas.microsoft.com/office/drawing/2014/main" id="{171F36D0-DA6E-1399-BB81-4673C17BAD11}"/>
                </a:ext>
              </a:extLst>
            </p:cNvPr>
            <p:cNvSpPr txBox="1"/>
            <p:nvPr/>
          </p:nvSpPr>
          <p:spPr>
            <a:xfrm>
              <a:off x="5774258" y="6422604"/>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d</a:t>
              </a:r>
              <a:r>
                <a:rPr lang="zh-CN" altLang="en-US" sz="1000" b="1" dirty="0">
                  <a:latin typeface="Cambria Math" panose="02040503050406030204" charset="0"/>
                  <a:cs typeface="Cambria Math" panose="02040503050406030204" charset="0"/>
                </a:rPr>
                <a:t>）</a:t>
              </a:r>
            </a:p>
          </p:txBody>
        </p:sp>
        <p:sp>
          <p:nvSpPr>
            <p:cNvPr id="106" name="文本框 105">
              <a:extLst>
                <a:ext uri="{FF2B5EF4-FFF2-40B4-BE49-F238E27FC236}">
                  <a16:creationId xmlns:a16="http://schemas.microsoft.com/office/drawing/2014/main" id="{47AD9C4F-8B3F-0DB7-0A4F-918A767A892A}"/>
                </a:ext>
              </a:extLst>
            </p:cNvPr>
            <p:cNvSpPr txBox="1"/>
            <p:nvPr/>
          </p:nvSpPr>
          <p:spPr>
            <a:xfrm>
              <a:off x="2580129" y="6422604"/>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b</a:t>
              </a:r>
              <a:r>
                <a:rPr lang="zh-CN" altLang="en-US" sz="1000" b="1" dirty="0">
                  <a:latin typeface="Cambria Math" panose="02040503050406030204" charset="0"/>
                  <a:cs typeface="Cambria Math" panose="02040503050406030204" charset="0"/>
                </a:rPr>
                <a:t>）</a:t>
              </a:r>
            </a:p>
          </p:txBody>
        </p:sp>
        <p:sp>
          <p:nvSpPr>
            <p:cNvPr id="107" name="文本框 106">
              <a:extLst>
                <a:ext uri="{FF2B5EF4-FFF2-40B4-BE49-F238E27FC236}">
                  <a16:creationId xmlns:a16="http://schemas.microsoft.com/office/drawing/2014/main" id="{BC395194-E544-31E9-1225-F3C0026A66B8}"/>
                </a:ext>
              </a:extLst>
            </p:cNvPr>
            <p:cNvSpPr txBox="1"/>
            <p:nvPr/>
          </p:nvSpPr>
          <p:spPr>
            <a:xfrm>
              <a:off x="4136759" y="6434322"/>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c</a:t>
              </a:r>
              <a:r>
                <a:rPr lang="zh-CN" altLang="en-US" sz="1000" b="1" dirty="0">
                  <a:latin typeface="Cambria Math" panose="02040503050406030204" charset="0"/>
                  <a:cs typeface="Cambria Math" panose="02040503050406030204" charset="0"/>
                </a:rPr>
                <a:t>）</a:t>
              </a:r>
            </a:p>
          </p:txBody>
        </p:sp>
        <p:sp>
          <p:nvSpPr>
            <p:cNvPr id="108" name="文本框 107">
              <a:extLst>
                <a:ext uri="{FF2B5EF4-FFF2-40B4-BE49-F238E27FC236}">
                  <a16:creationId xmlns:a16="http://schemas.microsoft.com/office/drawing/2014/main" id="{67CB9871-D0A2-2290-5425-9204C5A24EC1}"/>
                </a:ext>
              </a:extLst>
            </p:cNvPr>
            <p:cNvSpPr txBox="1"/>
            <p:nvPr/>
          </p:nvSpPr>
          <p:spPr>
            <a:xfrm>
              <a:off x="859515" y="6428269"/>
              <a:ext cx="617220" cy="205740"/>
            </a:xfrm>
            <a:prstGeom prst="rect">
              <a:avLst/>
            </a:prstGeom>
            <a:noFill/>
          </p:spPr>
          <p:txBody>
            <a:bodyPr wrap="none" rtlCol="0" anchor="t">
              <a:noAutofit/>
            </a:bodyPr>
            <a:lstStyle/>
            <a:p>
              <a:pPr algn="l"/>
              <a:r>
                <a:rPr lang="zh-CN" altLang="en-US" sz="1000" b="1" dirty="0">
                  <a:latin typeface="Cambria Math" panose="02040503050406030204" charset="0"/>
                  <a:cs typeface="Cambria Math" panose="02040503050406030204" charset="0"/>
                </a:rPr>
                <a:t>（</a:t>
              </a:r>
              <a:r>
                <a:rPr lang="en-US" altLang="zh-CN" sz="1000" b="1" dirty="0">
                  <a:latin typeface="Cambria Math" panose="02040503050406030204" charset="0"/>
                  <a:cs typeface="Cambria Math" panose="02040503050406030204" charset="0"/>
                </a:rPr>
                <a:t>a</a:t>
              </a:r>
              <a:r>
                <a:rPr lang="zh-CN" altLang="en-US" sz="1000" b="1" dirty="0">
                  <a:latin typeface="Cambria Math" panose="02040503050406030204" charset="0"/>
                  <a:cs typeface="Cambria Math" panose="02040503050406030204" charset="0"/>
                </a:rPr>
                <a:t>）</a:t>
              </a:r>
            </a:p>
          </p:txBody>
        </p:sp>
      </p:grpSp>
    </p:spTree>
    <p:extLst>
      <p:ext uri="{BB962C8B-B14F-4D97-AF65-F5344CB8AC3E}">
        <p14:creationId xmlns:p14="http://schemas.microsoft.com/office/powerpoint/2010/main" val="4003418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a:extLst>
            <a:ext uri="{FF2B5EF4-FFF2-40B4-BE49-F238E27FC236}">
              <a16:creationId xmlns:a16="http://schemas.microsoft.com/office/drawing/2014/main" id="{F7DBEA1C-B6A7-81F2-16BA-098A555BFC0F}"/>
            </a:ext>
          </a:extLst>
        </p:cNvPr>
        <p:cNvGrpSpPr/>
        <p:nvPr/>
      </p:nvGrpSpPr>
      <p:grpSpPr>
        <a:xfrm>
          <a:off x="0" y="0"/>
          <a:ext cx="0" cy="0"/>
          <a:chOff x="0" y="0"/>
          <a:chExt cx="0" cy="0"/>
        </a:xfrm>
      </p:grpSpPr>
      <p:sp>
        <p:nvSpPr>
          <p:cNvPr id="535" name="文本框 534">
            <a:extLst>
              <a:ext uri="{FF2B5EF4-FFF2-40B4-BE49-F238E27FC236}">
                <a16:creationId xmlns:a16="http://schemas.microsoft.com/office/drawing/2014/main" id="{48D971A9-442A-6CF2-D072-FA884430E8E9}"/>
              </a:ext>
            </a:extLst>
          </p:cNvPr>
          <p:cNvSpPr txBox="1"/>
          <p:nvPr/>
        </p:nvSpPr>
        <p:spPr>
          <a:xfrm>
            <a:off x="10505699" y="2324175"/>
            <a:ext cx="0" cy="0"/>
          </a:xfrm>
          <a:prstGeom prst="rect">
            <a:avLst/>
          </a:prstGeom>
          <a:solidFill>
            <a:schemeClr val="bg1"/>
          </a:solid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607" name="圆角矩形 606">
            <a:extLst>
              <a:ext uri="{FF2B5EF4-FFF2-40B4-BE49-F238E27FC236}">
                <a16:creationId xmlns:a16="http://schemas.microsoft.com/office/drawing/2014/main" id="{DA80B2E5-BB35-28CB-87AB-644A70C6EAB6}"/>
              </a:ext>
            </a:extLst>
          </p:cNvPr>
          <p:cNvSpPr/>
          <p:nvPr/>
        </p:nvSpPr>
        <p:spPr>
          <a:xfrm>
            <a:off x="1754659" y="-1518834"/>
            <a:ext cx="5734713" cy="6560734"/>
          </a:xfrm>
          <a:prstGeom prst="round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 name="Google Shape;345;p22">
            <a:extLst>
              <a:ext uri="{FF2B5EF4-FFF2-40B4-BE49-F238E27FC236}">
                <a16:creationId xmlns:a16="http://schemas.microsoft.com/office/drawing/2014/main" id="{DB2EA99B-63B4-B7D8-16B9-B229FA8503F5}"/>
              </a:ext>
            </a:extLst>
          </p:cNvPr>
          <p:cNvCxnSpPr/>
          <p:nvPr/>
        </p:nvCxnSpPr>
        <p:spPr>
          <a:xfrm rot="5400000" flipH="1">
            <a:off x="4070525" y="-1332867"/>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pic>
        <p:nvPicPr>
          <p:cNvPr id="4" name="Google Shape;347;p22" descr="+" title="MathEquation,#585858">
            <a:extLst>
              <a:ext uri="{FF2B5EF4-FFF2-40B4-BE49-F238E27FC236}">
                <a16:creationId xmlns:a16="http://schemas.microsoft.com/office/drawing/2014/main" id="{2A53808E-98D9-15EE-B409-77B8B86FB169}"/>
              </a:ext>
            </a:extLst>
          </p:cNvPr>
          <p:cNvPicPr preferRelativeResize="0"/>
          <p:nvPr/>
        </p:nvPicPr>
        <p:blipFill>
          <a:blip r:embed="rId3"/>
          <a:stretch>
            <a:fillRect/>
          </a:stretch>
        </p:blipFill>
        <p:spPr>
          <a:xfrm>
            <a:off x="4634153" y="747879"/>
            <a:ext cx="185040" cy="202107"/>
          </a:xfrm>
          <a:prstGeom prst="rect">
            <a:avLst/>
          </a:prstGeom>
          <a:noFill/>
          <a:ln>
            <a:noFill/>
          </a:ln>
        </p:spPr>
      </p:pic>
      <p:sp>
        <p:nvSpPr>
          <p:cNvPr id="5" name="Google Shape;348;p22">
            <a:extLst>
              <a:ext uri="{FF2B5EF4-FFF2-40B4-BE49-F238E27FC236}">
                <a16:creationId xmlns:a16="http://schemas.microsoft.com/office/drawing/2014/main" id="{54E5FFA3-495D-B950-7D9F-165704B82708}"/>
              </a:ext>
            </a:extLst>
          </p:cNvPr>
          <p:cNvSpPr/>
          <p:nvPr/>
        </p:nvSpPr>
        <p:spPr>
          <a:xfrm>
            <a:off x="4598706" y="719816"/>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 name="Google Shape;350;p22">
            <a:extLst>
              <a:ext uri="{FF2B5EF4-FFF2-40B4-BE49-F238E27FC236}">
                <a16:creationId xmlns:a16="http://schemas.microsoft.com/office/drawing/2014/main" id="{6474FA78-42D3-2351-8C0D-291C96367B5B}"/>
              </a:ext>
            </a:extLst>
          </p:cNvPr>
          <p:cNvSpPr/>
          <p:nvPr/>
        </p:nvSpPr>
        <p:spPr>
          <a:xfrm>
            <a:off x="4102602" y="688549"/>
            <a:ext cx="323604" cy="320833"/>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 name="Google Shape;351;p22">
            <a:extLst>
              <a:ext uri="{FF2B5EF4-FFF2-40B4-BE49-F238E27FC236}">
                <a16:creationId xmlns:a16="http://schemas.microsoft.com/office/drawing/2014/main" id="{FF8EEEDF-8A44-ED85-6967-E0504839A616}"/>
              </a:ext>
            </a:extLst>
          </p:cNvPr>
          <p:cNvSpPr/>
          <p:nvPr/>
        </p:nvSpPr>
        <p:spPr>
          <a:xfrm>
            <a:off x="4108875" y="782093"/>
            <a:ext cx="317395" cy="149072"/>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txBody>
          <a:bodyPr/>
          <a:lstStyle/>
          <a:p>
            <a:endParaRPr lang="zh-CN" altLang="en-US"/>
          </a:p>
        </p:txBody>
      </p:sp>
      <p:sp>
        <p:nvSpPr>
          <p:cNvPr id="9" name="Google Shape;352;p22">
            <a:extLst>
              <a:ext uri="{FF2B5EF4-FFF2-40B4-BE49-F238E27FC236}">
                <a16:creationId xmlns:a16="http://schemas.microsoft.com/office/drawing/2014/main" id="{E19D9772-CC29-0A8B-2B9B-D32975CD845B}"/>
              </a:ext>
            </a:extLst>
          </p:cNvPr>
          <p:cNvSpPr txBox="1"/>
          <p:nvPr/>
        </p:nvSpPr>
        <p:spPr>
          <a:xfrm>
            <a:off x="2704699" y="503165"/>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solidFill>
                  <a:schemeClr val="dk2"/>
                </a:solidFill>
              </a:rPr>
              <a:t>Positional </a:t>
            </a:r>
            <a:endParaRPr sz="1100" dirty="0">
              <a:solidFill>
                <a:schemeClr val="dk2"/>
              </a:solidFill>
            </a:endParaRPr>
          </a:p>
          <a:p>
            <a:pPr marL="0" lvl="0" indent="0" algn="ctr" rtl="0">
              <a:spcBef>
                <a:spcPts val="0"/>
              </a:spcBef>
              <a:spcAft>
                <a:spcPts val="0"/>
              </a:spcAft>
              <a:buNone/>
            </a:pPr>
            <a:r>
              <a:rPr lang="en-GB" sz="1100" dirty="0">
                <a:solidFill>
                  <a:schemeClr val="dk2"/>
                </a:solidFill>
              </a:rPr>
              <a:t>Encoding</a:t>
            </a:r>
            <a:endParaRPr sz="1100" dirty="0">
              <a:solidFill>
                <a:schemeClr val="dk2"/>
              </a:solidFill>
            </a:endParaRPr>
          </a:p>
        </p:txBody>
      </p:sp>
      <p:cxnSp>
        <p:nvCxnSpPr>
          <p:cNvPr id="10" name="Google Shape;353;p22">
            <a:extLst>
              <a:ext uri="{FF2B5EF4-FFF2-40B4-BE49-F238E27FC236}">
                <a16:creationId xmlns:a16="http://schemas.microsoft.com/office/drawing/2014/main" id="{61B3D478-8B02-6812-9BB4-7C8150BDC390}"/>
              </a:ext>
            </a:extLst>
          </p:cNvPr>
          <p:cNvCxnSpPr>
            <a:stCxn id="5" idx="2"/>
            <a:endCxn id="7" idx="6"/>
          </p:cNvCxnSpPr>
          <p:nvPr/>
        </p:nvCxnSpPr>
        <p:spPr>
          <a:xfrm rot="10800000">
            <a:off x="4426206" y="848966"/>
            <a:ext cx="172500" cy="0"/>
          </a:xfrm>
          <a:prstGeom prst="straightConnector1">
            <a:avLst/>
          </a:prstGeom>
          <a:noFill/>
          <a:ln w="9525" cap="flat" cmpd="sng">
            <a:solidFill>
              <a:schemeClr val="dk2"/>
            </a:solidFill>
            <a:prstDash val="solid"/>
            <a:round/>
            <a:headEnd type="none" w="med" len="med"/>
            <a:tailEnd type="none" w="med" len="med"/>
          </a:ln>
        </p:spPr>
      </p:cxnSp>
      <p:sp>
        <p:nvSpPr>
          <p:cNvPr id="56" name="Google Shape;385;p22">
            <a:extLst>
              <a:ext uri="{FF2B5EF4-FFF2-40B4-BE49-F238E27FC236}">
                <a16:creationId xmlns:a16="http://schemas.microsoft.com/office/drawing/2014/main" id="{64831465-F736-A840-1AAB-E64526211C2D}"/>
              </a:ext>
            </a:extLst>
          </p:cNvPr>
          <p:cNvSpPr/>
          <p:nvPr/>
        </p:nvSpPr>
        <p:spPr>
          <a:xfrm>
            <a:off x="3655053" y="409752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8" name="Google Shape;378;p22">
            <a:extLst>
              <a:ext uri="{FF2B5EF4-FFF2-40B4-BE49-F238E27FC236}">
                <a16:creationId xmlns:a16="http://schemas.microsoft.com/office/drawing/2014/main" id="{CC510E06-04FD-3B24-D702-A55682BD839B}"/>
              </a:ext>
            </a:extLst>
          </p:cNvPr>
          <p:cNvSpPr/>
          <p:nvPr/>
        </p:nvSpPr>
        <p:spPr>
          <a:xfrm>
            <a:off x="2335782" y="3405765"/>
            <a:ext cx="1886506" cy="385200"/>
          </a:xfrm>
          <a:prstGeom prst="roundRect">
            <a:avLst>
              <a:gd name="adj" fmla="val 16667"/>
            </a:avLst>
          </a:prstGeom>
          <a:solidFill>
            <a:srgbClr val="87D173"/>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7" name="Google Shape;378;p22">
            <a:extLst>
              <a:ext uri="{FF2B5EF4-FFF2-40B4-BE49-F238E27FC236}">
                <a16:creationId xmlns:a16="http://schemas.microsoft.com/office/drawing/2014/main" id="{18074DB8-BE92-65E7-BA8D-4F44164DA741}"/>
              </a:ext>
            </a:extLst>
          </p:cNvPr>
          <p:cNvSpPr/>
          <p:nvPr/>
        </p:nvSpPr>
        <p:spPr>
          <a:xfrm>
            <a:off x="2244342" y="3489585"/>
            <a:ext cx="1886506" cy="385200"/>
          </a:xfrm>
          <a:prstGeom prst="roundRect">
            <a:avLst>
              <a:gd name="adj" fmla="val 16667"/>
            </a:avLst>
          </a:prstGeom>
          <a:solidFill>
            <a:srgbClr val="92D055"/>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13" name="Google Shape;378;p22">
            <a:extLst>
              <a:ext uri="{FF2B5EF4-FFF2-40B4-BE49-F238E27FC236}">
                <a16:creationId xmlns:a16="http://schemas.microsoft.com/office/drawing/2014/main" id="{F5757A30-3664-90FA-F17B-FA07B077594B}"/>
              </a:ext>
            </a:extLst>
          </p:cNvPr>
          <p:cNvSpPr/>
          <p:nvPr/>
        </p:nvSpPr>
        <p:spPr>
          <a:xfrm>
            <a:off x="3973400" y="-172592"/>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Multi-Head</a:t>
            </a:r>
            <a:endParaRPr sz="1100" dirty="0">
              <a:solidFill>
                <a:srgbClr val="666666"/>
              </a:solidFill>
            </a:endParaRPr>
          </a:p>
          <a:p>
            <a:pPr marL="0" lvl="0" indent="0" algn="ctr" rtl="0">
              <a:spcBef>
                <a:spcPts val="0"/>
              </a:spcBef>
              <a:spcAft>
                <a:spcPts val="0"/>
              </a:spcAft>
              <a:buNone/>
            </a:pPr>
            <a:r>
              <a:rPr lang="en-GB" sz="1100" dirty="0">
                <a:solidFill>
                  <a:srgbClr val="666666"/>
                </a:solidFill>
              </a:rPr>
              <a:t>Attention</a:t>
            </a:r>
            <a:endParaRPr sz="1100" dirty="0">
              <a:solidFill>
                <a:srgbClr val="666666"/>
              </a:solidFill>
            </a:endParaRPr>
          </a:p>
        </p:txBody>
      </p:sp>
      <p:sp>
        <p:nvSpPr>
          <p:cNvPr id="14" name="Google Shape;379;p22">
            <a:extLst>
              <a:ext uri="{FF2B5EF4-FFF2-40B4-BE49-F238E27FC236}">
                <a16:creationId xmlns:a16="http://schemas.microsoft.com/office/drawing/2014/main" id="{0B949AB9-773D-ED98-E79B-A81EAE04B5F2}"/>
              </a:ext>
            </a:extLst>
          </p:cNvPr>
          <p:cNvSpPr/>
          <p:nvPr/>
        </p:nvSpPr>
        <p:spPr>
          <a:xfrm>
            <a:off x="3973300" y="-438042"/>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15" name="Google Shape;380;p22">
            <a:extLst>
              <a:ext uri="{FF2B5EF4-FFF2-40B4-BE49-F238E27FC236}">
                <a16:creationId xmlns:a16="http://schemas.microsoft.com/office/drawing/2014/main" id="{BA28EC07-CD43-F8F2-696A-EEEAEC8D491A}"/>
              </a:ext>
            </a:extLst>
          </p:cNvPr>
          <p:cNvSpPr/>
          <p:nvPr/>
        </p:nvSpPr>
        <p:spPr>
          <a:xfrm>
            <a:off x="3969150" y="1207208"/>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Input</a:t>
            </a:r>
            <a:endParaRPr sz="1100" dirty="0">
              <a:solidFill>
                <a:srgbClr val="666666"/>
              </a:solidFill>
            </a:endParaRPr>
          </a:p>
          <a:p>
            <a:pPr marL="0" lvl="0" indent="0" algn="ctr" rtl="0">
              <a:spcBef>
                <a:spcPts val="0"/>
              </a:spcBef>
              <a:spcAft>
                <a:spcPts val="0"/>
              </a:spcAft>
              <a:buNone/>
            </a:pPr>
            <a:r>
              <a:rPr lang="en-GB" sz="1100" dirty="0">
                <a:solidFill>
                  <a:srgbClr val="666666"/>
                </a:solidFill>
              </a:rPr>
              <a:t>Embedding</a:t>
            </a:r>
            <a:endParaRPr sz="1100" dirty="0">
              <a:solidFill>
                <a:srgbClr val="666666"/>
              </a:solidFill>
            </a:endParaRPr>
          </a:p>
        </p:txBody>
      </p:sp>
      <p:cxnSp>
        <p:nvCxnSpPr>
          <p:cNvPr id="17" name="Google Shape;382;p22">
            <a:extLst>
              <a:ext uri="{FF2B5EF4-FFF2-40B4-BE49-F238E27FC236}">
                <a16:creationId xmlns:a16="http://schemas.microsoft.com/office/drawing/2014/main" id="{032C862A-4AF4-C8E4-6345-8968619B9680}"/>
              </a:ext>
            </a:extLst>
          </p:cNvPr>
          <p:cNvCxnSpPr>
            <a:stCxn id="13" idx="2"/>
            <a:endCxn id="14" idx="1"/>
          </p:cNvCxnSpPr>
          <p:nvPr/>
        </p:nvCxnSpPr>
        <p:spPr>
          <a:xfrm rot="5400000" flipH="1">
            <a:off x="4075850" y="-442442"/>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18" name="Google Shape;383;p22">
            <a:extLst>
              <a:ext uri="{FF2B5EF4-FFF2-40B4-BE49-F238E27FC236}">
                <a16:creationId xmlns:a16="http://schemas.microsoft.com/office/drawing/2014/main" id="{5A1B75A4-B15E-7184-7C32-9B62FEAB4C10}"/>
              </a:ext>
            </a:extLst>
          </p:cNvPr>
          <p:cNvCxnSpPr>
            <a:stCxn id="14" idx="2"/>
          </p:cNvCxnSpPr>
          <p:nvPr/>
        </p:nvCxnSpPr>
        <p:spPr>
          <a:xfrm>
            <a:off x="4730800" y="-241842"/>
            <a:ext cx="0" cy="0"/>
          </a:xfrm>
          <a:prstGeom prst="straightConnector1">
            <a:avLst/>
          </a:prstGeom>
          <a:noFill/>
          <a:ln w="9525" cap="flat" cmpd="sng">
            <a:solidFill>
              <a:schemeClr val="dk2"/>
            </a:solidFill>
            <a:prstDash val="solid"/>
            <a:round/>
            <a:headEnd type="none" w="med" len="med"/>
            <a:tailEnd type="none" w="med" len="med"/>
          </a:ln>
        </p:spPr>
      </p:cxnSp>
      <p:cxnSp>
        <p:nvCxnSpPr>
          <p:cNvPr id="19" name="Google Shape;384;p22">
            <a:extLst>
              <a:ext uri="{FF2B5EF4-FFF2-40B4-BE49-F238E27FC236}">
                <a16:creationId xmlns:a16="http://schemas.microsoft.com/office/drawing/2014/main" id="{3B3D8ECB-5FB7-4B61-6712-E136E0169ABB}"/>
              </a:ext>
            </a:extLst>
          </p:cNvPr>
          <p:cNvCxnSpPr>
            <a:stCxn id="13" idx="0"/>
            <a:endCxn id="14" idx="2"/>
          </p:cNvCxnSpPr>
          <p:nvPr/>
        </p:nvCxnSpPr>
        <p:spPr>
          <a:xfrm rot="10800000">
            <a:off x="4730900" y="-241892"/>
            <a:ext cx="0" cy="69300"/>
          </a:xfrm>
          <a:prstGeom prst="straightConnector1">
            <a:avLst/>
          </a:prstGeom>
          <a:noFill/>
          <a:ln w="9525" cap="flat" cmpd="sng">
            <a:solidFill>
              <a:srgbClr val="999999"/>
            </a:solidFill>
            <a:prstDash val="solid"/>
            <a:round/>
            <a:headEnd type="none" w="med" len="med"/>
            <a:tailEnd type="none" w="med" len="med"/>
          </a:ln>
        </p:spPr>
      </p:cxnSp>
      <p:sp>
        <p:nvSpPr>
          <p:cNvPr id="20" name="Google Shape;385;p22">
            <a:extLst>
              <a:ext uri="{FF2B5EF4-FFF2-40B4-BE49-F238E27FC236}">
                <a16:creationId xmlns:a16="http://schemas.microsoft.com/office/drawing/2014/main" id="{734A2E2E-9BE3-C6C8-FA3E-B82172F85C46}"/>
              </a:ext>
            </a:extLst>
          </p:cNvPr>
          <p:cNvSpPr/>
          <p:nvPr/>
        </p:nvSpPr>
        <p:spPr>
          <a:xfrm>
            <a:off x="3973350" y="-1081342"/>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Feed</a:t>
            </a:r>
            <a:endParaRPr sz="1100" dirty="0">
              <a:solidFill>
                <a:srgbClr val="666666"/>
              </a:solidFill>
            </a:endParaRPr>
          </a:p>
          <a:p>
            <a:pPr marL="0" lvl="0" indent="0" algn="ctr" rtl="0">
              <a:spcBef>
                <a:spcPts val="0"/>
              </a:spcBef>
              <a:spcAft>
                <a:spcPts val="0"/>
              </a:spcAft>
              <a:buNone/>
            </a:pPr>
            <a:r>
              <a:rPr lang="en-GB" sz="1100" dirty="0" err="1">
                <a:solidFill>
                  <a:srgbClr val="666666"/>
                </a:solidFill>
              </a:rPr>
              <a:t>Forwardç</a:t>
            </a:r>
            <a:endParaRPr sz="1100" dirty="0">
              <a:solidFill>
                <a:srgbClr val="666666"/>
              </a:solidFill>
            </a:endParaRPr>
          </a:p>
        </p:txBody>
      </p:sp>
      <p:sp>
        <p:nvSpPr>
          <p:cNvPr id="21" name="Google Shape;386;p22">
            <a:extLst>
              <a:ext uri="{FF2B5EF4-FFF2-40B4-BE49-F238E27FC236}">
                <a16:creationId xmlns:a16="http://schemas.microsoft.com/office/drawing/2014/main" id="{070B457C-4414-A0B7-B699-AAA35D6D09C3}"/>
              </a:ext>
            </a:extLst>
          </p:cNvPr>
          <p:cNvSpPr/>
          <p:nvPr/>
        </p:nvSpPr>
        <p:spPr>
          <a:xfrm>
            <a:off x="3973250" y="-1346792"/>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22" name="Google Shape;387;p22">
            <a:extLst>
              <a:ext uri="{FF2B5EF4-FFF2-40B4-BE49-F238E27FC236}">
                <a16:creationId xmlns:a16="http://schemas.microsoft.com/office/drawing/2014/main" id="{AE83D0B5-9C90-716C-61AB-14769170331D}"/>
              </a:ext>
            </a:extLst>
          </p:cNvPr>
          <p:cNvCxnSpPr>
            <a:stCxn id="14" idx="0"/>
            <a:endCxn id="20" idx="2"/>
          </p:cNvCxnSpPr>
          <p:nvPr/>
        </p:nvCxnSpPr>
        <p:spPr>
          <a:xfrm rot="10800000">
            <a:off x="4730800" y="-696042"/>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23" name="Google Shape;388;p22">
            <a:extLst>
              <a:ext uri="{FF2B5EF4-FFF2-40B4-BE49-F238E27FC236}">
                <a16:creationId xmlns:a16="http://schemas.microsoft.com/office/drawing/2014/main" id="{BED9D500-DE14-AD5B-2A2C-8ECFF0E4D792}"/>
              </a:ext>
            </a:extLst>
          </p:cNvPr>
          <p:cNvCxnSpPr/>
          <p:nvPr/>
        </p:nvCxnSpPr>
        <p:spPr>
          <a:xfrm rot="10800000">
            <a:off x="4730900" y="-1150592"/>
            <a:ext cx="0" cy="69300"/>
          </a:xfrm>
          <a:prstGeom prst="straightConnector1">
            <a:avLst/>
          </a:prstGeom>
          <a:noFill/>
          <a:ln w="9525" cap="flat" cmpd="sng">
            <a:solidFill>
              <a:srgbClr val="999999"/>
            </a:solidFill>
            <a:prstDash val="solid"/>
            <a:round/>
            <a:headEnd type="none" w="med" len="med"/>
            <a:tailEnd type="none" w="med" len="med"/>
          </a:ln>
        </p:spPr>
      </p:cxnSp>
      <p:sp>
        <p:nvSpPr>
          <p:cNvPr id="55" name="Google Shape;385;p22">
            <a:extLst>
              <a:ext uri="{FF2B5EF4-FFF2-40B4-BE49-F238E27FC236}">
                <a16:creationId xmlns:a16="http://schemas.microsoft.com/office/drawing/2014/main" id="{4E7CFB51-AB34-955D-B71B-F17B474E70F1}"/>
              </a:ext>
            </a:extLst>
          </p:cNvPr>
          <p:cNvSpPr/>
          <p:nvPr/>
        </p:nvSpPr>
        <p:spPr>
          <a:xfrm>
            <a:off x="3587320" y="415679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54" name="Google Shape;385;p22">
            <a:extLst>
              <a:ext uri="{FF2B5EF4-FFF2-40B4-BE49-F238E27FC236}">
                <a16:creationId xmlns:a16="http://schemas.microsoft.com/office/drawing/2014/main" id="{E11F0704-B477-70ED-670D-3D5E680499E3}"/>
              </a:ext>
            </a:extLst>
          </p:cNvPr>
          <p:cNvSpPr/>
          <p:nvPr/>
        </p:nvSpPr>
        <p:spPr>
          <a:xfrm>
            <a:off x="3537836" y="4236118"/>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sp>
        <p:nvSpPr>
          <p:cNvPr id="57" name="Google Shape;385;p22">
            <a:extLst>
              <a:ext uri="{FF2B5EF4-FFF2-40B4-BE49-F238E27FC236}">
                <a16:creationId xmlns:a16="http://schemas.microsoft.com/office/drawing/2014/main" id="{8A999F66-91FE-D93A-F531-B5B8D818FDD5}"/>
              </a:ext>
            </a:extLst>
          </p:cNvPr>
          <p:cNvSpPr/>
          <p:nvPr/>
        </p:nvSpPr>
        <p:spPr>
          <a:xfrm>
            <a:off x="2842253" y="409752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58" name="Google Shape;385;p22">
            <a:extLst>
              <a:ext uri="{FF2B5EF4-FFF2-40B4-BE49-F238E27FC236}">
                <a16:creationId xmlns:a16="http://schemas.microsoft.com/office/drawing/2014/main" id="{39BF39F3-7062-531F-CA92-B7AC50F986DB}"/>
              </a:ext>
            </a:extLst>
          </p:cNvPr>
          <p:cNvSpPr/>
          <p:nvPr/>
        </p:nvSpPr>
        <p:spPr>
          <a:xfrm>
            <a:off x="2774520" y="415679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59" name="Google Shape;385;p22">
            <a:extLst>
              <a:ext uri="{FF2B5EF4-FFF2-40B4-BE49-F238E27FC236}">
                <a16:creationId xmlns:a16="http://schemas.microsoft.com/office/drawing/2014/main" id="{209B04C6-405E-0FC5-793F-9E53BE04F07C}"/>
              </a:ext>
            </a:extLst>
          </p:cNvPr>
          <p:cNvSpPr/>
          <p:nvPr/>
        </p:nvSpPr>
        <p:spPr>
          <a:xfrm>
            <a:off x="2725036" y="4236118"/>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sp>
        <p:nvSpPr>
          <p:cNvPr id="60" name="Google Shape;385;p22">
            <a:extLst>
              <a:ext uri="{FF2B5EF4-FFF2-40B4-BE49-F238E27FC236}">
                <a16:creationId xmlns:a16="http://schemas.microsoft.com/office/drawing/2014/main" id="{CC973B07-4BF2-92DD-5360-5862C37144FA}"/>
              </a:ext>
            </a:extLst>
          </p:cNvPr>
          <p:cNvSpPr/>
          <p:nvPr/>
        </p:nvSpPr>
        <p:spPr>
          <a:xfrm>
            <a:off x="2063320" y="409752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61" name="Google Shape;385;p22">
            <a:extLst>
              <a:ext uri="{FF2B5EF4-FFF2-40B4-BE49-F238E27FC236}">
                <a16:creationId xmlns:a16="http://schemas.microsoft.com/office/drawing/2014/main" id="{0654F11E-9992-6FB5-7AC6-952725FD5E20}"/>
              </a:ext>
            </a:extLst>
          </p:cNvPr>
          <p:cNvSpPr/>
          <p:nvPr/>
        </p:nvSpPr>
        <p:spPr>
          <a:xfrm>
            <a:off x="1995587" y="415679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62" name="Google Shape;385;p22">
            <a:extLst>
              <a:ext uri="{FF2B5EF4-FFF2-40B4-BE49-F238E27FC236}">
                <a16:creationId xmlns:a16="http://schemas.microsoft.com/office/drawing/2014/main" id="{74BCB9CD-6EAD-69DD-BDAE-E120B1E19E6F}"/>
              </a:ext>
            </a:extLst>
          </p:cNvPr>
          <p:cNvSpPr/>
          <p:nvPr/>
        </p:nvSpPr>
        <p:spPr>
          <a:xfrm>
            <a:off x="1946103" y="4236118"/>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cxnSp>
        <p:nvCxnSpPr>
          <p:cNvPr id="25" name="Google Shape;394;p22">
            <a:extLst>
              <a:ext uri="{FF2B5EF4-FFF2-40B4-BE49-F238E27FC236}">
                <a16:creationId xmlns:a16="http://schemas.microsoft.com/office/drawing/2014/main" id="{1B612CD4-6B78-7A2E-1F0A-1B3B17661947}"/>
              </a:ext>
            </a:extLst>
          </p:cNvPr>
          <p:cNvCxnSpPr>
            <a:stCxn id="5" idx="0"/>
            <a:endCxn id="13" idx="2"/>
          </p:cNvCxnSpPr>
          <p:nvPr/>
        </p:nvCxnSpPr>
        <p:spPr>
          <a:xfrm rot="10800000" flipH="1">
            <a:off x="4726656" y="212516"/>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395;p22">
            <a:extLst>
              <a:ext uri="{FF2B5EF4-FFF2-40B4-BE49-F238E27FC236}">
                <a16:creationId xmlns:a16="http://schemas.microsoft.com/office/drawing/2014/main" id="{45879C3F-A12B-5043-058C-9248AA0BD4BC}"/>
              </a:ext>
            </a:extLst>
          </p:cNvPr>
          <p:cNvCxnSpPr>
            <a:cxnSpLocks/>
            <a:stCxn id="15" idx="0"/>
            <a:endCxn id="5" idx="4"/>
          </p:cNvCxnSpPr>
          <p:nvPr/>
        </p:nvCxnSpPr>
        <p:spPr>
          <a:xfrm rot="10800000">
            <a:off x="4726650" y="978008"/>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398;p22">
            <a:extLst>
              <a:ext uri="{FF2B5EF4-FFF2-40B4-BE49-F238E27FC236}">
                <a16:creationId xmlns:a16="http://schemas.microsoft.com/office/drawing/2014/main" id="{FC6416BD-370C-EFEB-457E-B3E14AB9E2C2}"/>
              </a:ext>
            </a:extLst>
          </p:cNvPr>
          <p:cNvCxnSpPr/>
          <p:nvPr/>
        </p:nvCxnSpPr>
        <p:spPr>
          <a:xfrm rot="5400000" flipH="1">
            <a:off x="4070525" y="-1332867"/>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sp>
        <p:nvSpPr>
          <p:cNvPr id="63" name="Google Shape;378;p22">
            <a:extLst>
              <a:ext uri="{FF2B5EF4-FFF2-40B4-BE49-F238E27FC236}">
                <a16:creationId xmlns:a16="http://schemas.microsoft.com/office/drawing/2014/main" id="{90DA2E52-842A-D63D-F084-7CE3805320E0}"/>
              </a:ext>
            </a:extLst>
          </p:cNvPr>
          <p:cNvSpPr/>
          <p:nvPr/>
        </p:nvSpPr>
        <p:spPr>
          <a:xfrm>
            <a:off x="5294241" y="3405765"/>
            <a:ext cx="1886506" cy="385200"/>
          </a:xfrm>
          <a:prstGeom prst="roundRect">
            <a:avLst>
              <a:gd name="adj" fmla="val 16667"/>
            </a:avLst>
          </a:prstGeom>
          <a:solidFill>
            <a:srgbClr val="88D172"/>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0" name="Google Shape;378;p22">
            <a:extLst>
              <a:ext uri="{FF2B5EF4-FFF2-40B4-BE49-F238E27FC236}">
                <a16:creationId xmlns:a16="http://schemas.microsoft.com/office/drawing/2014/main" id="{95D2F28F-F497-D9CD-3430-82C3791B1525}"/>
              </a:ext>
            </a:extLst>
          </p:cNvPr>
          <p:cNvSpPr/>
          <p:nvPr/>
        </p:nvSpPr>
        <p:spPr>
          <a:xfrm>
            <a:off x="5202801" y="3489585"/>
            <a:ext cx="1886506" cy="385200"/>
          </a:xfrm>
          <a:prstGeom prst="roundRect">
            <a:avLst>
              <a:gd name="adj" fmla="val 16667"/>
            </a:avLst>
          </a:prstGeom>
          <a:solidFill>
            <a:srgbClr val="92D055"/>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2" name="Google Shape;385;p22">
            <a:extLst>
              <a:ext uri="{FF2B5EF4-FFF2-40B4-BE49-F238E27FC236}">
                <a16:creationId xmlns:a16="http://schemas.microsoft.com/office/drawing/2014/main" id="{CA2D680D-EAC4-EB31-6330-CBB6A138E01B}"/>
              </a:ext>
            </a:extLst>
          </p:cNvPr>
          <p:cNvSpPr/>
          <p:nvPr/>
        </p:nvSpPr>
        <p:spPr>
          <a:xfrm>
            <a:off x="6663296" y="413728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3" name="Google Shape;385;p22">
            <a:extLst>
              <a:ext uri="{FF2B5EF4-FFF2-40B4-BE49-F238E27FC236}">
                <a16:creationId xmlns:a16="http://schemas.microsoft.com/office/drawing/2014/main" id="{C3F6638D-DD95-F71F-527F-3DCA445904EC}"/>
              </a:ext>
            </a:extLst>
          </p:cNvPr>
          <p:cNvSpPr/>
          <p:nvPr/>
        </p:nvSpPr>
        <p:spPr>
          <a:xfrm>
            <a:off x="6595563" y="4196549"/>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4" name="Google Shape;385;p22">
            <a:extLst>
              <a:ext uri="{FF2B5EF4-FFF2-40B4-BE49-F238E27FC236}">
                <a16:creationId xmlns:a16="http://schemas.microsoft.com/office/drawing/2014/main" id="{DA08E4A2-9D07-B6A4-B532-84E49FEE720D}"/>
              </a:ext>
            </a:extLst>
          </p:cNvPr>
          <p:cNvSpPr/>
          <p:nvPr/>
        </p:nvSpPr>
        <p:spPr>
          <a:xfrm>
            <a:off x="6546079" y="427587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sp>
        <p:nvSpPr>
          <p:cNvPr id="325" name="Google Shape;385;p22">
            <a:extLst>
              <a:ext uri="{FF2B5EF4-FFF2-40B4-BE49-F238E27FC236}">
                <a16:creationId xmlns:a16="http://schemas.microsoft.com/office/drawing/2014/main" id="{A300CC3D-D646-7F55-217F-06D336A02916}"/>
              </a:ext>
            </a:extLst>
          </p:cNvPr>
          <p:cNvSpPr/>
          <p:nvPr/>
        </p:nvSpPr>
        <p:spPr>
          <a:xfrm>
            <a:off x="5850496" y="413728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6" name="Google Shape;385;p22">
            <a:extLst>
              <a:ext uri="{FF2B5EF4-FFF2-40B4-BE49-F238E27FC236}">
                <a16:creationId xmlns:a16="http://schemas.microsoft.com/office/drawing/2014/main" id="{C6B016B2-5A50-B909-A4E8-0F4FCEEBC6FC}"/>
              </a:ext>
            </a:extLst>
          </p:cNvPr>
          <p:cNvSpPr/>
          <p:nvPr/>
        </p:nvSpPr>
        <p:spPr>
          <a:xfrm>
            <a:off x="5782763" y="4196549"/>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7" name="Google Shape;385;p22">
            <a:extLst>
              <a:ext uri="{FF2B5EF4-FFF2-40B4-BE49-F238E27FC236}">
                <a16:creationId xmlns:a16="http://schemas.microsoft.com/office/drawing/2014/main" id="{BFA70033-3D47-010B-AB7E-E3D5B65445E2}"/>
              </a:ext>
            </a:extLst>
          </p:cNvPr>
          <p:cNvSpPr/>
          <p:nvPr/>
        </p:nvSpPr>
        <p:spPr>
          <a:xfrm>
            <a:off x="5733279" y="427587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sp>
        <p:nvSpPr>
          <p:cNvPr id="328" name="Google Shape;385;p22">
            <a:extLst>
              <a:ext uri="{FF2B5EF4-FFF2-40B4-BE49-F238E27FC236}">
                <a16:creationId xmlns:a16="http://schemas.microsoft.com/office/drawing/2014/main" id="{0A5F4E3E-CD0B-B49B-A6B8-FABA3E8830D1}"/>
              </a:ext>
            </a:extLst>
          </p:cNvPr>
          <p:cNvSpPr/>
          <p:nvPr/>
        </p:nvSpPr>
        <p:spPr>
          <a:xfrm>
            <a:off x="5071563" y="4137282"/>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29" name="Google Shape;385;p22">
            <a:extLst>
              <a:ext uri="{FF2B5EF4-FFF2-40B4-BE49-F238E27FC236}">
                <a16:creationId xmlns:a16="http://schemas.microsoft.com/office/drawing/2014/main" id="{E41F5E6D-79F8-4BE7-F002-C12D6B387235}"/>
              </a:ext>
            </a:extLst>
          </p:cNvPr>
          <p:cNvSpPr/>
          <p:nvPr/>
        </p:nvSpPr>
        <p:spPr>
          <a:xfrm>
            <a:off x="5003830" y="4196549"/>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rgbClr val="666666"/>
              </a:solidFill>
            </a:endParaRPr>
          </a:p>
        </p:txBody>
      </p:sp>
      <p:sp>
        <p:nvSpPr>
          <p:cNvPr id="330" name="Google Shape;385;p22">
            <a:extLst>
              <a:ext uri="{FF2B5EF4-FFF2-40B4-BE49-F238E27FC236}">
                <a16:creationId xmlns:a16="http://schemas.microsoft.com/office/drawing/2014/main" id="{40BA087D-0444-BDF8-FBC0-2A86CAD09D47}"/>
              </a:ext>
            </a:extLst>
          </p:cNvPr>
          <p:cNvSpPr/>
          <p:nvPr/>
        </p:nvSpPr>
        <p:spPr>
          <a:xfrm>
            <a:off x="4954346" y="4275875"/>
            <a:ext cx="593012" cy="195514"/>
          </a:xfrm>
          <a:prstGeom prst="roundRect">
            <a:avLst>
              <a:gd name="adj" fmla="val 16667"/>
            </a:avLst>
          </a:prstGeom>
          <a:gradFill>
            <a:gsLst>
              <a:gs pos="0">
                <a:srgbClr val="00FFFF"/>
              </a:gs>
              <a:gs pos="100000">
                <a:srgbClr val="B0DAF1"/>
              </a:gs>
            </a:gsLst>
            <a:lin ang="0"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Linear</a:t>
            </a:r>
            <a:endParaRPr sz="1100" dirty="0">
              <a:solidFill>
                <a:srgbClr val="666666"/>
              </a:solidFill>
            </a:endParaRPr>
          </a:p>
        </p:txBody>
      </p:sp>
      <p:cxnSp>
        <p:nvCxnSpPr>
          <p:cNvPr id="332" name="直线箭头连接符 331">
            <a:extLst>
              <a:ext uri="{FF2B5EF4-FFF2-40B4-BE49-F238E27FC236}">
                <a16:creationId xmlns:a16="http://schemas.microsoft.com/office/drawing/2014/main" id="{3000C7D2-3ABA-2F00-7E47-EA9313A6C5EC}"/>
              </a:ext>
            </a:extLst>
          </p:cNvPr>
          <p:cNvCxnSpPr>
            <a:cxnSpLocks/>
            <a:endCxn id="62" idx="2"/>
          </p:cNvCxnSpPr>
          <p:nvPr/>
        </p:nvCxnSpPr>
        <p:spPr>
          <a:xfrm flipV="1">
            <a:off x="2242609" y="4431632"/>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线箭头连接符 333">
            <a:extLst>
              <a:ext uri="{FF2B5EF4-FFF2-40B4-BE49-F238E27FC236}">
                <a16:creationId xmlns:a16="http://schemas.microsoft.com/office/drawing/2014/main" id="{C8F672D6-DF3F-BB72-F718-C15E1222EE6A}"/>
              </a:ext>
            </a:extLst>
          </p:cNvPr>
          <p:cNvCxnSpPr>
            <a:cxnSpLocks/>
          </p:cNvCxnSpPr>
          <p:nvPr/>
        </p:nvCxnSpPr>
        <p:spPr>
          <a:xfrm flipV="1">
            <a:off x="3037739" y="4439583"/>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线箭头连接符 334">
            <a:extLst>
              <a:ext uri="{FF2B5EF4-FFF2-40B4-BE49-F238E27FC236}">
                <a16:creationId xmlns:a16="http://schemas.microsoft.com/office/drawing/2014/main" id="{9C7FE83D-93DA-0EB8-C521-B40D4C6EE2F2}"/>
              </a:ext>
            </a:extLst>
          </p:cNvPr>
          <p:cNvCxnSpPr>
            <a:cxnSpLocks/>
          </p:cNvCxnSpPr>
          <p:nvPr/>
        </p:nvCxnSpPr>
        <p:spPr>
          <a:xfrm flipV="1">
            <a:off x="3848772" y="4431632"/>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线箭头连接符 335">
            <a:extLst>
              <a:ext uri="{FF2B5EF4-FFF2-40B4-BE49-F238E27FC236}">
                <a16:creationId xmlns:a16="http://schemas.microsoft.com/office/drawing/2014/main" id="{9DD94BA6-7854-93BE-ED7A-FEA8A22DA749}"/>
              </a:ext>
            </a:extLst>
          </p:cNvPr>
          <p:cNvCxnSpPr>
            <a:cxnSpLocks/>
          </p:cNvCxnSpPr>
          <p:nvPr/>
        </p:nvCxnSpPr>
        <p:spPr>
          <a:xfrm flipV="1">
            <a:off x="5250060" y="4467258"/>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直线箭头连接符 336">
            <a:extLst>
              <a:ext uri="{FF2B5EF4-FFF2-40B4-BE49-F238E27FC236}">
                <a16:creationId xmlns:a16="http://schemas.microsoft.com/office/drawing/2014/main" id="{EE1B5D11-AA7C-8F85-093C-B14B6A1A9E92}"/>
              </a:ext>
            </a:extLst>
          </p:cNvPr>
          <p:cNvCxnSpPr>
            <a:cxnSpLocks/>
          </p:cNvCxnSpPr>
          <p:nvPr/>
        </p:nvCxnSpPr>
        <p:spPr>
          <a:xfrm flipV="1">
            <a:off x="6057582" y="4467258"/>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a:extLst>
              <a:ext uri="{FF2B5EF4-FFF2-40B4-BE49-F238E27FC236}">
                <a16:creationId xmlns:a16="http://schemas.microsoft.com/office/drawing/2014/main" id="{DFC7A8F7-3822-7110-690F-8D66235638B9}"/>
              </a:ext>
            </a:extLst>
          </p:cNvPr>
          <p:cNvCxnSpPr>
            <a:cxnSpLocks/>
          </p:cNvCxnSpPr>
          <p:nvPr/>
        </p:nvCxnSpPr>
        <p:spPr>
          <a:xfrm flipV="1">
            <a:off x="6853228" y="4467258"/>
            <a:ext cx="0" cy="352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 name="文本框 338">
            <a:extLst>
              <a:ext uri="{FF2B5EF4-FFF2-40B4-BE49-F238E27FC236}">
                <a16:creationId xmlns:a16="http://schemas.microsoft.com/office/drawing/2014/main" id="{EEEAA37A-FB70-DC40-CEAA-326B0B1D837C}"/>
              </a:ext>
            </a:extLst>
          </p:cNvPr>
          <p:cNvSpPr txBox="1"/>
          <p:nvPr/>
        </p:nvSpPr>
        <p:spPr>
          <a:xfrm>
            <a:off x="2081786" y="4783761"/>
            <a:ext cx="506813" cy="352129"/>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V</a:t>
            </a:r>
            <a:endParaRPr kumimoji="1" lang="zh-CN" altLang="en-US" sz="900" i="1" dirty="0">
              <a:latin typeface="Cambria Math" panose="02040503050406030204" charset="0"/>
              <a:cs typeface="Cambria Math" panose="02040503050406030204" charset="0"/>
            </a:endParaRPr>
          </a:p>
        </p:txBody>
      </p:sp>
      <p:sp>
        <p:nvSpPr>
          <p:cNvPr id="340" name="文本框 339">
            <a:extLst>
              <a:ext uri="{FF2B5EF4-FFF2-40B4-BE49-F238E27FC236}">
                <a16:creationId xmlns:a16="http://schemas.microsoft.com/office/drawing/2014/main" id="{A19723AD-E235-464D-5830-0D2062977FF7}"/>
              </a:ext>
            </a:extLst>
          </p:cNvPr>
          <p:cNvSpPr txBox="1"/>
          <p:nvPr/>
        </p:nvSpPr>
        <p:spPr>
          <a:xfrm>
            <a:off x="2904746" y="4776141"/>
            <a:ext cx="506813" cy="352129"/>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K</a:t>
            </a:r>
            <a:endParaRPr kumimoji="1" lang="zh-CN" altLang="en-US" sz="900" i="1" dirty="0">
              <a:latin typeface="Cambria Math" panose="02040503050406030204" charset="0"/>
              <a:cs typeface="Cambria Math" panose="02040503050406030204" charset="0"/>
            </a:endParaRPr>
          </a:p>
        </p:txBody>
      </p:sp>
      <p:sp>
        <p:nvSpPr>
          <p:cNvPr id="341" name="文本框 340">
            <a:extLst>
              <a:ext uri="{FF2B5EF4-FFF2-40B4-BE49-F238E27FC236}">
                <a16:creationId xmlns:a16="http://schemas.microsoft.com/office/drawing/2014/main" id="{F0201E55-C239-C4AA-805B-1AD5727D09C5}"/>
              </a:ext>
            </a:extLst>
          </p:cNvPr>
          <p:cNvSpPr txBox="1"/>
          <p:nvPr/>
        </p:nvSpPr>
        <p:spPr>
          <a:xfrm>
            <a:off x="3697226" y="4776141"/>
            <a:ext cx="506813" cy="352129"/>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Q</a:t>
            </a:r>
            <a:endParaRPr kumimoji="1" lang="zh-CN" altLang="en-US" sz="900" i="1" dirty="0">
              <a:latin typeface="Cambria Math" panose="02040503050406030204" charset="0"/>
              <a:cs typeface="Cambria Math" panose="02040503050406030204" charset="0"/>
            </a:endParaRPr>
          </a:p>
        </p:txBody>
      </p:sp>
      <p:sp>
        <p:nvSpPr>
          <p:cNvPr id="342" name="文本框 341">
            <a:extLst>
              <a:ext uri="{FF2B5EF4-FFF2-40B4-BE49-F238E27FC236}">
                <a16:creationId xmlns:a16="http://schemas.microsoft.com/office/drawing/2014/main" id="{E7AE4B6F-06E3-74BA-25AB-BB105091A082}"/>
              </a:ext>
            </a:extLst>
          </p:cNvPr>
          <p:cNvSpPr txBox="1"/>
          <p:nvPr/>
        </p:nvSpPr>
        <p:spPr>
          <a:xfrm>
            <a:off x="6698913" y="4791371"/>
            <a:ext cx="506813" cy="352129"/>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V</a:t>
            </a:r>
            <a:endParaRPr kumimoji="1" lang="zh-CN" altLang="en-US" sz="900" i="1" dirty="0">
              <a:latin typeface="Cambria Math" panose="02040503050406030204" charset="0"/>
              <a:cs typeface="Cambria Math" panose="02040503050406030204" charset="0"/>
            </a:endParaRPr>
          </a:p>
        </p:txBody>
      </p:sp>
      <p:sp>
        <p:nvSpPr>
          <p:cNvPr id="343" name="文本框 342">
            <a:extLst>
              <a:ext uri="{FF2B5EF4-FFF2-40B4-BE49-F238E27FC236}">
                <a16:creationId xmlns:a16="http://schemas.microsoft.com/office/drawing/2014/main" id="{8A1CF896-70D8-FD13-B937-803AA1122322}"/>
              </a:ext>
            </a:extLst>
          </p:cNvPr>
          <p:cNvSpPr txBox="1"/>
          <p:nvPr/>
        </p:nvSpPr>
        <p:spPr>
          <a:xfrm>
            <a:off x="5921722" y="4789360"/>
            <a:ext cx="506813" cy="352129"/>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K</a:t>
            </a:r>
            <a:endParaRPr kumimoji="1" lang="zh-CN" altLang="en-US" sz="900" i="1" dirty="0">
              <a:latin typeface="Cambria Math" panose="02040503050406030204" charset="0"/>
              <a:cs typeface="Cambria Math" panose="02040503050406030204" charset="0"/>
            </a:endParaRPr>
          </a:p>
        </p:txBody>
      </p:sp>
      <p:sp>
        <p:nvSpPr>
          <p:cNvPr id="344" name="文本框 343">
            <a:extLst>
              <a:ext uri="{FF2B5EF4-FFF2-40B4-BE49-F238E27FC236}">
                <a16:creationId xmlns:a16="http://schemas.microsoft.com/office/drawing/2014/main" id="{873A61ED-8E91-B93A-EA84-BFB0066519E0}"/>
              </a:ext>
            </a:extLst>
          </p:cNvPr>
          <p:cNvSpPr txBox="1"/>
          <p:nvPr/>
        </p:nvSpPr>
        <p:spPr>
          <a:xfrm>
            <a:off x="5097197" y="4783761"/>
            <a:ext cx="436600" cy="195515"/>
          </a:xfrm>
          <a:prstGeom prst="rect">
            <a:avLst/>
          </a:prstGeom>
          <a:noFill/>
        </p:spPr>
        <p:txBody>
          <a:bodyPr wrap="none" rtlCol="0" anchor="t">
            <a:noAutofit/>
          </a:bodyPr>
          <a:lstStyle/>
          <a:p>
            <a:pPr algn="l"/>
            <a:r>
              <a:rPr kumimoji="1" lang="en-US" altLang="zh-CN" sz="900" i="1" dirty="0">
                <a:latin typeface="Cambria Math" panose="02040503050406030204" charset="0"/>
                <a:cs typeface="Cambria Math" panose="02040503050406030204" charset="0"/>
              </a:rPr>
              <a:t>Q</a:t>
            </a:r>
            <a:endParaRPr kumimoji="1" lang="zh-CN" altLang="en-US" sz="900" i="1" dirty="0">
              <a:latin typeface="Cambria Math" panose="02040503050406030204" charset="0"/>
              <a:cs typeface="Cambria Math" panose="02040503050406030204" charset="0"/>
            </a:endParaRPr>
          </a:p>
        </p:txBody>
      </p:sp>
      <p:sp>
        <p:nvSpPr>
          <p:cNvPr id="418" name="Google Shape;380;p22">
            <a:extLst>
              <a:ext uri="{FF2B5EF4-FFF2-40B4-BE49-F238E27FC236}">
                <a16:creationId xmlns:a16="http://schemas.microsoft.com/office/drawing/2014/main" id="{CD5191EA-1322-C104-583E-37E3A7DD4543}"/>
              </a:ext>
            </a:extLst>
          </p:cNvPr>
          <p:cNvSpPr/>
          <p:nvPr/>
        </p:nvSpPr>
        <p:spPr>
          <a:xfrm>
            <a:off x="2976761" y="3019510"/>
            <a:ext cx="682574" cy="174337"/>
          </a:xfrm>
          <a:prstGeom prst="roundRect">
            <a:avLst>
              <a:gd name="adj" fmla="val 16667"/>
            </a:avLst>
          </a:prstGeom>
          <a:solidFill>
            <a:srgbClr val="D8CFF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err="1">
                <a:solidFill>
                  <a:srgbClr val="666666"/>
                </a:solidFill>
              </a:rPr>
              <a:t>Concat</a:t>
            </a:r>
            <a:endParaRPr sz="1100" dirty="0">
              <a:solidFill>
                <a:srgbClr val="666666"/>
              </a:solidFill>
            </a:endParaRPr>
          </a:p>
        </p:txBody>
      </p:sp>
      <p:cxnSp>
        <p:nvCxnSpPr>
          <p:cNvPr id="421" name="直线箭头连接符 420">
            <a:extLst>
              <a:ext uri="{FF2B5EF4-FFF2-40B4-BE49-F238E27FC236}">
                <a16:creationId xmlns:a16="http://schemas.microsoft.com/office/drawing/2014/main" id="{47686E24-7A5C-80FC-4497-88E60ABB61AA}"/>
              </a:ext>
            </a:extLst>
          </p:cNvPr>
          <p:cNvCxnSpPr>
            <a:cxnSpLocks/>
          </p:cNvCxnSpPr>
          <p:nvPr/>
        </p:nvCxnSpPr>
        <p:spPr>
          <a:xfrm flipV="1">
            <a:off x="3457472" y="3173970"/>
            <a:ext cx="2670" cy="2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直线箭头连接符 422">
            <a:extLst>
              <a:ext uri="{FF2B5EF4-FFF2-40B4-BE49-F238E27FC236}">
                <a16:creationId xmlns:a16="http://schemas.microsoft.com/office/drawing/2014/main" id="{9BFF1364-D37D-3003-9F2E-B21FE9C06145}"/>
              </a:ext>
            </a:extLst>
          </p:cNvPr>
          <p:cNvCxnSpPr>
            <a:cxnSpLocks/>
          </p:cNvCxnSpPr>
          <p:nvPr/>
        </p:nvCxnSpPr>
        <p:spPr>
          <a:xfrm flipV="1">
            <a:off x="3367532" y="3181899"/>
            <a:ext cx="0" cy="3076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直线箭头连接符 425">
            <a:extLst>
              <a:ext uri="{FF2B5EF4-FFF2-40B4-BE49-F238E27FC236}">
                <a16:creationId xmlns:a16="http://schemas.microsoft.com/office/drawing/2014/main" id="{1F7E9B81-0785-1DA4-85EB-BFA221A201A4}"/>
              </a:ext>
            </a:extLst>
          </p:cNvPr>
          <p:cNvCxnSpPr>
            <a:cxnSpLocks/>
          </p:cNvCxnSpPr>
          <p:nvPr/>
        </p:nvCxnSpPr>
        <p:spPr>
          <a:xfrm flipV="1">
            <a:off x="3268681" y="3193847"/>
            <a:ext cx="0" cy="361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0" name="文本框 429">
            <a:extLst>
              <a:ext uri="{FF2B5EF4-FFF2-40B4-BE49-F238E27FC236}">
                <a16:creationId xmlns:a16="http://schemas.microsoft.com/office/drawing/2014/main" id="{48B02F6C-4144-3EA9-F27A-374BA2CD016B}"/>
              </a:ext>
            </a:extLst>
          </p:cNvPr>
          <p:cNvSpPr txBox="1"/>
          <p:nvPr/>
        </p:nvSpPr>
        <p:spPr>
          <a:xfrm>
            <a:off x="5847174" y="1544784"/>
            <a:ext cx="0" cy="0"/>
          </a:xfrm>
          <a:prstGeom prst="rect">
            <a:avLst/>
          </a:prstGeom>
          <a:noFill/>
          <a:ln>
            <a:solidFill>
              <a:schemeClr val="tx1"/>
            </a:solidFill>
          </a:ln>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cxnSp>
        <p:nvCxnSpPr>
          <p:cNvPr id="431" name="直线箭头连接符 430">
            <a:extLst>
              <a:ext uri="{FF2B5EF4-FFF2-40B4-BE49-F238E27FC236}">
                <a16:creationId xmlns:a16="http://schemas.microsoft.com/office/drawing/2014/main" id="{2E08AD5F-394F-2B67-977C-D9C2AC6DCBB8}"/>
              </a:ext>
            </a:extLst>
          </p:cNvPr>
          <p:cNvCxnSpPr>
            <a:cxnSpLocks/>
          </p:cNvCxnSpPr>
          <p:nvPr/>
        </p:nvCxnSpPr>
        <p:spPr>
          <a:xfrm flipV="1">
            <a:off x="6324769" y="3167439"/>
            <a:ext cx="2670" cy="2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直线箭头连接符 431">
            <a:extLst>
              <a:ext uri="{FF2B5EF4-FFF2-40B4-BE49-F238E27FC236}">
                <a16:creationId xmlns:a16="http://schemas.microsoft.com/office/drawing/2014/main" id="{8BD79C23-30DF-EC33-301E-63DAD3F6C934}"/>
              </a:ext>
            </a:extLst>
          </p:cNvPr>
          <p:cNvCxnSpPr>
            <a:cxnSpLocks/>
          </p:cNvCxnSpPr>
          <p:nvPr/>
        </p:nvCxnSpPr>
        <p:spPr>
          <a:xfrm flipV="1">
            <a:off x="6234829" y="3175368"/>
            <a:ext cx="0" cy="3076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3" name="直线箭头连接符 432">
            <a:extLst>
              <a:ext uri="{FF2B5EF4-FFF2-40B4-BE49-F238E27FC236}">
                <a16:creationId xmlns:a16="http://schemas.microsoft.com/office/drawing/2014/main" id="{6BE12F93-3CBB-0396-D666-33A43EB1B44B}"/>
              </a:ext>
            </a:extLst>
          </p:cNvPr>
          <p:cNvCxnSpPr>
            <a:cxnSpLocks/>
          </p:cNvCxnSpPr>
          <p:nvPr/>
        </p:nvCxnSpPr>
        <p:spPr>
          <a:xfrm flipV="1">
            <a:off x="6131564" y="3175368"/>
            <a:ext cx="0" cy="376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线箭头连接符 437">
            <a:extLst>
              <a:ext uri="{FF2B5EF4-FFF2-40B4-BE49-F238E27FC236}">
                <a16:creationId xmlns:a16="http://schemas.microsoft.com/office/drawing/2014/main" id="{557F06DD-E7EA-5A5F-A43E-2858A0BD0BAE}"/>
              </a:ext>
            </a:extLst>
          </p:cNvPr>
          <p:cNvCxnSpPr>
            <a:cxnSpLocks/>
          </p:cNvCxnSpPr>
          <p:nvPr/>
        </p:nvCxnSpPr>
        <p:spPr>
          <a:xfrm flipV="1">
            <a:off x="2242782" y="3933185"/>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0" name="直线箭头连接符 439">
            <a:extLst>
              <a:ext uri="{FF2B5EF4-FFF2-40B4-BE49-F238E27FC236}">
                <a16:creationId xmlns:a16="http://schemas.microsoft.com/office/drawing/2014/main" id="{B6491C55-4BD3-9D7E-C2EE-26DC699589D4}"/>
              </a:ext>
            </a:extLst>
          </p:cNvPr>
          <p:cNvCxnSpPr>
            <a:cxnSpLocks/>
          </p:cNvCxnSpPr>
          <p:nvPr/>
        </p:nvCxnSpPr>
        <p:spPr>
          <a:xfrm flipV="1">
            <a:off x="2335192" y="3854938"/>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1" name="直线箭头连接符 440">
            <a:extLst>
              <a:ext uri="{FF2B5EF4-FFF2-40B4-BE49-F238E27FC236}">
                <a16:creationId xmlns:a16="http://schemas.microsoft.com/office/drawing/2014/main" id="{DDD52119-D945-142B-7871-8735D6823D02}"/>
              </a:ext>
            </a:extLst>
          </p:cNvPr>
          <p:cNvCxnSpPr>
            <a:cxnSpLocks/>
          </p:cNvCxnSpPr>
          <p:nvPr/>
        </p:nvCxnSpPr>
        <p:spPr>
          <a:xfrm flipV="1">
            <a:off x="2440708" y="3795671"/>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线箭头连接符 441">
            <a:extLst>
              <a:ext uri="{FF2B5EF4-FFF2-40B4-BE49-F238E27FC236}">
                <a16:creationId xmlns:a16="http://schemas.microsoft.com/office/drawing/2014/main" id="{41B1F4EE-6602-F140-BAFC-543554E9A893}"/>
              </a:ext>
            </a:extLst>
          </p:cNvPr>
          <p:cNvCxnSpPr>
            <a:cxnSpLocks/>
          </p:cNvCxnSpPr>
          <p:nvPr/>
        </p:nvCxnSpPr>
        <p:spPr>
          <a:xfrm flipV="1">
            <a:off x="3056206" y="3933185"/>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3" name="直线箭头连接符 442">
            <a:extLst>
              <a:ext uri="{FF2B5EF4-FFF2-40B4-BE49-F238E27FC236}">
                <a16:creationId xmlns:a16="http://schemas.microsoft.com/office/drawing/2014/main" id="{0C5B7C40-EB7A-68E1-AFB1-AB03421E7249}"/>
              </a:ext>
            </a:extLst>
          </p:cNvPr>
          <p:cNvCxnSpPr>
            <a:cxnSpLocks/>
          </p:cNvCxnSpPr>
          <p:nvPr/>
        </p:nvCxnSpPr>
        <p:spPr>
          <a:xfrm flipV="1">
            <a:off x="3148616" y="3854938"/>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直线箭头连接符 443">
            <a:extLst>
              <a:ext uri="{FF2B5EF4-FFF2-40B4-BE49-F238E27FC236}">
                <a16:creationId xmlns:a16="http://schemas.microsoft.com/office/drawing/2014/main" id="{CDA9C616-88F9-4816-EEB8-ED20B3C835C3}"/>
              </a:ext>
            </a:extLst>
          </p:cNvPr>
          <p:cNvCxnSpPr>
            <a:cxnSpLocks/>
          </p:cNvCxnSpPr>
          <p:nvPr/>
        </p:nvCxnSpPr>
        <p:spPr>
          <a:xfrm flipV="1">
            <a:off x="3254132" y="3795671"/>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直线箭头连接符 447">
            <a:extLst>
              <a:ext uri="{FF2B5EF4-FFF2-40B4-BE49-F238E27FC236}">
                <a16:creationId xmlns:a16="http://schemas.microsoft.com/office/drawing/2014/main" id="{4F976B70-EDF1-E18A-B511-735D7975052A}"/>
              </a:ext>
            </a:extLst>
          </p:cNvPr>
          <p:cNvCxnSpPr>
            <a:cxnSpLocks/>
          </p:cNvCxnSpPr>
          <p:nvPr/>
        </p:nvCxnSpPr>
        <p:spPr>
          <a:xfrm flipV="1">
            <a:off x="6059669" y="3952695"/>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直线箭头连接符 448">
            <a:extLst>
              <a:ext uri="{FF2B5EF4-FFF2-40B4-BE49-F238E27FC236}">
                <a16:creationId xmlns:a16="http://schemas.microsoft.com/office/drawing/2014/main" id="{6031BB84-90BE-9FD3-AA7E-287AC3652712}"/>
              </a:ext>
            </a:extLst>
          </p:cNvPr>
          <p:cNvCxnSpPr>
            <a:cxnSpLocks/>
          </p:cNvCxnSpPr>
          <p:nvPr/>
        </p:nvCxnSpPr>
        <p:spPr>
          <a:xfrm flipV="1">
            <a:off x="6149867" y="3877377"/>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直线箭头连接符 449">
            <a:extLst>
              <a:ext uri="{FF2B5EF4-FFF2-40B4-BE49-F238E27FC236}">
                <a16:creationId xmlns:a16="http://schemas.microsoft.com/office/drawing/2014/main" id="{9304E570-B8B6-1C29-3206-8F92B49E874B}"/>
              </a:ext>
            </a:extLst>
          </p:cNvPr>
          <p:cNvCxnSpPr>
            <a:cxnSpLocks/>
          </p:cNvCxnSpPr>
          <p:nvPr/>
        </p:nvCxnSpPr>
        <p:spPr>
          <a:xfrm flipV="1">
            <a:off x="6255383" y="3818110"/>
            <a:ext cx="0" cy="301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2" name="直线箭头连接符 451">
            <a:extLst>
              <a:ext uri="{FF2B5EF4-FFF2-40B4-BE49-F238E27FC236}">
                <a16:creationId xmlns:a16="http://schemas.microsoft.com/office/drawing/2014/main" id="{D3A38FED-B696-CF98-39B6-F28A9C056BD2}"/>
              </a:ext>
            </a:extLst>
          </p:cNvPr>
          <p:cNvCxnSpPr>
            <a:cxnSpLocks/>
            <a:stCxn id="324" idx="0"/>
          </p:cNvCxnSpPr>
          <p:nvPr/>
        </p:nvCxnSpPr>
        <p:spPr>
          <a:xfrm flipV="1">
            <a:off x="6842585" y="3942408"/>
            <a:ext cx="0" cy="333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3" name="直线箭头连接符 452">
            <a:extLst>
              <a:ext uri="{FF2B5EF4-FFF2-40B4-BE49-F238E27FC236}">
                <a16:creationId xmlns:a16="http://schemas.microsoft.com/office/drawing/2014/main" id="{B2AE1D33-7C41-9BEE-0BB9-FB893842170E}"/>
              </a:ext>
            </a:extLst>
          </p:cNvPr>
          <p:cNvCxnSpPr>
            <a:cxnSpLocks/>
          </p:cNvCxnSpPr>
          <p:nvPr/>
        </p:nvCxnSpPr>
        <p:spPr>
          <a:xfrm flipV="1">
            <a:off x="6922607" y="3885665"/>
            <a:ext cx="0" cy="30185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4" name="直线箭头连接符 453">
            <a:extLst>
              <a:ext uri="{FF2B5EF4-FFF2-40B4-BE49-F238E27FC236}">
                <a16:creationId xmlns:a16="http://schemas.microsoft.com/office/drawing/2014/main" id="{656B6E21-D2F8-7664-DF2C-6BF711173207}"/>
              </a:ext>
            </a:extLst>
          </p:cNvPr>
          <p:cNvCxnSpPr>
            <a:cxnSpLocks/>
          </p:cNvCxnSpPr>
          <p:nvPr/>
        </p:nvCxnSpPr>
        <p:spPr>
          <a:xfrm flipV="1">
            <a:off x="7028123" y="3826398"/>
            <a:ext cx="0" cy="30185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55" name="文本框 454">
            <a:extLst>
              <a:ext uri="{FF2B5EF4-FFF2-40B4-BE49-F238E27FC236}">
                <a16:creationId xmlns:a16="http://schemas.microsoft.com/office/drawing/2014/main" id="{E723306E-6D23-3C39-8D18-61F532DB23CE}"/>
              </a:ext>
            </a:extLst>
          </p:cNvPr>
          <p:cNvSpPr txBox="1"/>
          <p:nvPr/>
        </p:nvSpPr>
        <p:spPr>
          <a:xfrm>
            <a:off x="5561696" y="5262124"/>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456" name="文本框 455">
            <a:extLst>
              <a:ext uri="{FF2B5EF4-FFF2-40B4-BE49-F238E27FC236}">
                <a16:creationId xmlns:a16="http://schemas.microsoft.com/office/drawing/2014/main" id="{9BD12481-7EE6-5C46-7B86-20ED9BCDC74C}"/>
              </a:ext>
            </a:extLst>
          </p:cNvPr>
          <p:cNvSpPr txBox="1"/>
          <p:nvPr/>
        </p:nvSpPr>
        <p:spPr>
          <a:xfrm>
            <a:off x="5833159" y="5366899"/>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457" name="文本框 456">
            <a:extLst>
              <a:ext uri="{FF2B5EF4-FFF2-40B4-BE49-F238E27FC236}">
                <a16:creationId xmlns:a16="http://schemas.microsoft.com/office/drawing/2014/main" id="{F415E0D1-162A-6710-EF1B-A04EFF18741D}"/>
              </a:ext>
            </a:extLst>
          </p:cNvPr>
          <p:cNvSpPr txBox="1"/>
          <p:nvPr/>
        </p:nvSpPr>
        <p:spPr>
          <a:xfrm>
            <a:off x="5836301" y="5836344"/>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463" name="椭圆 462">
            <a:extLst>
              <a:ext uri="{FF2B5EF4-FFF2-40B4-BE49-F238E27FC236}">
                <a16:creationId xmlns:a16="http://schemas.microsoft.com/office/drawing/2014/main" id="{0B5476B8-C9C4-E489-1688-A876E36C9620}"/>
              </a:ext>
            </a:extLst>
          </p:cNvPr>
          <p:cNvSpPr/>
          <p:nvPr/>
        </p:nvSpPr>
        <p:spPr>
          <a:xfrm>
            <a:off x="5269457" y="3879169"/>
            <a:ext cx="64655" cy="56675"/>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4" name="文本框 463">
            <a:extLst>
              <a:ext uri="{FF2B5EF4-FFF2-40B4-BE49-F238E27FC236}">
                <a16:creationId xmlns:a16="http://schemas.microsoft.com/office/drawing/2014/main" id="{871785F5-768F-EE3D-66E2-513BAB96E841}"/>
              </a:ext>
            </a:extLst>
          </p:cNvPr>
          <p:cNvSpPr txBox="1"/>
          <p:nvPr/>
        </p:nvSpPr>
        <p:spPr>
          <a:xfrm>
            <a:off x="2777709" y="1008348"/>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465" name="椭圆 464">
            <a:extLst>
              <a:ext uri="{FF2B5EF4-FFF2-40B4-BE49-F238E27FC236}">
                <a16:creationId xmlns:a16="http://schemas.microsoft.com/office/drawing/2014/main" id="{FF0284D7-B1FF-E7E5-775B-927670C71DC2}"/>
              </a:ext>
            </a:extLst>
          </p:cNvPr>
          <p:cNvSpPr/>
          <p:nvPr/>
        </p:nvSpPr>
        <p:spPr>
          <a:xfrm>
            <a:off x="3842078" y="3876510"/>
            <a:ext cx="64655" cy="56675"/>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67" name="肘形连接符 466">
            <a:extLst>
              <a:ext uri="{FF2B5EF4-FFF2-40B4-BE49-F238E27FC236}">
                <a16:creationId xmlns:a16="http://schemas.microsoft.com/office/drawing/2014/main" id="{CFB897A3-00BC-5572-4BC0-C7CB38280F98}"/>
              </a:ext>
            </a:extLst>
          </p:cNvPr>
          <p:cNvCxnSpPr>
            <a:cxnSpLocks/>
            <a:stCxn id="54" idx="0"/>
            <a:endCxn id="463" idx="4"/>
          </p:cNvCxnSpPr>
          <p:nvPr/>
        </p:nvCxnSpPr>
        <p:spPr>
          <a:xfrm rot="5400000" flipH="1" flipV="1">
            <a:off x="4417926" y="3352260"/>
            <a:ext cx="300274" cy="1467443"/>
          </a:xfrm>
          <a:prstGeom prst="bentConnector3">
            <a:avLst>
              <a:gd name="adj1" fmla="val 53070"/>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72" name="椭圆 471">
            <a:extLst>
              <a:ext uri="{FF2B5EF4-FFF2-40B4-BE49-F238E27FC236}">
                <a16:creationId xmlns:a16="http://schemas.microsoft.com/office/drawing/2014/main" id="{E0B4AC7B-A866-644C-F2BE-13BB21EA8CB4}"/>
              </a:ext>
            </a:extLst>
          </p:cNvPr>
          <p:cNvSpPr/>
          <p:nvPr/>
        </p:nvSpPr>
        <p:spPr>
          <a:xfrm>
            <a:off x="5415946" y="3789284"/>
            <a:ext cx="64655" cy="56675"/>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5" name="椭圆 474">
            <a:extLst>
              <a:ext uri="{FF2B5EF4-FFF2-40B4-BE49-F238E27FC236}">
                <a16:creationId xmlns:a16="http://schemas.microsoft.com/office/drawing/2014/main" id="{8BD682A5-016F-5530-5445-24EE6B6F29F3}"/>
              </a:ext>
            </a:extLst>
          </p:cNvPr>
          <p:cNvSpPr/>
          <p:nvPr/>
        </p:nvSpPr>
        <p:spPr>
          <a:xfrm>
            <a:off x="5559308" y="3763924"/>
            <a:ext cx="64655" cy="56675"/>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1" name="Google Shape;378;p22">
            <a:extLst>
              <a:ext uri="{FF2B5EF4-FFF2-40B4-BE49-F238E27FC236}">
                <a16:creationId xmlns:a16="http://schemas.microsoft.com/office/drawing/2014/main" id="{0F9AF613-5BBE-D0BE-D05A-A016A0570C24}"/>
              </a:ext>
            </a:extLst>
          </p:cNvPr>
          <p:cNvSpPr/>
          <p:nvPr/>
        </p:nvSpPr>
        <p:spPr>
          <a:xfrm>
            <a:off x="5141841" y="3558165"/>
            <a:ext cx="1886506" cy="385200"/>
          </a:xfrm>
          <a:prstGeom prst="roundRect">
            <a:avLst>
              <a:gd name="adj" fmla="val 16667"/>
            </a:avLst>
          </a:prstGeom>
          <a:solidFill>
            <a:srgbClr val="80D12D"/>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solidFill>
                  <a:srgbClr val="666666"/>
                </a:solidFill>
              </a:rPr>
              <a:t>Scaled Dot-Product Attention</a:t>
            </a:r>
          </a:p>
        </p:txBody>
      </p:sp>
      <p:cxnSp>
        <p:nvCxnSpPr>
          <p:cNvPr id="514" name="肘形连接符 513">
            <a:extLst>
              <a:ext uri="{FF2B5EF4-FFF2-40B4-BE49-F238E27FC236}">
                <a16:creationId xmlns:a16="http://schemas.microsoft.com/office/drawing/2014/main" id="{74A456F6-4DE2-E4A8-8FCC-10D91C8B4124}"/>
              </a:ext>
            </a:extLst>
          </p:cNvPr>
          <p:cNvCxnSpPr>
            <a:cxnSpLocks/>
            <a:stCxn id="330" idx="0"/>
            <a:endCxn id="519" idx="4"/>
          </p:cNvCxnSpPr>
          <p:nvPr/>
        </p:nvCxnSpPr>
        <p:spPr>
          <a:xfrm rot="16200000" flipV="1">
            <a:off x="4404627" y="3429650"/>
            <a:ext cx="350605" cy="1341846"/>
          </a:xfrm>
          <a:prstGeom prst="bentConnector3">
            <a:avLst>
              <a:gd name="adj1" fmla="val 6582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19" name="椭圆 518">
            <a:extLst>
              <a:ext uri="{FF2B5EF4-FFF2-40B4-BE49-F238E27FC236}">
                <a16:creationId xmlns:a16="http://schemas.microsoft.com/office/drawing/2014/main" id="{A1B0B6A2-F199-B142-665B-9FF4D0115C11}"/>
              </a:ext>
            </a:extLst>
          </p:cNvPr>
          <p:cNvSpPr/>
          <p:nvPr/>
        </p:nvSpPr>
        <p:spPr>
          <a:xfrm>
            <a:off x="3876678" y="3868595"/>
            <a:ext cx="64655" cy="56675"/>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Google Shape;378;p22">
            <a:extLst>
              <a:ext uri="{FF2B5EF4-FFF2-40B4-BE49-F238E27FC236}">
                <a16:creationId xmlns:a16="http://schemas.microsoft.com/office/drawing/2014/main" id="{0AD300E5-E2FF-5FB6-6DBC-BEBD17F3C41E}"/>
              </a:ext>
            </a:extLst>
          </p:cNvPr>
          <p:cNvSpPr/>
          <p:nvPr/>
        </p:nvSpPr>
        <p:spPr>
          <a:xfrm>
            <a:off x="2183382" y="3558165"/>
            <a:ext cx="1886506" cy="385200"/>
          </a:xfrm>
          <a:prstGeom prst="roundRect">
            <a:avLst>
              <a:gd name="adj" fmla="val 16667"/>
            </a:avLst>
          </a:prstGeom>
          <a:solidFill>
            <a:srgbClr val="81D12E"/>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Scaled Dot-Product Attention</a:t>
            </a:r>
            <a:endParaRPr sz="1100" dirty="0">
              <a:solidFill>
                <a:srgbClr val="666666"/>
              </a:solidFill>
            </a:endParaRPr>
          </a:p>
        </p:txBody>
      </p:sp>
      <p:sp>
        <p:nvSpPr>
          <p:cNvPr id="534" name="Google Shape;380;p22">
            <a:extLst>
              <a:ext uri="{FF2B5EF4-FFF2-40B4-BE49-F238E27FC236}">
                <a16:creationId xmlns:a16="http://schemas.microsoft.com/office/drawing/2014/main" id="{76C43E1D-0E9E-C1FD-A98C-1C54D1860E00}"/>
              </a:ext>
            </a:extLst>
          </p:cNvPr>
          <p:cNvSpPr/>
          <p:nvPr/>
        </p:nvSpPr>
        <p:spPr>
          <a:xfrm>
            <a:off x="5850496" y="3010509"/>
            <a:ext cx="682574" cy="174337"/>
          </a:xfrm>
          <a:prstGeom prst="roundRect">
            <a:avLst>
              <a:gd name="adj" fmla="val 16667"/>
            </a:avLst>
          </a:prstGeom>
          <a:solidFill>
            <a:srgbClr val="D8CFF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err="1">
                <a:solidFill>
                  <a:srgbClr val="666666"/>
                </a:solidFill>
              </a:rPr>
              <a:t>Concat</a:t>
            </a:r>
            <a:endParaRPr sz="1100" dirty="0">
              <a:solidFill>
                <a:srgbClr val="666666"/>
              </a:solidFill>
            </a:endParaRPr>
          </a:p>
        </p:txBody>
      </p:sp>
      <p:grpSp>
        <p:nvGrpSpPr>
          <p:cNvPr id="536" name="组合 535">
            <a:extLst>
              <a:ext uri="{FF2B5EF4-FFF2-40B4-BE49-F238E27FC236}">
                <a16:creationId xmlns:a16="http://schemas.microsoft.com/office/drawing/2014/main" id="{6F2D8E61-C9E1-9AFD-7F4A-2012E2B6F9D9}"/>
              </a:ext>
            </a:extLst>
          </p:cNvPr>
          <p:cNvGrpSpPr/>
          <p:nvPr/>
        </p:nvGrpSpPr>
        <p:grpSpPr>
          <a:xfrm>
            <a:off x="4917096" y="2069441"/>
            <a:ext cx="808199" cy="265240"/>
            <a:chOff x="5939330" y="2184972"/>
            <a:chExt cx="1237565" cy="427228"/>
          </a:xfrm>
        </p:grpSpPr>
        <p:sp>
          <p:nvSpPr>
            <p:cNvPr id="537" name="Google Shape;116;p19">
              <a:extLst>
                <a:ext uri="{FF2B5EF4-FFF2-40B4-BE49-F238E27FC236}">
                  <a16:creationId xmlns:a16="http://schemas.microsoft.com/office/drawing/2014/main" id="{8C5C3892-4461-C1B2-B090-24AEA4F12EA6}"/>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116;p19">
              <a:extLst>
                <a:ext uri="{FF2B5EF4-FFF2-40B4-BE49-F238E27FC236}">
                  <a16:creationId xmlns:a16="http://schemas.microsoft.com/office/drawing/2014/main" id="{8B25F141-7FF6-42E4-5DFA-9436A1AFC611}"/>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116;p19">
              <a:extLst>
                <a:ext uri="{FF2B5EF4-FFF2-40B4-BE49-F238E27FC236}">
                  <a16:creationId xmlns:a16="http://schemas.microsoft.com/office/drawing/2014/main" id="{1C408E1E-3DD9-EABF-C7EA-A6BC8A29C355}"/>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116;p19">
              <a:extLst>
                <a:ext uri="{FF2B5EF4-FFF2-40B4-BE49-F238E27FC236}">
                  <a16:creationId xmlns:a16="http://schemas.microsoft.com/office/drawing/2014/main" id="{8186E77E-A931-3ADF-7A47-B2910072F3DA}"/>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116;p19">
              <a:extLst>
                <a:ext uri="{FF2B5EF4-FFF2-40B4-BE49-F238E27FC236}">
                  <a16:creationId xmlns:a16="http://schemas.microsoft.com/office/drawing/2014/main" id="{56F4BD4B-0614-6400-9D00-F34AC2170B90}"/>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2" name="组合 541">
            <a:extLst>
              <a:ext uri="{FF2B5EF4-FFF2-40B4-BE49-F238E27FC236}">
                <a16:creationId xmlns:a16="http://schemas.microsoft.com/office/drawing/2014/main" id="{0CB94E95-2FF7-1B67-FA6B-2B57832017F8}"/>
              </a:ext>
            </a:extLst>
          </p:cNvPr>
          <p:cNvGrpSpPr/>
          <p:nvPr/>
        </p:nvGrpSpPr>
        <p:grpSpPr>
          <a:xfrm>
            <a:off x="3614275" y="2059622"/>
            <a:ext cx="808199" cy="265240"/>
            <a:chOff x="5939330" y="2184972"/>
            <a:chExt cx="1237565" cy="427228"/>
          </a:xfrm>
        </p:grpSpPr>
        <p:sp>
          <p:nvSpPr>
            <p:cNvPr id="543" name="Google Shape;116;p19">
              <a:extLst>
                <a:ext uri="{FF2B5EF4-FFF2-40B4-BE49-F238E27FC236}">
                  <a16:creationId xmlns:a16="http://schemas.microsoft.com/office/drawing/2014/main" id="{8029482B-9ACF-363D-C0BD-4BCF6C1E19DD}"/>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116;p19">
              <a:extLst>
                <a:ext uri="{FF2B5EF4-FFF2-40B4-BE49-F238E27FC236}">
                  <a16:creationId xmlns:a16="http://schemas.microsoft.com/office/drawing/2014/main" id="{64A270A4-B105-6302-663C-36F14EDA560F}"/>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116;p19">
              <a:extLst>
                <a:ext uri="{FF2B5EF4-FFF2-40B4-BE49-F238E27FC236}">
                  <a16:creationId xmlns:a16="http://schemas.microsoft.com/office/drawing/2014/main" id="{49C6197B-9567-CA47-2C38-93D232F5CA59}"/>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116;p19">
              <a:extLst>
                <a:ext uri="{FF2B5EF4-FFF2-40B4-BE49-F238E27FC236}">
                  <a16:creationId xmlns:a16="http://schemas.microsoft.com/office/drawing/2014/main" id="{FDC3EE00-3336-477C-774D-EF4313EC9BCC}"/>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116;p19">
              <a:extLst>
                <a:ext uri="{FF2B5EF4-FFF2-40B4-BE49-F238E27FC236}">
                  <a16:creationId xmlns:a16="http://schemas.microsoft.com/office/drawing/2014/main" id="{ACF57A80-3890-D2DF-5F2C-BA11188E812C}"/>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54" name="Google Shape;380;p22">
            <a:extLst>
              <a:ext uri="{FF2B5EF4-FFF2-40B4-BE49-F238E27FC236}">
                <a16:creationId xmlns:a16="http://schemas.microsoft.com/office/drawing/2014/main" id="{F893E7E1-ADB9-FDE8-AAC7-28C833CD91D4}"/>
              </a:ext>
            </a:extLst>
          </p:cNvPr>
          <p:cNvSpPr/>
          <p:nvPr/>
        </p:nvSpPr>
        <p:spPr>
          <a:xfrm>
            <a:off x="2988335" y="2588265"/>
            <a:ext cx="666718" cy="161870"/>
          </a:xfrm>
          <a:prstGeom prst="roundRect">
            <a:avLst>
              <a:gd name="adj" fmla="val 16667"/>
            </a:avLst>
          </a:prstGeom>
          <a:solidFill>
            <a:srgbClr val="D8CFF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FC</a:t>
            </a:r>
            <a:endParaRPr sz="1100" dirty="0">
              <a:solidFill>
                <a:srgbClr val="666666"/>
              </a:solidFill>
            </a:endParaRPr>
          </a:p>
        </p:txBody>
      </p:sp>
      <p:cxnSp>
        <p:nvCxnSpPr>
          <p:cNvPr id="556" name="直线箭头连接符 555">
            <a:extLst>
              <a:ext uri="{FF2B5EF4-FFF2-40B4-BE49-F238E27FC236}">
                <a16:creationId xmlns:a16="http://schemas.microsoft.com/office/drawing/2014/main" id="{D0FFE5E3-2EE6-062C-4529-BB080A7CD375}"/>
              </a:ext>
            </a:extLst>
          </p:cNvPr>
          <p:cNvCxnSpPr>
            <a:cxnSpLocks/>
            <a:stCxn id="418" idx="0"/>
            <a:endCxn id="554" idx="2"/>
          </p:cNvCxnSpPr>
          <p:nvPr/>
        </p:nvCxnSpPr>
        <p:spPr>
          <a:xfrm flipV="1">
            <a:off x="3318048" y="2750135"/>
            <a:ext cx="3646" cy="2693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1" name="Google Shape;380;p22">
            <a:extLst>
              <a:ext uri="{FF2B5EF4-FFF2-40B4-BE49-F238E27FC236}">
                <a16:creationId xmlns:a16="http://schemas.microsoft.com/office/drawing/2014/main" id="{788A4EED-5627-CC39-1932-122DC5AD641F}"/>
              </a:ext>
            </a:extLst>
          </p:cNvPr>
          <p:cNvSpPr/>
          <p:nvPr/>
        </p:nvSpPr>
        <p:spPr>
          <a:xfrm>
            <a:off x="5851456" y="2595760"/>
            <a:ext cx="666718" cy="161870"/>
          </a:xfrm>
          <a:prstGeom prst="roundRect">
            <a:avLst>
              <a:gd name="adj" fmla="val 16667"/>
            </a:avLst>
          </a:prstGeom>
          <a:solidFill>
            <a:srgbClr val="D8CFF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666666"/>
                </a:solidFill>
              </a:rPr>
              <a:t>FC</a:t>
            </a:r>
            <a:endParaRPr sz="1100" dirty="0">
              <a:solidFill>
                <a:srgbClr val="666666"/>
              </a:solidFill>
            </a:endParaRPr>
          </a:p>
        </p:txBody>
      </p:sp>
      <p:cxnSp>
        <p:nvCxnSpPr>
          <p:cNvPr id="562" name="直线箭头连接符 561">
            <a:extLst>
              <a:ext uri="{FF2B5EF4-FFF2-40B4-BE49-F238E27FC236}">
                <a16:creationId xmlns:a16="http://schemas.microsoft.com/office/drawing/2014/main" id="{039EBC8F-8C51-EB33-1E92-5200A8E10C40}"/>
              </a:ext>
            </a:extLst>
          </p:cNvPr>
          <p:cNvCxnSpPr>
            <a:cxnSpLocks/>
          </p:cNvCxnSpPr>
          <p:nvPr/>
        </p:nvCxnSpPr>
        <p:spPr>
          <a:xfrm flipV="1">
            <a:off x="6188664" y="2750135"/>
            <a:ext cx="3646" cy="2693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4" name="肘形连接符 563">
            <a:extLst>
              <a:ext uri="{FF2B5EF4-FFF2-40B4-BE49-F238E27FC236}">
                <a16:creationId xmlns:a16="http://schemas.microsoft.com/office/drawing/2014/main" id="{4C6EA56C-D9D7-1764-6B64-C975F0E00DBC}"/>
              </a:ext>
            </a:extLst>
          </p:cNvPr>
          <p:cNvCxnSpPr>
            <a:stCxn id="554" idx="0"/>
            <a:endCxn id="545" idx="3"/>
          </p:cNvCxnSpPr>
          <p:nvPr/>
        </p:nvCxnSpPr>
        <p:spPr>
          <a:xfrm rot="5400000" flipH="1" flipV="1">
            <a:off x="3515007" y="2131550"/>
            <a:ext cx="263403" cy="6500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肘形连接符 564">
            <a:extLst>
              <a:ext uri="{FF2B5EF4-FFF2-40B4-BE49-F238E27FC236}">
                <a16:creationId xmlns:a16="http://schemas.microsoft.com/office/drawing/2014/main" id="{4C488CA7-8CEF-0F27-F6FA-9E55ACA3967B}"/>
              </a:ext>
            </a:extLst>
          </p:cNvPr>
          <p:cNvCxnSpPr>
            <a:cxnSpLocks/>
            <a:stCxn id="561" idx="0"/>
            <a:endCxn id="539" idx="3"/>
          </p:cNvCxnSpPr>
          <p:nvPr/>
        </p:nvCxnSpPr>
        <p:spPr>
          <a:xfrm rot="16200000" flipV="1">
            <a:off x="5599140" y="2010085"/>
            <a:ext cx="261079" cy="91027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4" name="组合 573">
            <a:extLst>
              <a:ext uri="{FF2B5EF4-FFF2-40B4-BE49-F238E27FC236}">
                <a16:creationId xmlns:a16="http://schemas.microsoft.com/office/drawing/2014/main" id="{D6BFA3AD-1E4D-C4CD-D497-1B9E75F82A63}"/>
              </a:ext>
            </a:extLst>
          </p:cNvPr>
          <p:cNvGrpSpPr/>
          <p:nvPr/>
        </p:nvGrpSpPr>
        <p:grpSpPr>
          <a:xfrm>
            <a:off x="3318048" y="-2075942"/>
            <a:ext cx="808199" cy="265240"/>
            <a:chOff x="5939330" y="2184972"/>
            <a:chExt cx="1237565" cy="427228"/>
          </a:xfrm>
        </p:grpSpPr>
        <p:sp>
          <p:nvSpPr>
            <p:cNvPr id="575" name="Google Shape;116;p19">
              <a:extLst>
                <a:ext uri="{FF2B5EF4-FFF2-40B4-BE49-F238E27FC236}">
                  <a16:creationId xmlns:a16="http://schemas.microsoft.com/office/drawing/2014/main" id="{BE49BDEE-D644-687C-9A5C-04C99092F2A4}"/>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116;p19">
              <a:extLst>
                <a:ext uri="{FF2B5EF4-FFF2-40B4-BE49-F238E27FC236}">
                  <a16:creationId xmlns:a16="http://schemas.microsoft.com/office/drawing/2014/main" id="{583D9FB0-B3EE-24CF-51DE-0EE0E0FE8681}"/>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116;p19">
              <a:extLst>
                <a:ext uri="{FF2B5EF4-FFF2-40B4-BE49-F238E27FC236}">
                  <a16:creationId xmlns:a16="http://schemas.microsoft.com/office/drawing/2014/main" id="{04916A83-8B6A-C223-F4D0-7B532A3DF90B}"/>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116;p19">
              <a:extLst>
                <a:ext uri="{FF2B5EF4-FFF2-40B4-BE49-F238E27FC236}">
                  <a16:creationId xmlns:a16="http://schemas.microsoft.com/office/drawing/2014/main" id="{583E247E-081D-0BF7-ED03-6A342E2E91E4}"/>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116;p19">
              <a:extLst>
                <a:ext uri="{FF2B5EF4-FFF2-40B4-BE49-F238E27FC236}">
                  <a16:creationId xmlns:a16="http://schemas.microsoft.com/office/drawing/2014/main" id="{09178BDB-2E69-C6E9-138F-C658C13725DF}"/>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7" name="左大括号 586">
            <a:extLst>
              <a:ext uri="{FF2B5EF4-FFF2-40B4-BE49-F238E27FC236}">
                <a16:creationId xmlns:a16="http://schemas.microsoft.com/office/drawing/2014/main" id="{0BF0AC99-0CAE-6C57-74C4-F5271D2EE323}"/>
              </a:ext>
            </a:extLst>
          </p:cNvPr>
          <p:cNvSpPr/>
          <p:nvPr/>
        </p:nvSpPr>
        <p:spPr>
          <a:xfrm rot="16200000">
            <a:off x="4598414" y="-2565516"/>
            <a:ext cx="357144" cy="2056682"/>
          </a:xfrm>
          <a:prstGeom prst="leftBrace">
            <a:avLst>
              <a:gd name="adj1" fmla="val 51968"/>
              <a:gd name="adj2" fmla="val 4747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590" name="Google Shape;380;p22">
            <a:extLst>
              <a:ext uri="{FF2B5EF4-FFF2-40B4-BE49-F238E27FC236}">
                <a16:creationId xmlns:a16="http://schemas.microsoft.com/office/drawing/2014/main" id="{1FA25B30-8D4A-6E83-5235-248EDAF1AFC5}"/>
              </a:ext>
            </a:extLst>
          </p:cNvPr>
          <p:cNvSpPr/>
          <p:nvPr/>
        </p:nvSpPr>
        <p:spPr>
          <a:xfrm>
            <a:off x="4376461" y="1739806"/>
            <a:ext cx="666718" cy="161870"/>
          </a:xfrm>
          <a:prstGeom prst="roundRect">
            <a:avLst>
              <a:gd name="adj" fmla="val 16667"/>
            </a:avLst>
          </a:prstGeom>
          <a:solidFill>
            <a:srgbClr val="D8CFF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err="1">
                <a:solidFill>
                  <a:srgbClr val="666666"/>
                </a:solidFill>
              </a:rPr>
              <a:t>Concat</a:t>
            </a:r>
            <a:endParaRPr sz="1100" dirty="0">
              <a:solidFill>
                <a:srgbClr val="666666"/>
              </a:solidFill>
            </a:endParaRPr>
          </a:p>
        </p:txBody>
      </p:sp>
      <p:cxnSp>
        <p:nvCxnSpPr>
          <p:cNvPr id="592" name="肘形连接符 591">
            <a:extLst>
              <a:ext uri="{FF2B5EF4-FFF2-40B4-BE49-F238E27FC236}">
                <a16:creationId xmlns:a16="http://schemas.microsoft.com/office/drawing/2014/main" id="{116992E3-3F5A-CA3D-5B1F-00AE67985DB4}"/>
              </a:ext>
            </a:extLst>
          </p:cNvPr>
          <p:cNvCxnSpPr>
            <a:cxnSpLocks/>
            <a:stCxn id="545" idx="0"/>
            <a:endCxn id="590" idx="2"/>
          </p:cNvCxnSpPr>
          <p:nvPr/>
        </p:nvCxnSpPr>
        <p:spPr>
          <a:xfrm rot="5400000" flipH="1" flipV="1">
            <a:off x="4297868" y="1647671"/>
            <a:ext cx="157946" cy="6659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7" name="肘形连接符 596">
            <a:extLst>
              <a:ext uri="{FF2B5EF4-FFF2-40B4-BE49-F238E27FC236}">
                <a16:creationId xmlns:a16="http://schemas.microsoft.com/office/drawing/2014/main" id="{4CD9841B-67B1-A242-305B-6034B402937A}"/>
              </a:ext>
            </a:extLst>
          </p:cNvPr>
          <p:cNvCxnSpPr>
            <a:cxnSpLocks/>
            <a:stCxn id="539" idx="0"/>
            <a:endCxn id="590" idx="2"/>
          </p:cNvCxnSpPr>
          <p:nvPr/>
        </p:nvCxnSpPr>
        <p:spPr>
          <a:xfrm rot="16200000" flipV="1">
            <a:off x="4944370" y="1667127"/>
            <a:ext cx="167765" cy="636864"/>
          </a:xfrm>
          <a:prstGeom prst="bentConnector3">
            <a:avLst>
              <a:gd name="adj1" fmla="val 536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1" name="Google Shape;395;p22">
            <a:extLst>
              <a:ext uri="{FF2B5EF4-FFF2-40B4-BE49-F238E27FC236}">
                <a16:creationId xmlns:a16="http://schemas.microsoft.com/office/drawing/2014/main" id="{7ECCD1A6-4862-80E0-4983-1ACE3AB2A85B}"/>
              </a:ext>
            </a:extLst>
          </p:cNvPr>
          <p:cNvCxnSpPr>
            <a:cxnSpLocks/>
          </p:cNvCxnSpPr>
          <p:nvPr/>
        </p:nvCxnSpPr>
        <p:spPr>
          <a:xfrm flipV="1">
            <a:off x="4725575" y="1643108"/>
            <a:ext cx="0" cy="112202"/>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71985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a:extLst>
            <a:ext uri="{FF2B5EF4-FFF2-40B4-BE49-F238E27FC236}">
              <a16:creationId xmlns:a16="http://schemas.microsoft.com/office/drawing/2014/main" id="{BFB2C9CA-252A-4E5E-CFA4-731DC016EA44}"/>
            </a:ext>
          </a:extLst>
        </p:cNvPr>
        <p:cNvGrpSpPr/>
        <p:nvPr/>
      </p:nvGrpSpPr>
      <p:grpSpPr>
        <a:xfrm>
          <a:off x="0" y="0"/>
          <a:ext cx="0" cy="0"/>
          <a:chOff x="0" y="0"/>
          <a:chExt cx="0" cy="0"/>
        </a:xfrm>
      </p:grpSpPr>
      <p:sp>
        <p:nvSpPr>
          <p:cNvPr id="535" name="文本框 534">
            <a:extLst>
              <a:ext uri="{FF2B5EF4-FFF2-40B4-BE49-F238E27FC236}">
                <a16:creationId xmlns:a16="http://schemas.microsoft.com/office/drawing/2014/main" id="{5EE9FDA3-E2DE-042A-C92F-022A78AEE6AC}"/>
              </a:ext>
            </a:extLst>
          </p:cNvPr>
          <p:cNvSpPr txBox="1"/>
          <p:nvPr/>
        </p:nvSpPr>
        <p:spPr>
          <a:xfrm>
            <a:off x="10505699" y="2324175"/>
            <a:ext cx="0" cy="0"/>
          </a:xfrm>
          <a:prstGeom prst="rect">
            <a:avLst/>
          </a:prstGeom>
          <a:solidFill>
            <a:schemeClr val="bg1"/>
          </a:solid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grpSp>
        <p:nvGrpSpPr>
          <p:cNvPr id="499" name="组合 498">
            <a:extLst>
              <a:ext uri="{FF2B5EF4-FFF2-40B4-BE49-F238E27FC236}">
                <a16:creationId xmlns:a16="http://schemas.microsoft.com/office/drawing/2014/main" id="{622E2649-775D-9A72-899E-356E91898B95}"/>
              </a:ext>
            </a:extLst>
          </p:cNvPr>
          <p:cNvGrpSpPr/>
          <p:nvPr/>
        </p:nvGrpSpPr>
        <p:grpSpPr>
          <a:xfrm>
            <a:off x="2249362" y="144025"/>
            <a:ext cx="3612354" cy="4837240"/>
            <a:chOff x="2249362" y="144025"/>
            <a:chExt cx="3612354" cy="4837240"/>
          </a:xfrm>
        </p:grpSpPr>
        <p:sp>
          <p:nvSpPr>
            <p:cNvPr id="3" name="Google Shape;481;p24">
              <a:extLst>
                <a:ext uri="{FF2B5EF4-FFF2-40B4-BE49-F238E27FC236}">
                  <a16:creationId xmlns:a16="http://schemas.microsoft.com/office/drawing/2014/main" id="{945ACDA8-2F49-7D77-4FA2-7B3A455426E3}"/>
                </a:ext>
              </a:extLst>
            </p:cNvPr>
            <p:cNvSpPr/>
            <p:nvPr/>
          </p:nvSpPr>
          <p:spPr>
            <a:xfrm>
              <a:off x="2249362" y="318333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Cross</a:t>
              </a:r>
              <a:r>
                <a:rPr lang="zh-CN" altLang="en-US" dirty="0"/>
                <a:t> </a:t>
              </a:r>
              <a:r>
                <a:rPr lang="en-US" altLang="zh-CN" dirty="0"/>
                <a:t>Attention</a:t>
              </a:r>
              <a:endParaRPr lang="en-GB" dirty="0"/>
            </a:p>
          </p:txBody>
        </p:sp>
        <p:sp>
          <p:nvSpPr>
            <p:cNvPr id="6" name="Google Shape;481;p24">
              <a:extLst>
                <a:ext uri="{FF2B5EF4-FFF2-40B4-BE49-F238E27FC236}">
                  <a16:creationId xmlns:a16="http://schemas.microsoft.com/office/drawing/2014/main" id="{408FB3E1-386C-3873-146E-4C3C4D79F0B2}"/>
                </a:ext>
              </a:extLst>
            </p:cNvPr>
            <p:cNvSpPr/>
            <p:nvPr/>
          </p:nvSpPr>
          <p:spPr>
            <a:xfrm>
              <a:off x="4365316" y="318333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dirty="0"/>
                <a:t>Cross</a:t>
              </a:r>
              <a:r>
                <a:rPr lang="zh-CN" altLang="en-US" dirty="0"/>
                <a:t> </a:t>
              </a:r>
              <a:r>
                <a:rPr lang="en-US" altLang="zh-CN" dirty="0"/>
                <a:t>Attention</a:t>
              </a:r>
              <a:endParaRPr lang="en-GB" altLang="zh-CN" dirty="0"/>
            </a:p>
          </p:txBody>
        </p:sp>
        <p:grpSp>
          <p:nvGrpSpPr>
            <p:cNvPr id="12" name="组合 11">
              <a:extLst>
                <a:ext uri="{FF2B5EF4-FFF2-40B4-BE49-F238E27FC236}">
                  <a16:creationId xmlns:a16="http://schemas.microsoft.com/office/drawing/2014/main" id="{684759D8-4128-7D15-6FD2-AA13FF17D9CF}"/>
                </a:ext>
              </a:extLst>
            </p:cNvPr>
            <p:cNvGrpSpPr/>
            <p:nvPr/>
          </p:nvGrpSpPr>
          <p:grpSpPr>
            <a:xfrm>
              <a:off x="4607626" y="2617260"/>
              <a:ext cx="808199" cy="265240"/>
              <a:chOff x="5939330" y="2184972"/>
              <a:chExt cx="1237565" cy="427228"/>
            </a:xfrm>
          </p:grpSpPr>
          <p:sp>
            <p:nvSpPr>
              <p:cNvPr id="16" name="Google Shape;116;p19">
                <a:extLst>
                  <a:ext uri="{FF2B5EF4-FFF2-40B4-BE49-F238E27FC236}">
                    <a16:creationId xmlns:a16="http://schemas.microsoft.com/office/drawing/2014/main" id="{E6420F7D-EC9F-2CD4-33A5-1483C8665AB4}"/>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16;p19">
                <a:extLst>
                  <a:ext uri="{FF2B5EF4-FFF2-40B4-BE49-F238E27FC236}">
                    <a16:creationId xmlns:a16="http://schemas.microsoft.com/office/drawing/2014/main" id="{84ECF36D-EFBB-0B9C-679F-7F5C665DACE0}"/>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6;p19">
                <a:extLst>
                  <a:ext uri="{FF2B5EF4-FFF2-40B4-BE49-F238E27FC236}">
                    <a16:creationId xmlns:a16="http://schemas.microsoft.com/office/drawing/2014/main" id="{DB10D9CA-BF89-6C46-62E5-FFB55BC43903}"/>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6;p19">
                <a:extLst>
                  <a:ext uri="{FF2B5EF4-FFF2-40B4-BE49-F238E27FC236}">
                    <a16:creationId xmlns:a16="http://schemas.microsoft.com/office/drawing/2014/main" id="{7063C2B5-C4CF-0696-DBAF-5BBF3A85DDA0}"/>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6AB6C4B7-EEE4-BB39-2ADA-4E59F4CD7006}"/>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组合 30">
              <a:extLst>
                <a:ext uri="{FF2B5EF4-FFF2-40B4-BE49-F238E27FC236}">
                  <a16:creationId xmlns:a16="http://schemas.microsoft.com/office/drawing/2014/main" id="{5AE54A58-483E-BD17-B226-5679BF126989}"/>
                </a:ext>
              </a:extLst>
            </p:cNvPr>
            <p:cNvGrpSpPr/>
            <p:nvPr/>
          </p:nvGrpSpPr>
          <p:grpSpPr>
            <a:xfrm>
              <a:off x="2686094" y="2617260"/>
              <a:ext cx="808199" cy="265240"/>
              <a:chOff x="5939330" y="2184972"/>
              <a:chExt cx="1237565" cy="427228"/>
            </a:xfrm>
          </p:grpSpPr>
          <p:sp>
            <p:nvSpPr>
              <p:cNvPr id="32" name="Google Shape;116;p19">
                <a:extLst>
                  <a:ext uri="{FF2B5EF4-FFF2-40B4-BE49-F238E27FC236}">
                    <a16:creationId xmlns:a16="http://schemas.microsoft.com/office/drawing/2014/main" id="{352564FB-D301-05BB-C545-EE2031E79562}"/>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16;p19">
                <a:extLst>
                  <a:ext uri="{FF2B5EF4-FFF2-40B4-BE49-F238E27FC236}">
                    <a16:creationId xmlns:a16="http://schemas.microsoft.com/office/drawing/2014/main" id="{FB8AF4FF-CCB6-C262-F91A-8B2D4B242B1A}"/>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16;p19">
                <a:extLst>
                  <a:ext uri="{FF2B5EF4-FFF2-40B4-BE49-F238E27FC236}">
                    <a16:creationId xmlns:a16="http://schemas.microsoft.com/office/drawing/2014/main" id="{EBD22B48-312D-60C0-29E9-75AC1BBEFFDD}"/>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16;p19">
                <a:extLst>
                  <a:ext uri="{FF2B5EF4-FFF2-40B4-BE49-F238E27FC236}">
                    <a16:creationId xmlns:a16="http://schemas.microsoft.com/office/drawing/2014/main" id="{207B00F1-F6FE-34C6-BA6D-9A6216CE6B03}"/>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16;p19">
                <a:extLst>
                  <a:ext uri="{FF2B5EF4-FFF2-40B4-BE49-F238E27FC236}">
                    <a16:creationId xmlns:a16="http://schemas.microsoft.com/office/drawing/2014/main" id="{4BA4907F-AF1B-F2CF-336A-92950D9781C0}"/>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41" name="直线箭头连接符 40">
              <a:extLst>
                <a:ext uri="{FF2B5EF4-FFF2-40B4-BE49-F238E27FC236}">
                  <a16:creationId xmlns:a16="http://schemas.microsoft.com/office/drawing/2014/main" id="{4F758B33-ABA3-B65E-37C1-13AED4766D7A}"/>
                </a:ext>
              </a:extLst>
            </p:cNvPr>
            <p:cNvCxnSpPr>
              <a:cxnSpLocks/>
              <a:endCxn id="3" idx="2"/>
            </p:cNvCxnSpPr>
            <p:nvPr/>
          </p:nvCxnSpPr>
          <p:spPr>
            <a:xfrm flipV="1">
              <a:off x="2997562" y="3836130"/>
              <a:ext cx="0" cy="8541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3E41A463-4B26-78DE-B420-0166F4BB2C7E}"/>
                </a:ext>
              </a:extLst>
            </p:cNvPr>
            <p:cNvCxnSpPr>
              <a:cxnSpLocks/>
            </p:cNvCxnSpPr>
            <p:nvPr/>
          </p:nvCxnSpPr>
          <p:spPr>
            <a:xfrm flipV="1">
              <a:off x="5156562" y="3823430"/>
              <a:ext cx="0" cy="8541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Google Shape;481;p24">
              <a:extLst>
                <a:ext uri="{FF2B5EF4-FFF2-40B4-BE49-F238E27FC236}">
                  <a16:creationId xmlns:a16="http://schemas.microsoft.com/office/drawing/2014/main" id="{55887DF9-1457-4057-5BEF-FB96F4BD8609}"/>
                </a:ext>
              </a:extLst>
            </p:cNvPr>
            <p:cNvSpPr/>
            <p:nvPr/>
          </p:nvSpPr>
          <p:spPr>
            <a:xfrm>
              <a:off x="3560221" y="1995076"/>
              <a:ext cx="1047404" cy="34675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Concat</a:t>
              </a:r>
              <a:endParaRPr lang="en-GB" dirty="0"/>
            </a:p>
          </p:txBody>
        </p:sp>
        <p:sp>
          <p:nvSpPr>
            <p:cNvPr id="45" name="Google Shape;481;p24">
              <a:extLst>
                <a:ext uri="{FF2B5EF4-FFF2-40B4-BE49-F238E27FC236}">
                  <a16:creationId xmlns:a16="http://schemas.microsoft.com/office/drawing/2014/main" id="{26DB9198-0F5B-5285-96BF-7055BBDB388C}"/>
                </a:ext>
              </a:extLst>
            </p:cNvPr>
            <p:cNvSpPr/>
            <p:nvPr/>
          </p:nvSpPr>
          <p:spPr>
            <a:xfrm>
              <a:off x="3494293" y="1239244"/>
              <a:ext cx="1179261" cy="50781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Transformer Block</a:t>
              </a:r>
              <a:endParaRPr lang="en-GB" dirty="0"/>
            </a:p>
          </p:txBody>
        </p:sp>
        <p:sp>
          <p:nvSpPr>
            <p:cNvPr id="46" name="Google Shape;481;p24">
              <a:extLst>
                <a:ext uri="{FF2B5EF4-FFF2-40B4-BE49-F238E27FC236}">
                  <a16:creationId xmlns:a16="http://schemas.microsoft.com/office/drawing/2014/main" id="{C8CE2259-1AF6-E4A9-0AF5-46BDACF7A09A}"/>
                </a:ext>
              </a:extLst>
            </p:cNvPr>
            <p:cNvSpPr/>
            <p:nvPr/>
          </p:nvSpPr>
          <p:spPr>
            <a:xfrm>
              <a:off x="3560221" y="591655"/>
              <a:ext cx="1047404" cy="34675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Split</a:t>
              </a:r>
              <a:endParaRPr lang="en-GB" dirty="0"/>
            </a:p>
          </p:txBody>
        </p:sp>
        <p:cxnSp>
          <p:nvCxnSpPr>
            <p:cNvPr id="50" name="肘形连接符 49">
              <a:extLst>
                <a:ext uri="{FF2B5EF4-FFF2-40B4-BE49-F238E27FC236}">
                  <a16:creationId xmlns:a16="http://schemas.microsoft.com/office/drawing/2014/main" id="{237E1662-5D8B-1B72-B61E-B252DA48CBC4}"/>
                </a:ext>
              </a:extLst>
            </p:cNvPr>
            <p:cNvCxnSpPr>
              <a:stCxn id="34" idx="0"/>
              <a:endCxn id="44" idx="2"/>
            </p:cNvCxnSpPr>
            <p:nvPr/>
          </p:nvCxnSpPr>
          <p:spPr>
            <a:xfrm rot="5400000" flipH="1" flipV="1">
              <a:off x="3462090" y="1995428"/>
              <a:ext cx="275425" cy="968241"/>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肘形连接符 51">
              <a:extLst>
                <a:ext uri="{FF2B5EF4-FFF2-40B4-BE49-F238E27FC236}">
                  <a16:creationId xmlns:a16="http://schemas.microsoft.com/office/drawing/2014/main" id="{4951E7D3-5EB3-E460-DE42-6EE0A13D1284}"/>
                </a:ext>
              </a:extLst>
            </p:cNvPr>
            <p:cNvCxnSpPr>
              <a:stCxn id="28" idx="0"/>
              <a:endCxn id="44" idx="2"/>
            </p:cNvCxnSpPr>
            <p:nvPr/>
          </p:nvCxnSpPr>
          <p:spPr>
            <a:xfrm rot="16200000" flipV="1">
              <a:off x="4422857" y="2002902"/>
              <a:ext cx="275425" cy="953291"/>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4DF65794-AE63-27AF-6844-3D5F915CEC1B}"/>
                </a:ext>
              </a:extLst>
            </p:cNvPr>
            <p:cNvCxnSpPr>
              <a:cxnSpLocks/>
              <a:stCxn id="3" idx="0"/>
            </p:cNvCxnSpPr>
            <p:nvPr/>
          </p:nvCxnSpPr>
          <p:spPr>
            <a:xfrm flipV="1">
              <a:off x="2997562" y="2880344"/>
              <a:ext cx="0" cy="3029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直线箭头连接符 458">
              <a:extLst>
                <a:ext uri="{FF2B5EF4-FFF2-40B4-BE49-F238E27FC236}">
                  <a16:creationId xmlns:a16="http://schemas.microsoft.com/office/drawing/2014/main" id="{52DA912E-A591-8C4E-85CA-C0177503EC07}"/>
                </a:ext>
              </a:extLst>
            </p:cNvPr>
            <p:cNvCxnSpPr>
              <a:cxnSpLocks/>
            </p:cNvCxnSpPr>
            <p:nvPr/>
          </p:nvCxnSpPr>
          <p:spPr>
            <a:xfrm flipV="1">
              <a:off x="5113745" y="2889053"/>
              <a:ext cx="0" cy="3029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直线箭头连接符 459">
              <a:extLst>
                <a:ext uri="{FF2B5EF4-FFF2-40B4-BE49-F238E27FC236}">
                  <a16:creationId xmlns:a16="http://schemas.microsoft.com/office/drawing/2014/main" id="{D9FA1D24-EF9B-14F2-63E0-A7F063E4A61D}"/>
                </a:ext>
              </a:extLst>
            </p:cNvPr>
            <p:cNvCxnSpPr>
              <a:cxnSpLocks/>
              <a:stCxn id="44" idx="0"/>
              <a:endCxn id="45" idx="2"/>
            </p:cNvCxnSpPr>
            <p:nvPr/>
          </p:nvCxnSpPr>
          <p:spPr>
            <a:xfrm flipV="1">
              <a:off x="4083923" y="1747063"/>
              <a:ext cx="1" cy="2480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直线箭头连接符 465">
              <a:extLst>
                <a:ext uri="{FF2B5EF4-FFF2-40B4-BE49-F238E27FC236}">
                  <a16:creationId xmlns:a16="http://schemas.microsoft.com/office/drawing/2014/main" id="{1EEADC70-50AC-3959-3ED5-B4C11A29173C}"/>
                </a:ext>
              </a:extLst>
            </p:cNvPr>
            <p:cNvCxnSpPr>
              <a:cxnSpLocks/>
            </p:cNvCxnSpPr>
            <p:nvPr/>
          </p:nvCxnSpPr>
          <p:spPr>
            <a:xfrm flipV="1">
              <a:off x="4083923" y="963819"/>
              <a:ext cx="0" cy="2910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9" name="组合 468">
              <a:extLst>
                <a:ext uri="{FF2B5EF4-FFF2-40B4-BE49-F238E27FC236}">
                  <a16:creationId xmlns:a16="http://schemas.microsoft.com/office/drawing/2014/main" id="{1FAAAE05-D6F6-0849-47C0-FF3114135B69}"/>
                </a:ext>
              </a:extLst>
            </p:cNvPr>
            <p:cNvGrpSpPr/>
            <p:nvPr/>
          </p:nvGrpSpPr>
          <p:grpSpPr>
            <a:xfrm>
              <a:off x="4832371" y="144025"/>
              <a:ext cx="808199" cy="265240"/>
              <a:chOff x="5939330" y="2184972"/>
              <a:chExt cx="1237565" cy="427228"/>
            </a:xfrm>
          </p:grpSpPr>
          <p:sp>
            <p:nvSpPr>
              <p:cNvPr id="470" name="Google Shape;116;p19">
                <a:extLst>
                  <a:ext uri="{FF2B5EF4-FFF2-40B4-BE49-F238E27FC236}">
                    <a16:creationId xmlns:a16="http://schemas.microsoft.com/office/drawing/2014/main" id="{56D9E8C6-E62D-906D-2FD1-BF6FFAE1537A}"/>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116;p19">
                <a:extLst>
                  <a:ext uri="{FF2B5EF4-FFF2-40B4-BE49-F238E27FC236}">
                    <a16:creationId xmlns:a16="http://schemas.microsoft.com/office/drawing/2014/main" id="{1EEEE642-1B97-109E-E0D0-C49439E29315}"/>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116;p19">
                <a:extLst>
                  <a:ext uri="{FF2B5EF4-FFF2-40B4-BE49-F238E27FC236}">
                    <a16:creationId xmlns:a16="http://schemas.microsoft.com/office/drawing/2014/main" id="{13132A22-04CC-9E7B-9FC6-15995ED65A4A}"/>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116;p19">
                <a:extLst>
                  <a:ext uri="{FF2B5EF4-FFF2-40B4-BE49-F238E27FC236}">
                    <a16:creationId xmlns:a16="http://schemas.microsoft.com/office/drawing/2014/main" id="{1B98C705-B6FA-E56E-A3BF-D405B6A3BE42}"/>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116;p19">
                <a:extLst>
                  <a:ext uri="{FF2B5EF4-FFF2-40B4-BE49-F238E27FC236}">
                    <a16:creationId xmlns:a16="http://schemas.microsoft.com/office/drawing/2014/main" id="{DBBE5D67-998E-BE3E-0407-834739B16AB5}"/>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 name="组合 476">
              <a:extLst>
                <a:ext uri="{FF2B5EF4-FFF2-40B4-BE49-F238E27FC236}">
                  <a16:creationId xmlns:a16="http://schemas.microsoft.com/office/drawing/2014/main" id="{0C98AB7F-5B00-F7D0-1909-C949239ADE0A}"/>
                </a:ext>
              </a:extLst>
            </p:cNvPr>
            <p:cNvGrpSpPr/>
            <p:nvPr/>
          </p:nvGrpSpPr>
          <p:grpSpPr>
            <a:xfrm>
              <a:off x="2683031" y="144025"/>
              <a:ext cx="808199" cy="265240"/>
              <a:chOff x="5939330" y="2184972"/>
              <a:chExt cx="1237565" cy="427228"/>
            </a:xfrm>
          </p:grpSpPr>
          <p:sp>
            <p:nvSpPr>
              <p:cNvPr id="478" name="Google Shape;116;p19">
                <a:extLst>
                  <a:ext uri="{FF2B5EF4-FFF2-40B4-BE49-F238E27FC236}">
                    <a16:creationId xmlns:a16="http://schemas.microsoft.com/office/drawing/2014/main" id="{CA37E1F3-0069-C099-696C-CDACEB8F98DE}"/>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116;p19">
                <a:extLst>
                  <a:ext uri="{FF2B5EF4-FFF2-40B4-BE49-F238E27FC236}">
                    <a16:creationId xmlns:a16="http://schemas.microsoft.com/office/drawing/2014/main" id="{DFD4D2D1-57DA-9930-9E20-AB93EC37951A}"/>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116;p19">
                <a:extLst>
                  <a:ext uri="{FF2B5EF4-FFF2-40B4-BE49-F238E27FC236}">
                    <a16:creationId xmlns:a16="http://schemas.microsoft.com/office/drawing/2014/main" id="{1C5AD2D8-47C2-46A6-7388-E2D51707AD1C}"/>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116;p19">
                <a:extLst>
                  <a:ext uri="{FF2B5EF4-FFF2-40B4-BE49-F238E27FC236}">
                    <a16:creationId xmlns:a16="http://schemas.microsoft.com/office/drawing/2014/main" id="{205A24CA-4A0C-DBAB-5256-69B611F87D3B}"/>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116;p19">
                <a:extLst>
                  <a:ext uri="{FF2B5EF4-FFF2-40B4-BE49-F238E27FC236}">
                    <a16:creationId xmlns:a16="http://schemas.microsoft.com/office/drawing/2014/main" id="{E9319FF7-9C12-E44D-D9F0-57AD3E71F813}"/>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484" name="肘形连接符 483">
              <a:extLst>
                <a:ext uri="{FF2B5EF4-FFF2-40B4-BE49-F238E27FC236}">
                  <a16:creationId xmlns:a16="http://schemas.microsoft.com/office/drawing/2014/main" id="{CEAC598E-9D09-6414-FF2E-79901225D7E4}"/>
                </a:ext>
              </a:extLst>
            </p:cNvPr>
            <p:cNvCxnSpPr>
              <a:stCxn id="46" idx="0"/>
              <a:endCxn id="473" idx="3"/>
            </p:cNvCxnSpPr>
            <p:nvPr/>
          </p:nvCxnSpPr>
          <p:spPr>
            <a:xfrm rot="5400000" flipH="1" flipV="1">
              <a:off x="4545675" y="-52487"/>
              <a:ext cx="182390" cy="1105895"/>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肘形连接符 485">
              <a:extLst>
                <a:ext uri="{FF2B5EF4-FFF2-40B4-BE49-F238E27FC236}">
                  <a16:creationId xmlns:a16="http://schemas.microsoft.com/office/drawing/2014/main" id="{68CFAD6C-30BF-A216-0624-033AF43AC058}"/>
                </a:ext>
              </a:extLst>
            </p:cNvPr>
            <p:cNvCxnSpPr>
              <a:stCxn id="46" idx="0"/>
              <a:endCxn id="480" idx="3"/>
            </p:cNvCxnSpPr>
            <p:nvPr/>
          </p:nvCxnSpPr>
          <p:spPr>
            <a:xfrm rot="16200000" flipV="1">
              <a:off x="3471006" y="-21263"/>
              <a:ext cx="182390" cy="1043445"/>
            </a:xfrm>
            <a:prstGeom prst="bentConnector3">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7" name="组合 486">
              <a:extLst>
                <a:ext uri="{FF2B5EF4-FFF2-40B4-BE49-F238E27FC236}">
                  <a16:creationId xmlns:a16="http://schemas.microsoft.com/office/drawing/2014/main" id="{18ECD604-9F53-574C-2C68-C26DF6FFFD21}"/>
                </a:ext>
              </a:extLst>
            </p:cNvPr>
            <p:cNvGrpSpPr/>
            <p:nvPr/>
          </p:nvGrpSpPr>
          <p:grpSpPr>
            <a:xfrm>
              <a:off x="2564278" y="4692274"/>
              <a:ext cx="808199" cy="265240"/>
              <a:chOff x="5939330" y="2184972"/>
              <a:chExt cx="1237565" cy="427228"/>
            </a:xfrm>
          </p:grpSpPr>
          <p:sp>
            <p:nvSpPr>
              <p:cNvPr id="488" name="Google Shape;116;p19">
                <a:extLst>
                  <a:ext uri="{FF2B5EF4-FFF2-40B4-BE49-F238E27FC236}">
                    <a16:creationId xmlns:a16="http://schemas.microsoft.com/office/drawing/2014/main" id="{6826D8B7-5592-24BE-0DA7-54788B0E8926}"/>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116;p19">
                <a:extLst>
                  <a:ext uri="{FF2B5EF4-FFF2-40B4-BE49-F238E27FC236}">
                    <a16:creationId xmlns:a16="http://schemas.microsoft.com/office/drawing/2014/main" id="{878C758F-7939-33EB-0C72-EA3994AE3886}"/>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116;p19">
                <a:extLst>
                  <a:ext uri="{FF2B5EF4-FFF2-40B4-BE49-F238E27FC236}">
                    <a16:creationId xmlns:a16="http://schemas.microsoft.com/office/drawing/2014/main" id="{3366E83D-D19B-45C6-9DB9-217D34758BF4}"/>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116;p19">
                <a:extLst>
                  <a:ext uri="{FF2B5EF4-FFF2-40B4-BE49-F238E27FC236}">
                    <a16:creationId xmlns:a16="http://schemas.microsoft.com/office/drawing/2014/main" id="{A2DFDF7F-FA48-A0EC-1DF8-D267D427D56F}"/>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116;p19">
                <a:extLst>
                  <a:ext uri="{FF2B5EF4-FFF2-40B4-BE49-F238E27FC236}">
                    <a16:creationId xmlns:a16="http://schemas.microsoft.com/office/drawing/2014/main" id="{2CC641DB-5287-EAF6-9DB2-581AEFEF0ACB}"/>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3" name="组合 492">
              <a:extLst>
                <a:ext uri="{FF2B5EF4-FFF2-40B4-BE49-F238E27FC236}">
                  <a16:creationId xmlns:a16="http://schemas.microsoft.com/office/drawing/2014/main" id="{B1F9DE0F-60EC-0C94-97FC-EFF669F3EFD5}"/>
                </a:ext>
              </a:extLst>
            </p:cNvPr>
            <p:cNvGrpSpPr/>
            <p:nvPr/>
          </p:nvGrpSpPr>
          <p:grpSpPr>
            <a:xfrm>
              <a:off x="4761119" y="4716025"/>
              <a:ext cx="808199" cy="265240"/>
              <a:chOff x="5939330" y="2184972"/>
              <a:chExt cx="1237565" cy="427228"/>
            </a:xfrm>
          </p:grpSpPr>
          <p:sp>
            <p:nvSpPr>
              <p:cNvPr id="494" name="Google Shape;116;p19">
                <a:extLst>
                  <a:ext uri="{FF2B5EF4-FFF2-40B4-BE49-F238E27FC236}">
                    <a16:creationId xmlns:a16="http://schemas.microsoft.com/office/drawing/2014/main" id="{CBCAFF2C-4650-114D-AEAE-460B95511CB4}"/>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116;p19">
                <a:extLst>
                  <a:ext uri="{FF2B5EF4-FFF2-40B4-BE49-F238E27FC236}">
                    <a16:creationId xmlns:a16="http://schemas.microsoft.com/office/drawing/2014/main" id="{216C3FA2-05A9-98DC-F246-9DEC8DDDB683}"/>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116;p19">
                <a:extLst>
                  <a:ext uri="{FF2B5EF4-FFF2-40B4-BE49-F238E27FC236}">
                    <a16:creationId xmlns:a16="http://schemas.microsoft.com/office/drawing/2014/main" id="{F503F09A-A5E3-77C3-4A43-02CEEBC9EBC9}"/>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116;p19">
                <a:extLst>
                  <a:ext uri="{FF2B5EF4-FFF2-40B4-BE49-F238E27FC236}">
                    <a16:creationId xmlns:a16="http://schemas.microsoft.com/office/drawing/2014/main" id="{62FC74E2-0443-5A06-B3ED-F7F198E1C206}"/>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116;p19">
                <a:extLst>
                  <a:ext uri="{FF2B5EF4-FFF2-40B4-BE49-F238E27FC236}">
                    <a16:creationId xmlns:a16="http://schemas.microsoft.com/office/drawing/2014/main" id="{373BD75F-11A1-E0AA-DC12-57E0BFE98CA1}"/>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528002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CCCCCC"/>
                </a:solidFill>
              </a:rPr>
              <a:t>Multi-Head</a:t>
            </a:r>
            <a:endParaRPr sz="1100">
              <a:solidFill>
                <a:srgbClr val="CCCCCC"/>
              </a:solidFill>
            </a:endParaRPr>
          </a:p>
          <a:p>
            <a:pPr marL="0" lvl="0" indent="0" algn="ctr" rtl="0">
              <a:spcBef>
                <a:spcPts val="0"/>
              </a:spcBef>
              <a:spcAft>
                <a:spcPts val="0"/>
              </a:spcAft>
              <a:buNone/>
            </a:pPr>
            <a:r>
              <a:rPr lang="en-GB"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Input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txBody>
            <a:bodyPr/>
            <a:lstStyle/>
            <a:p>
              <a:endParaRPr lang="zh-CN" altLang="en-US"/>
            </a:p>
          </p:txBody>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Output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Masked</a:t>
            </a:r>
            <a:endParaRPr sz="1100">
              <a:solidFill>
                <a:srgbClr val="D9D9D9"/>
              </a:solidFill>
            </a:endParaRPr>
          </a:p>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txBody>
            <a:bodyPr/>
            <a:lstStyle/>
            <a:p>
              <a:endParaRPr lang="zh-CN" altLang="en-US"/>
            </a:p>
          </p:txBody>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love</a:t>
            </a: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coding</a:t>
            </a: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and</a:t>
            </a: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writing</a:t>
            </a: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 love coding and writing”</a:t>
            </a: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Input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Hidden Layers</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Output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X = 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[0]</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F4CCCC"/>
                </a:solidFill>
              </a:rPr>
              <a:t>a</a:t>
            </a:r>
            <a:r>
              <a:rPr lang="en-GB"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[1]</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[3]</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rgbClr val="FFFFFF"/>
                </a:solidFill>
                <a:latin typeface="Consolas" panose="020B0609020204030204"/>
                <a:ea typeface="Consolas" panose="020B0609020204030204"/>
                <a:cs typeface="Consolas" panose="020B0609020204030204"/>
                <a:sym typeface="Consolas" panose="020B0609020204030204"/>
              </a:rPr>
              <a:t>X</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solidFill>
                  <a:srgbClr val="FFFFFF"/>
                </a:solidFill>
                <a:latin typeface="Consolas" panose="020B0609020204030204"/>
                <a:ea typeface="Consolas" panose="020B0609020204030204"/>
                <a:cs typeface="Consolas" panose="020B0609020204030204"/>
                <a:sym typeface="Consolas" panose="020B0609020204030204"/>
              </a:rPr>
              <a:t>Ŷ</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[2]</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[4]</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baseline="30000"/>
              <a:t>[1</a:t>
            </a:r>
            <a:r>
              <a:rPr lang="en-GB" sz="1100">
                <a:solidFill>
                  <a:srgbClr val="000000"/>
                </a:solidFill>
              </a:rPr>
              <a:t>a</a:t>
            </a:r>
            <a:r>
              <a:rPr lang="en-GB" sz="1100" baseline="30000">
                <a:solidFill>
                  <a:srgbClr val="000000"/>
                </a:solidFill>
              </a:rPr>
              <a:t>]</a:t>
            </a:r>
            <a:r>
              <a:rPr lang="en-GB"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187279"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组合 1"/>
          <p:cNvGrpSpPr/>
          <p:nvPr/>
        </p:nvGrpSpPr>
        <p:grpSpPr>
          <a:xfrm>
            <a:off x="1242695" y="1911985"/>
            <a:ext cx="615950" cy="1214755"/>
            <a:chOff x="1957" y="3011"/>
            <a:chExt cx="970" cy="1913"/>
          </a:xfrm>
        </p:grpSpPr>
        <p:cxnSp>
          <p:nvCxnSpPr>
            <p:cNvPr id="949" name="Google Shape;949;p28"/>
            <p:cNvCxnSpPr>
              <a:stCxn id="822" idx="1"/>
              <a:endCxn id="890" idx="3"/>
            </p:cNvCxnSpPr>
            <p:nvPr/>
          </p:nvCxnSpPr>
          <p:spPr>
            <a:xfrm flipV="1">
              <a:off x="1957" y="3011"/>
              <a:ext cx="970" cy="937"/>
            </a:xfrm>
            <a:prstGeom prst="curvedConnector3">
              <a:avLst>
                <a:gd name="adj1" fmla="val 5000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957" y="3948"/>
              <a:ext cx="970" cy="976"/>
            </a:xfrm>
            <a:prstGeom prst="curvedConnector3">
              <a:avLst>
                <a:gd name="adj1" fmla="val 50000"/>
              </a:avLst>
            </a:prstGeom>
            <a:noFill/>
            <a:ln w="9525" cap="flat" cmpd="sng">
              <a:solidFill>
                <a:srgbClr val="595959"/>
              </a:solidFill>
              <a:prstDash val="solid"/>
              <a:round/>
              <a:headEnd type="none" w="med" len="med"/>
              <a:tailEnd type="none" w="med" len="med"/>
            </a:ln>
          </p:spPr>
        </p:cxnSp>
      </p:grp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a:t>
            </a:r>
            <a:endParaRPr sz="1100" baseline="30000">
              <a:latin typeface="Consolas" panose="020B0609020204030204"/>
              <a:ea typeface="Consolas" panose="020B0609020204030204"/>
              <a:cs typeface="Consolas" panose="020B0609020204030204"/>
              <a:sym typeface="Consolas" panose="020B0609020204030204"/>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[l-1]</a:t>
            </a:r>
            <a:endParaRPr sz="1100" baseline="30000">
              <a:latin typeface="Consolas" panose="020B0609020204030204"/>
              <a:ea typeface="Consolas" panose="020B0609020204030204"/>
              <a:cs typeface="Consolas" panose="020B0609020204030204"/>
              <a:sym typeface="Consolas" panose="020B0609020204030204"/>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
        <p:nvSpPr>
          <p:cNvPr id="2" name="文本框 1"/>
          <p:cNvSpPr txBox="1"/>
          <p:nvPr/>
        </p:nvSpPr>
        <p:spPr>
          <a:xfrm>
            <a:off x="4709795" y="3490595"/>
            <a:ext cx="3048000" cy="298450"/>
          </a:xfrm>
          <a:prstGeom prst="rect">
            <a:avLst/>
          </a:prstGeom>
          <a:noFill/>
        </p:spPr>
        <p:txBody>
          <a:bodyPr wrap="square" rtlCol="0">
            <a:noAutofit/>
          </a:bodyP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258" name="Google Shape;4862;p44"/>
          <p:cNvSpPr/>
          <p:nvPr>
            <p:custDataLst>
              <p:tags r:id="rId1"/>
            </p:custDataLst>
          </p:nvPr>
        </p:nvSpPr>
        <p:spPr>
          <a:xfrm>
            <a:off x="8155940" y="2190115"/>
            <a:ext cx="488315" cy="558800"/>
          </a:xfrm>
          <a:prstGeom prst="cube">
            <a:avLst>
              <a:gd name="adj" fmla="val 18252"/>
            </a:avLst>
          </a:prstGeom>
          <a:solidFill>
            <a:schemeClr val="bg1"/>
          </a:solidFill>
          <a:ln w="9525" cap="flat" cmpd="sng">
            <a:solidFill>
              <a:schemeClr val="tx1"/>
            </a:solidFill>
            <a:prstDash val="solid"/>
            <a:round/>
            <a:headEnd type="none" w="sm" len="sm"/>
            <a:tailEnd type="none" w="sm" len="sm"/>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9"/>
          <p:cNvSpPr txBox="1"/>
          <p:nvPr/>
        </p:nvSpPr>
        <p:spPr>
          <a:xfrm>
            <a:off x="715010" y="930910"/>
            <a:ext cx="742950" cy="193675"/>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100">
              <a:latin typeface="Consolas" panose="020B0609020204030204"/>
              <a:ea typeface="Consolas" panose="020B0609020204030204"/>
              <a:cs typeface="Consolas" panose="020B0609020204030204"/>
              <a:sym typeface="Consolas" panose="020B0609020204030204"/>
            </a:endParaRPr>
          </a:p>
        </p:txBody>
      </p:sp>
      <p:sp>
        <p:nvSpPr>
          <p:cNvPr id="67" name="矩形 66"/>
          <p:cNvSpPr/>
          <p:nvPr/>
        </p:nvSpPr>
        <p:spPr>
          <a:xfrm>
            <a:off x="1113790" y="1549400"/>
            <a:ext cx="1691640" cy="1776730"/>
          </a:xfrm>
          <a:prstGeom prst="rect">
            <a:avLst/>
          </a:prstGeom>
          <a:noFill/>
          <a:ln>
            <a:solidFill>
              <a:schemeClr val="accent5">
                <a:lumMod val="60000"/>
                <a:lumOff val="40000"/>
              </a:schemeClr>
            </a:solidFill>
            <a:prstDash val="dash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227" name="Google Shape;1227;p29"/>
          <p:cNvGrpSpPr/>
          <p:nvPr/>
        </p:nvGrpSpPr>
        <p:grpSpPr>
          <a:xfrm>
            <a:off x="2324735" y="2190750"/>
            <a:ext cx="400685" cy="442595"/>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2" name="Google Shape;4862;p44"/>
          <p:cNvSpPr/>
          <p:nvPr>
            <p:custDataLst>
              <p:tags r:id="rId2"/>
            </p:custDataLst>
          </p:nvPr>
        </p:nvSpPr>
        <p:spPr>
          <a:xfrm>
            <a:off x="605155" y="2235835"/>
            <a:ext cx="475615" cy="513080"/>
          </a:xfrm>
          <a:prstGeom prst="cube">
            <a:avLst>
              <a:gd name="adj" fmla="val 18252"/>
            </a:avLst>
          </a:prstGeom>
          <a:solidFill>
            <a:schemeClr val="bg1"/>
          </a:solidFill>
          <a:ln w="9525" cap="flat" cmpd="sng">
            <a:solidFill>
              <a:schemeClr val="tx1"/>
            </a:solidFill>
            <a:prstDash val="solid"/>
            <a:round/>
            <a:headEnd type="none" w="sm" len="sm"/>
            <a:tailEnd type="none" w="sm" len="sm"/>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227;p29"/>
          <p:cNvGrpSpPr/>
          <p:nvPr/>
        </p:nvGrpSpPr>
        <p:grpSpPr>
          <a:xfrm>
            <a:off x="2324735" y="1650365"/>
            <a:ext cx="400685" cy="442595"/>
            <a:chOff x="2467840" y="1786561"/>
            <a:chExt cx="921400" cy="785200"/>
          </a:xfrm>
        </p:grpSpPr>
        <p:sp>
          <p:nvSpPr>
            <p:cNvPr id="51"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227;p29"/>
          <p:cNvGrpSpPr/>
          <p:nvPr/>
        </p:nvGrpSpPr>
        <p:grpSpPr>
          <a:xfrm>
            <a:off x="2324735" y="2775585"/>
            <a:ext cx="400685" cy="442595"/>
            <a:chOff x="2467840" y="1786561"/>
            <a:chExt cx="921400" cy="785200"/>
          </a:xfrm>
        </p:grpSpPr>
        <p:sp>
          <p:nvSpPr>
            <p:cNvPr id="59"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2" name="直接箭头连接符 61"/>
          <p:cNvCxnSpPr>
            <a:endCxn id="70" idx="1"/>
          </p:cNvCxnSpPr>
          <p:nvPr/>
        </p:nvCxnSpPr>
        <p:spPr>
          <a:xfrm flipV="1">
            <a:off x="1080770" y="1913255"/>
            <a:ext cx="449580" cy="410845"/>
          </a:xfrm>
          <a:prstGeom prst="straightConnector1">
            <a:avLst/>
          </a:prstGeom>
          <a:ln w="15875">
            <a:solidFill>
              <a:schemeClr val="tx1"/>
            </a:solidFill>
            <a:tailEnd type="triangle" w="med" len="med"/>
          </a:ln>
        </p:spPr>
        <p:style>
          <a:lnRef idx="0">
            <a:srgbClr val="FFFFFF"/>
          </a:lnRef>
          <a:fillRef idx="0">
            <a:srgbClr val="FFFFFF"/>
          </a:fillRef>
          <a:effectRef idx="0">
            <a:srgbClr val="FFFFFF"/>
          </a:effectRef>
          <a:fontRef idx="minor">
            <a:schemeClr val="tx1"/>
          </a:fontRef>
        </p:style>
      </p:cxnSp>
      <p:cxnSp>
        <p:nvCxnSpPr>
          <p:cNvPr id="63" name="直接箭头连接符 62"/>
          <p:cNvCxnSpPr>
            <a:endCxn id="71" idx="1"/>
          </p:cNvCxnSpPr>
          <p:nvPr>
            <p:custDataLst>
              <p:tags r:id="rId3"/>
            </p:custDataLst>
          </p:nvPr>
        </p:nvCxnSpPr>
        <p:spPr>
          <a:xfrm>
            <a:off x="1092835" y="2607310"/>
            <a:ext cx="438785" cy="430530"/>
          </a:xfrm>
          <a:prstGeom prst="straightConnector1">
            <a:avLst/>
          </a:prstGeom>
          <a:ln w="15875">
            <a:solidFill>
              <a:schemeClr val="tx1"/>
            </a:solidFill>
            <a:tailEnd type="triangle" w="med" len="med"/>
          </a:ln>
        </p:spPr>
        <p:style>
          <a:lnRef idx="0">
            <a:srgbClr val="FFFFFF"/>
          </a:lnRef>
          <a:fillRef idx="0">
            <a:srgbClr val="FFFFFF"/>
          </a:fillRef>
          <a:effectRef idx="0">
            <a:srgbClr val="FFFFFF"/>
          </a:effectRef>
          <a:fontRef idx="minor">
            <a:schemeClr val="tx1"/>
          </a:fontRef>
        </p:style>
      </p:cxnSp>
      <p:cxnSp>
        <p:nvCxnSpPr>
          <p:cNvPr id="64" name="直接箭头连接符 63"/>
          <p:cNvCxnSpPr>
            <a:endCxn id="1230" idx="3"/>
          </p:cNvCxnSpPr>
          <p:nvPr>
            <p:custDataLst>
              <p:tags r:id="rId4"/>
            </p:custDataLst>
          </p:nvPr>
        </p:nvCxnSpPr>
        <p:spPr>
          <a:xfrm flipV="1">
            <a:off x="1162685" y="2455545"/>
            <a:ext cx="1161415" cy="13970"/>
          </a:xfrm>
          <a:prstGeom prst="straightConnector1">
            <a:avLst/>
          </a:prstGeom>
          <a:ln w="19050">
            <a:solidFill>
              <a:schemeClr val="tx1"/>
            </a:solidFill>
            <a:tailEnd type="arrow" w="med" len="med"/>
          </a:ln>
        </p:spPr>
        <p:style>
          <a:lnRef idx="0">
            <a:srgbClr val="FFFFFF"/>
          </a:lnRef>
          <a:fillRef idx="0">
            <a:srgbClr val="FFFFFF"/>
          </a:fillRef>
          <a:effectRef idx="0">
            <a:srgbClr val="FFFFFF"/>
          </a:effectRef>
          <a:fontRef idx="minor">
            <a:schemeClr val="tx1"/>
          </a:fontRef>
        </p:style>
      </p:cxnSp>
      <p:cxnSp>
        <p:nvCxnSpPr>
          <p:cNvPr id="65" name="直接箭头连接符 64"/>
          <p:cNvCxnSpPr>
            <a:stCxn id="70" idx="3"/>
            <a:endCxn id="53" idx="3"/>
          </p:cNvCxnSpPr>
          <p:nvPr>
            <p:custDataLst>
              <p:tags r:id="rId5"/>
            </p:custDataLst>
          </p:nvPr>
        </p:nvCxnSpPr>
        <p:spPr>
          <a:xfrm>
            <a:off x="2122170" y="1913255"/>
            <a:ext cx="202565" cy="1905"/>
          </a:xfrm>
          <a:prstGeom prst="straightConnector1">
            <a:avLst/>
          </a:prstGeom>
          <a:ln w="19050">
            <a:solidFill>
              <a:schemeClr val="tx1"/>
            </a:solidFill>
            <a:tailEnd type="arrow" w="med" len="med"/>
          </a:ln>
        </p:spPr>
        <p:style>
          <a:lnRef idx="0">
            <a:srgbClr val="FFFFFF"/>
          </a:lnRef>
          <a:fillRef idx="0">
            <a:srgbClr val="FFFFFF"/>
          </a:fillRef>
          <a:effectRef idx="0">
            <a:srgbClr val="FFFFFF"/>
          </a:effectRef>
          <a:fontRef idx="minor">
            <a:schemeClr val="tx1"/>
          </a:fontRef>
        </p:style>
      </p:cxnSp>
      <p:cxnSp>
        <p:nvCxnSpPr>
          <p:cNvPr id="66" name="直接箭头连接符 65"/>
          <p:cNvCxnSpPr>
            <a:stCxn id="71" idx="3"/>
            <a:endCxn id="61" idx="3"/>
          </p:cNvCxnSpPr>
          <p:nvPr>
            <p:custDataLst>
              <p:tags r:id="rId6"/>
            </p:custDataLst>
          </p:nvPr>
        </p:nvCxnSpPr>
        <p:spPr>
          <a:xfrm>
            <a:off x="2122170" y="3038475"/>
            <a:ext cx="202565" cy="1905"/>
          </a:xfrm>
          <a:prstGeom prst="straightConnector1">
            <a:avLst/>
          </a:prstGeom>
          <a:ln w="19050">
            <a:solidFill>
              <a:schemeClr val="tx1"/>
            </a:solidFill>
            <a:tailEnd type="arrow" w="med" len="med"/>
          </a:ln>
        </p:spPr>
        <p:style>
          <a:lnRef idx="0">
            <a:srgbClr val="FFFFFF"/>
          </a:lnRef>
          <a:fillRef idx="0">
            <a:srgbClr val="FFFFFF"/>
          </a:fillRef>
          <a:effectRef idx="0">
            <a:srgbClr val="FFFFFF"/>
          </a:effectRef>
          <a:fontRef idx="minor">
            <a:schemeClr val="tx1"/>
          </a:fontRef>
        </p:style>
      </p:cxnSp>
      <p:sp>
        <p:nvSpPr>
          <p:cNvPr id="70" name="Google Shape;1885;p32"/>
          <p:cNvSpPr/>
          <p:nvPr>
            <p:custDataLst>
              <p:tags r:id="rId7"/>
            </p:custDataLst>
          </p:nvPr>
        </p:nvSpPr>
        <p:spPr>
          <a:xfrm>
            <a:off x="1530350" y="1819910"/>
            <a:ext cx="591820" cy="186055"/>
          </a:xfrm>
          <a:prstGeom prst="roundRect">
            <a:avLst>
              <a:gd name="adj" fmla="val 50000"/>
            </a:avLst>
          </a:prstGeom>
          <a:solidFill>
            <a:srgbClr val="F4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ym typeface="+mn-ea"/>
              </a:rPr>
              <a:t>Conv</a:t>
            </a:r>
          </a:p>
        </p:txBody>
      </p:sp>
      <p:sp>
        <p:nvSpPr>
          <p:cNvPr id="71" name="Google Shape;1885;p32"/>
          <p:cNvSpPr/>
          <p:nvPr>
            <p:custDataLst>
              <p:tags r:id="rId8"/>
            </p:custDataLst>
          </p:nvPr>
        </p:nvSpPr>
        <p:spPr>
          <a:xfrm>
            <a:off x="1530985" y="2945130"/>
            <a:ext cx="591185" cy="186055"/>
          </a:xfrm>
          <a:prstGeom prst="roundRect">
            <a:avLst>
              <a:gd name="adj" fmla="val 50000"/>
            </a:avLst>
          </a:prstGeom>
          <a:solidFill>
            <a:srgbClr val="F4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ym typeface="+mn-ea"/>
              </a:rPr>
              <a:t>Conv</a:t>
            </a:r>
          </a:p>
        </p:txBody>
      </p:sp>
      <p:cxnSp>
        <p:nvCxnSpPr>
          <p:cNvPr id="72" name="直接箭头连接符 71"/>
          <p:cNvCxnSpPr>
            <a:stCxn id="51" idx="1"/>
            <a:endCxn id="68" idx="1"/>
          </p:cNvCxnSpPr>
          <p:nvPr/>
        </p:nvCxnSpPr>
        <p:spPr>
          <a:xfrm flipV="1">
            <a:off x="2725420" y="1048385"/>
            <a:ext cx="431800" cy="779780"/>
          </a:xfrm>
          <a:prstGeom prst="straightConnector1">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73" name="直接箭头连接符 72"/>
          <p:cNvCxnSpPr>
            <a:stCxn id="59" idx="1"/>
            <a:endCxn id="69" idx="1"/>
          </p:cNvCxnSpPr>
          <p:nvPr/>
        </p:nvCxnSpPr>
        <p:spPr>
          <a:xfrm>
            <a:off x="2725420" y="2953385"/>
            <a:ext cx="431800" cy="962660"/>
          </a:xfrm>
          <a:prstGeom prst="straightConnector1">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138" name="直接箭头连接符 137"/>
          <p:cNvCxnSpPr/>
          <p:nvPr/>
        </p:nvCxnSpPr>
        <p:spPr>
          <a:xfrm flipV="1">
            <a:off x="2805430" y="2454910"/>
            <a:ext cx="3637915" cy="10795"/>
          </a:xfrm>
          <a:prstGeom prst="straightConnector1">
            <a:avLst/>
          </a:prstGeom>
          <a:ln w="15875" cmpd="sng">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grpSp>
        <p:nvGrpSpPr>
          <p:cNvPr id="314" name="Google Shape;314;p20"/>
          <p:cNvGrpSpPr/>
          <p:nvPr/>
        </p:nvGrpSpPr>
        <p:grpSpPr>
          <a:xfrm>
            <a:off x="6063615" y="2383790"/>
            <a:ext cx="104775" cy="144780"/>
            <a:chOff x="7503475" y="2981725"/>
            <a:chExt cx="535200" cy="535200"/>
          </a:xfrm>
          <a:solidFill>
            <a:schemeClr val="bg1"/>
          </a:solidFill>
        </p:grpSpPr>
        <p:sp>
          <p:nvSpPr>
            <p:cNvPr id="315" name="Google Shape;315;p20"/>
            <p:cNvSpPr/>
            <p:nvPr>
              <p:custDataLst>
                <p:tags r:id="rId122"/>
              </p:custDataLst>
            </p:nvPr>
          </p:nvSpPr>
          <p:spPr>
            <a:xfrm>
              <a:off x="7503475" y="2981725"/>
              <a:ext cx="535200" cy="535200"/>
            </a:xfrm>
            <a:prstGeom prst="ellipse">
              <a:avLst/>
            </a:pr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custDataLst>
                <p:tags r:id="rId123"/>
              </p:custDataLst>
            </p:nvPr>
          </p:nvPicPr>
          <p:blipFill>
            <a:blip r:embed="rId126"/>
            <a:stretch>
              <a:fillRect/>
            </a:stretch>
          </p:blipFill>
          <p:spPr>
            <a:xfrm>
              <a:off x="7626450" y="3124269"/>
              <a:ext cx="289250" cy="246581"/>
            </a:xfrm>
            <a:prstGeom prst="rect">
              <a:avLst/>
            </a:prstGeom>
            <a:grpFill/>
            <a:ln>
              <a:noFill/>
            </a:ln>
          </p:spPr>
        </p:pic>
      </p:grpSp>
      <p:sp>
        <p:nvSpPr>
          <p:cNvPr id="68" name="矩形 67"/>
          <p:cNvSpPr/>
          <p:nvPr/>
        </p:nvSpPr>
        <p:spPr>
          <a:xfrm>
            <a:off x="3157220" y="125095"/>
            <a:ext cx="3592830" cy="1846580"/>
          </a:xfrm>
          <a:prstGeom prst="rect">
            <a:avLst/>
          </a:prstGeom>
          <a:solidFill>
            <a:schemeClr val="bg1"/>
          </a:solidFill>
          <a:ln w="9525">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FFC000"/>
              </a:solidFill>
            </a:endParaRPr>
          </a:p>
        </p:txBody>
      </p:sp>
      <p:sp>
        <p:nvSpPr>
          <p:cNvPr id="7021" name="Google Shape;7021;p72"/>
          <p:cNvSpPr/>
          <p:nvPr>
            <p:custDataLst>
              <p:tags r:id="rId9"/>
            </p:custDataLst>
          </p:nvPr>
        </p:nvSpPr>
        <p:spPr>
          <a:xfrm>
            <a:off x="3227070" y="583565"/>
            <a:ext cx="303530" cy="897255"/>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021;p72"/>
          <p:cNvSpPr/>
          <p:nvPr>
            <p:custDataLst>
              <p:tags r:id="rId10"/>
            </p:custDataLst>
          </p:nvPr>
        </p:nvSpPr>
        <p:spPr>
          <a:xfrm>
            <a:off x="4010025" y="211455"/>
            <a:ext cx="217805" cy="662305"/>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直接箭头连接符 74"/>
          <p:cNvCxnSpPr>
            <a:stCxn id="7021" idx="5"/>
            <a:endCxn id="24" idx="2"/>
          </p:cNvCxnSpPr>
          <p:nvPr/>
        </p:nvCxnSpPr>
        <p:spPr>
          <a:xfrm flipV="1">
            <a:off x="3530600" y="521335"/>
            <a:ext cx="96520" cy="392430"/>
          </a:xfrm>
          <a:prstGeom prst="straightConnector1">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76" name="直接箭头连接符 75"/>
          <p:cNvCxnSpPr/>
          <p:nvPr/>
        </p:nvCxnSpPr>
        <p:spPr>
          <a:xfrm>
            <a:off x="3846195" y="544830"/>
            <a:ext cx="176530" cy="635"/>
          </a:xfrm>
          <a:prstGeom prst="straightConnector1">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grpSp>
        <p:nvGrpSpPr>
          <p:cNvPr id="80" name="组合 79"/>
          <p:cNvGrpSpPr/>
          <p:nvPr/>
        </p:nvGrpSpPr>
        <p:grpSpPr>
          <a:xfrm>
            <a:off x="4405630" y="329565"/>
            <a:ext cx="339725" cy="376555"/>
            <a:chOff x="6179" y="3668"/>
            <a:chExt cx="2105" cy="2107"/>
          </a:xfrm>
        </p:grpSpPr>
        <p:sp>
          <p:nvSpPr>
            <p:cNvPr id="7275" name="Google Shape;7275;p74"/>
            <p:cNvSpPr/>
            <p:nvPr>
              <p:custDataLst>
                <p:tags r:id="rId104"/>
              </p:custDataLst>
            </p:nvPr>
          </p:nvSpPr>
          <p:spPr>
            <a:xfrm>
              <a:off x="6179"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F1C232"/>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76" name="Google Shape;7276;p74"/>
            <p:cNvSpPr/>
            <p:nvPr>
              <p:custDataLst>
                <p:tags r:id="rId105"/>
              </p:custDataLst>
            </p:nvPr>
          </p:nvSpPr>
          <p:spPr>
            <a:xfrm>
              <a:off x="6881"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A4C2F4"/>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77" name="Google Shape;7277;p74"/>
            <p:cNvSpPr/>
            <p:nvPr>
              <p:custDataLst>
                <p:tags r:id="rId106"/>
              </p:custDataLst>
            </p:nvPr>
          </p:nvSpPr>
          <p:spPr>
            <a:xfrm>
              <a:off x="7584"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A4C2F4"/>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79" name="Google Shape;7279;p74"/>
            <p:cNvSpPr/>
            <p:nvPr>
              <p:custDataLst>
                <p:tags r:id="rId107"/>
              </p:custDataLst>
            </p:nvPr>
          </p:nvSpPr>
          <p:spPr>
            <a:xfrm>
              <a:off x="6179"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CC0000"/>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0" name="Google Shape;7280;p74"/>
            <p:cNvSpPr/>
            <p:nvPr>
              <p:custDataLst>
                <p:tags r:id="rId108"/>
              </p:custDataLst>
            </p:nvPr>
          </p:nvSpPr>
          <p:spPr>
            <a:xfrm>
              <a:off x="6881"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1" name="Google Shape;7281;p74"/>
            <p:cNvSpPr/>
            <p:nvPr>
              <p:custDataLst>
                <p:tags r:id="rId109"/>
              </p:custDataLst>
            </p:nvPr>
          </p:nvSpPr>
          <p:spPr>
            <a:xfrm>
              <a:off x="7584"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3" name="Google Shape;7283;p74"/>
            <p:cNvSpPr/>
            <p:nvPr>
              <p:custDataLst>
                <p:tags r:id="rId110"/>
              </p:custDataLst>
            </p:nvPr>
          </p:nvSpPr>
          <p:spPr>
            <a:xfrm>
              <a:off x="6179"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CC0000"/>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4" name="Google Shape;7284;p74"/>
            <p:cNvSpPr/>
            <p:nvPr>
              <p:custDataLst>
                <p:tags r:id="rId111"/>
              </p:custDataLst>
            </p:nvPr>
          </p:nvSpPr>
          <p:spPr>
            <a:xfrm>
              <a:off x="6881"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5" name="Google Shape;7285;p74"/>
            <p:cNvSpPr/>
            <p:nvPr>
              <p:custDataLst>
                <p:tags r:id="rId112"/>
              </p:custDataLst>
            </p:nvPr>
          </p:nvSpPr>
          <p:spPr>
            <a:xfrm>
              <a:off x="7584"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pic>
          <p:nvPicPr>
            <p:cNvPr id="81" name="图片 80" descr="3b333633363836333bd6b1cfdfbcfdcdb7"/>
            <p:cNvPicPr>
              <a:picLocks noChangeAspect="1"/>
            </p:cNvPicPr>
            <p:nvPr>
              <p:custDataLst>
                <p:tags r:id="rId113"/>
              </p:custDataLst>
            </p:nvPr>
          </p:nvPicPr>
          <p:blipFill>
            <a:blip r:embed="rId127">
              <a:extLst>
                <a:ext uri="{96DAC541-7B7A-43D3-8B79-37D633B846F1}">
                  <asvg:svgBlip xmlns:asvg="http://schemas.microsoft.com/office/drawing/2016/SVG/main" r:embed="rId128"/>
                </a:ext>
              </a:extLst>
            </a:blip>
            <a:stretch>
              <a:fillRect/>
            </a:stretch>
          </p:blipFill>
          <p:spPr>
            <a:xfrm rot="14040000">
              <a:off x="6179" y="3804"/>
              <a:ext cx="615" cy="460"/>
            </a:xfrm>
            <a:prstGeom prst="rect">
              <a:avLst/>
            </a:prstGeom>
          </p:spPr>
        </p:pic>
        <p:pic>
          <p:nvPicPr>
            <p:cNvPr id="82" name="图片 81" descr="3b333633363836333bd6b1cfdfbcfdcdb7"/>
            <p:cNvPicPr>
              <a:picLocks noChangeAspect="1"/>
            </p:cNvPicPr>
            <p:nvPr>
              <p:custDataLst>
                <p:tags r:id="rId114"/>
              </p:custDataLst>
            </p:nvPr>
          </p:nvPicPr>
          <p:blipFill>
            <a:blip r:embed="rId127">
              <a:extLst>
                <a:ext uri="{96DAC541-7B7A-43D3-8B79-37D633B846F1}">
                  <asvg:svgBlip xmlns:asvg="http://schemas.microsoft.com/office/drawing/2016/SVG/main" r:embed="rId128"/>
                </a:ext>
              </a:extLst>
            </a:blip>
            <a:stretch>
              <a:fillRect/>
            </a:stretch>
          </p:blipFill>
          <p:spPr>
            <a:xfrm rot="18900000">
              <a:off x="6925" y="3807"/>
              <a:ext cx="615" cy="460"/>
            </a:xfrm>
            <a:prstGeom prst="rect">
              <a:avLst/>
            </a:prstGeom>
          </p:spPr>
        </p:pic>
        <p:pic>
          <p:nvPicPr>
            <p:cNvPr id="83" name="图片 82" descr="3b333633363836333bd6b1cfdfbcfdcdb7"/>
            <p:cNvPicPr>
              <a:picLocks noChangeAspect="1"/>
            </p:cNvPicPr>
            <p:nvPr>
              <p:custDataLst>
                <p:tags r:id="rId115"/>
              </p:custDataLst>
            </p:nvPr>
          </p:nvPicPr>
          <p:blipFill>
            <a:blip r:embed="rId127">
              <a:extLst>
                <a:ext uri="{96DAC541-7B7A-43D3-8B79-37D633B846F1}">
                  <asvg:svgBlip xmlns:asvg="http://schemas.microsoft.com/office/drawing/2016/SVG/main" r:embed="rId128"/>
                </a:ext>
              </a:extLst>
            </a:blip>
            <a:stretch>
              <a:fillRect/>
            </a:stretch>
          </p:blipFill>
          <p:spPr>
            <a:xfrm rot="19260000">
              <a:off x="7669" y="3807"/>
              <a:ext cx="615" cy="460"/>
            </a:xfrm>
            <a:prstGeom prst="rect">
              <a:avLst/>
            </a:prstGeom>
          </p:spPr>
        </p:pic>
        <p:pic>
          <p:nvPicPr>
            <p:cNvPr id="84" name="图片 83" descr="3b333633363836333bd6b1cfdfbcfdcdb7"/>
            <p:cNvPicPr>
              <a:picLocks noChangeAspect="1"/>
            </p:cNvPicPr>
            <p:nvPr>
              <p:custDataLst>
                <p:tags r:id="rId116"/>
              </p:custDataLst>
            </p:nvPr>
          </p:nvPicPr>
          <p:blipFill>
            <a:blip r:embed="rId127">
              <a:extLst>
                <a:ext uri="{96DAC541-7B7A-43D3-8B79-37D633B846F1}">
                  <asvg:svgBlip xmlns:asvg="http://schemas.microsoft.com/office/drawing/2016/SVG/main" r:embed="rId128"/>
                </a:ext>
              </a:extLst>
            </a:blip>
            <a:stretch>
              <a:fillRect/>
            </a:stretch>
          </p:blipFill>
          <p:spPr>
            <a:xfrm rot="13560000">
              <a:off x="6179" y="4508"/>
              <a:ext cx="615" cy="460"/>
            </a:xfrm>
            <a:prstGeom prst="rect">
              <a:avLst/>
            </a:prstGeom>
          </p:spPr>
        </p:pic>
        <p:pic>
          <p:nvPicPr>
            <p:cNvPr id="85" name="图片 84" descr="3b333633363836333bd6b1cfdfbcfdcdb7"/>
            <p:cNvPicPr>
              <a:picLocks noChangeAspect="1"/>
            </p:cNvPicPr>
            <p:nvPr>
              <p:custDataLst>
                <p:tags r:id="rId117"/>
              </p:custDataLst>
            </p:nvPr>
          </p:nvPicPr>
          <p:blipFill>
            <a:blip r:embed="rId127">
              <a:extLst>
                <a:ext uri="{96DAC541-7B7A-43D3-8B79-37D633B846F1}">
                  <asvg:svgBlip xmlns:asvg="http://schemas.microsoft.com/office/drawing/2016/SVG/main" r:embed="rId128"/>
                </a:ext>
              </a:extLst>
            </a:blip>
            <a:stretch>
              <a:fillRect/>
            </a:stretch>
          </p:blipFill>
          <p:spPr>
            <a:xfrm rot="7980000">
              <a:off x="6179" y="5212"/>
              <a:ext cx="615" cy="460"/>
            </a:xfrm>
            <a:prstGeom prst="rect">
              <a:avLst/>
            </a:prstGeom>
          </p:spPr>
        </p:pic>
        <p:pic>
          <p:nvPicPr>
            <p:cNvPr id="86" name="图片 85" descr="3b333633363836333bd6b1cfdfbcfdcdb7"/>
            <p:cNvPicPr>
              <a:picLocks noChangeAspect="1"/>
            </p:cNvPicPr>
            <p:nvPr>
              <p:custDataLst>
                <p:tags r:id="rId118"/>
              </p:custDataLst>
            </p:nvPr>
          </p:nvPicPr>
          <p:blipFill>
            <a:blip r:embed="rId127">
              <a:extLst>
                <a:ext uri="{96DAC541-7B7A-43D3-8B79-37D633B846F1}">
                  <asvg:svgBlip xmlns:asvg="http://schemas.microsoft.com/office/drawing/2016/SVG/main" r:embed="rId128"/>
                </a:ext>
              </a:extLst>
            </a:blip>
            <a:stretch>
              <a:fillRect/>
            </a:stretch>
          </p:blipFill>
          <p:spPr>
            <a:xfrm rot="2580000">
              <a:off x="6925" y="4508"/>
              <a:ext cx="615" cy="460"/>
            </a:xfrm>
            <a:prstGeom prst="rect">
              <a:avLst/>
            </a:prstGeom>
          </p:spPr>
        </p:pic>
        <p:pic>
          <p:nvPicPr>
            <p:cNvPr id="87" name="图片 86" descr="3b333633363836333bd6b1cfdfbcfdcdb7"/>
            <p:cNvPicPr>
              <a:picLocks noChangeAspect="1"/>
            </p:cNvPicPr>
            <p:nvPr>
              <p:custDataLst>
                <p:tags r:id="rId119"/>
              </p:custDataLst>
            </p:nvPr>
          </p:nvPicPr>
          <p:blipFill>
            <a:blip r:embed="rId127">
              <a:extLst>
                <a:ext uri="{96DAC541-7B7A-43D3-8B79-37D633B846F1}">
                  <asvg:svgBlip xmlns:asvg="http://schemas.microsoft.com/office/drawing/2016/SVG/main" r:embed="rId128"/>
                </a:ext>
              </a:extLst>
            </a:blip>
            <a:stretch>
              <a:fillRect/>
            </a:stretch>
          </p:blipFill>
          <p:spPr>
            <a:xfrm rot="3540000">
              <a:off x="6925" y="5212"/>
              <a:ext cx="615" cy="460"/>
            </a:xfrm>
            <a:prstGeom prst="rect">
              <a:avLst/>
            </a:prstGeom>
          </p:spPr>
        </p:pic>
        <p:pic>
          <p:nvPicPr>
            <p:cNvPr id="88" name="图片 87" descr="3b333633363836333bd6b1cfdfbcfdcdb7"/>
            <p:cNvPicPr>
              <a:picLocks noChangeAspect="1"/>
            </p:cNvPicPr>
            <p:nvPr>
              <p:custDataLst>
                <p:tags r:id="rId120"/>
              </p:custDataLst>
            </p:nvPr>
          </p:nvPicPr>
          <p:blipFill>
            <a:blip r:embed="rId127">
              <a:extLst>
                <a:ext uri="{96DAC541-7B7A-43D3-8B79-37D633B846F1}">
                  <asvg:svgBlip xmlns:asvg="http://schemas.microsoft.com/office/drawing/2016/SVG/main" r:embed="rId128"/>
                </a:ext>
              </a:extLst>
            </a:blip>
            <a:stretch>
              <a:fillRect/>
            </a:stretch>
          </p:blipFill>
          <p:spPr>
            <a:xfrm rot="18780000">
              <a:off x="7669" y="4508"/>
              <a:ext cx="615" cy="460"/>
            </a:xfrm>
            <a:prstGeom prst="rect">
              <a:avLst/>
            </a:prstGeom>
          </p:spPr>
        </p:pic>
        <p:pic>
          <p:nvPicPr>
            <p:cNvPr id="89" name="图片 88" descr="3b333633363836333bd6b1cfdfbcfdcdb7"/>
            <p:cNvPicPr>
              <a:picLocks noChangeAspect="1"/>
            </p:cNvPicPr>
            <p:nvPr>
              <p:custDataLst>
                <p:tags r:id="rId121"/>
              </p:custDataLst>
            </p:nvPr>
          </p:nvPicPr>
          <p:blipFill>
            <a:blip r:embed="rId127">
              <a:extLst>
                <a:ext uri="{96DAC541-7B7A-43D3-8B79-37D633B846F1}">
                  <asvg:svgBlip xmlns:asvg="http://schemas.microsoft.com/office/drawing/2016/SVG/main" r:embed="rId128"/>
                </a:ext>
              </a:extLst>
            </a:blip>
            <a:stretch>
              <a:fillRect/>
            </a:stretch>
          </p:blipFill>
          <p:spPr>
            <a:xfrm rot="2880000">
              <a:off x="7669" y="5212"/>
              <a:ext cx="615" cy="460"/>
            </a:xfrm>
            <a:prstGeom prst="rect">
              <a:avLst/>
            </a:prstGeom>
          </p:spPr>
        </p:pic>
      </p:grpSp>
      <p:cxnSp>
        <p:nvCxnSpPr>
          <p:cNvPr id="90" name="直接箭头连接符 89"/>
          <p:cNvCxnSpPr/>
          <p:nvPr/>
        </p:nvCxnSpPr>
        <p:spPr>
          <a:xfrm>
            <a:off x="4239260" y="543560"/>
            <a:ext cx="166370" cy="1270"/>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4872" name="Google Shape;4872;p44"/>
          <p:cNvCxnSpPr/>
          <p:nvPr>
            <p:custDataLst>
              <p:tags r:id="rId11"/>
            </p:custDataLst>
          </p:nvPr>
        </p:nvCxnSpPr>
        <p:spPr>
          <a:xfrm>
            <a:off x="3388360" y="942340"/>
            <a:ext cx="1355090" cy="162560"/>
          </a:xfrm>
          <a:prstGeom prst="straightConnector1">
            <a:avLst/>
          </a:prstGeom>
          <a:noFill/>
          <a:ln w="9525" cap="flat" cmpd="sng">
            <a:solidFill>
              <a:schemeClr val="dk2"/>
            </a:solidFill>
            <a:prstDash val="dashDot"/>
            <a:round/>
            <a:headEnd type="none" w="med" len="med"/>
            <a:tailEnd type="none" w="med" len="med"/>
          </a:ln>
        </p:spPr>
      </p:cxnSp>
      <p:cxnSp>
        <p:nvCxnSpPr>
          <p:cNvPr id="92" name="Google Shape;4872;p44"/>
          <p:cNvCxnSpPr/>
          <p:nvPr>
            <p:custDataLst>
              <p:tags r:id="rId12"/>
            </p:custDataLst>
          </p:nvPr>
        </p:nvCxnSpPr>
        <p:spPr>
          <a:xfrm>
            <a:off x="3409950" y="837565"/>
            <a:ext cx="1334770" cy="267335"/>
          </a:xfrm>
          <a:prstGeom prst="straightConnector1">
            <a:avLst/>
          </a:prstGeom>
          <a:noFill/>
          <a:ln w="9525" cap="flat" cmpd="sng">
            <a:solidFill>
              <a:schemeClr val="dk2"/>
            </a:solidFill>
            <a:prstDash val="dashDot"/>
            <a:round/>
            <a:headEnd type="none" w="med" len="med"/>
            <a:tailEnd type="none" w="med" len="med"/>
          </a:ln>
        </p:spPr>
      </p:cxnSp>
      <p:cxnSp>
        <p:nvCxnSpPr>
          <p:cNvPr id="93" name="Google Shape;4872;p44"/>
          <p:cNvCxnSpPr/>
          <p:nvPr>
            <p:custDataLst>
              <p:tags r:id="rId13"/>
            </p:custDataLst>
          </p:nvPr>
        </p:nvCxnSpPr>
        <p:spPr>
          <a:xfrm>
            <a:off x="3408680" y="1025525"/>
            <a:ext cx="1328420" cy="91440"/>
          </a:xfrm>
          <a:prstGeom prst="straightConnector1">
            <a:avLst/>
          </a:prstGeom>
          <a:noFill/>
          <a:ln w="9525" cap="flat" cmpd="sng">
            <a:solidFill>
              <a:schemeClr val="dk2"/>
            </a:solidFill>
            <a:prstDash val="dashDot"/>
            <a:round/>
            <a:headEnd type="none" w="med" len="med"/>
            <a:tailEnd type="none" w="med" len="med"/>
          </a:ln>
        </p:spPr>
      </p:cxnSp>
      <p:sp>
        <p:nvSpPr>
          <p:cNvPr id="91" name="Google Shape;7021;p72"/>
          <p:cNvSpPr/>
          <p:nvPr>
            <p:custDataLst>
              <p:tags r:id="rId14"/>
            </p:custDataLst>
          </p:nvPr>
        </p:nvSpPr>
        <p:spPr>
          <a:xfrm>
            <a:off x="4737100" y="607060"/>
            <a:ext cx="215265" cy="836295"/>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4872;p44"/>
          <p:cNvCxnSpPr>
            <a:endCxn id="91" idx="2"/>
          </p:cNvCxnSpPr>
          <p:nvPr>
            <p:custDataLst>
              <p:tags r:id="rId15"/>
            </p:custDataLst>
          </p:nvPr>
        </p:nvCxnSpPr>
        <p:spPr>
          <a:xfrm flipV="1">
            <a:off x="3465195" y="1109345"/>
            <a:ext cx="1271905" cy="57785"/>
          </a:xfrm>
          <a:prstGeom prst="straightConnector1">
            <a:avLst/>
          </a:prstGeom>
          <a:noFill/>
          <a:ln w="9525" cap="flat" cmpd="sng">
            <a:solidFill>
              <a:schemeClr val="dk2"/>
            </a:solidFill>
            <a:prstDash val="dashDot"/>
            <a:round/>
            <a:headEnd type="none" w="med" len="med"/>
            <a:tailEnd type="none" w="med" len="med"/>
          </a:ln>
        </p:spPr>
      </p:cxnSp>
      <p:cxnSp>
        <p:nvCxnSpPr>
          <p:cNvPr id="94" name="Google Shape;4872;p44"/>
          <p:cNvCxnSpPr/>
          <p:nvPr>
            <p:custDataLst>
              <p:tags r:id="rId16"/>
            </p:custDataLst>
          </p:nvPr>
        </p:nvCxnSpPr>
        <p:spPr>
          <a:xfrm>
            <a:off x="3408680" y="980440"/>
            <a:ext cx="1317625" cy="142240"/>
          </a:xfrm>
          <a:prstGeom prst="straightConnector1">
            <a:avLst/>
          </a:prstGeom>
          <a:noFill/>
          <a:ln w="9525" cap="flat" cmpd="sng">
            <a:solidFill>
              <a:schemeClr val="dk2"/>
            </a:solidFill>
            <a:prstDash val="dashDot"/>
            <a:round/>
            <a:headEnd type="none" w="med" len="med"/>
            <a:tailEnd type="none" w="med" len="med"/>
          </a:ln>
        </p:spPr>
      </p:cxnSp>
      <p:cxnSp>
        <p:nvCxnSpPr>
          <p:cNvPr id="102" name="直接箭头连接符 101"/>
          <p:cNvCxnSpPr/>
          <p:nvPr/>
        </p:nvCxnSpPr>
        <p:spPr>
          <a:xfrm rot="5400000" flipV="1">
            <a:off x="4430395" y="880745"/>
            <a:ext cx="282575" cy="6350"/>
          </a:xfrm>
          <a:prstGeom prst="straightConnector1">
            <a:avLst/>
          </a:prstGeom>
          <a:ln w="12700" cmpd="sng">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08" name="直接箭头连接符 107"/>
          <p:cNvCxnSpPr/>
          <p:nvPr/>
        </p:nvCxnSpPr>
        <p:spPr>
          <a:xfrm flipV="1">
            <a:off x="5305425" y="1506220"/>
            <a:ext cx="326390" cy="4445"/>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grpSp>
        <p:nvGrpSpPr>
          <p:cNvPr id="109" name="Google Shape;1383;p29"/>
          <p:cNvGrpSpPr/>
          <p:nvPr/>
        </p:nvGrpSpPr>
        <p:grpSpPr>
          <a:xfrm>
            <a:off x="5630545" y="1325880"/>
            <a:ext cx="432435" cy="405765"/>
            <a:chOff x="2854300" y="1168125"/>
            <a:chExt cx="2904000" cy="2668950"/>
          </a:xfrm>
        </p:grpSpPr>
        <p:sp>
          <p:nvSpPr>
            <p:cNvPr id="110" name="Google Shape;1384;p29"/>
            <p:cNvSpPr/>
            <p:nvPr>
              <p:custDataLst>
                <p:tags r:id="rId78"/>
              </p:custDataLst>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85;p29"/>
            <p:cNvSpPr/>
            <p:nvPr>
              <p:custDataLst>
                <p:tags r:id="rId79"/>
              </p:custDataLst>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86;p29"/>
            <p:cNvSpPr/>
            <p:nvPr>
              <p:custDataLst>
                <p:tags r:id="rId80"/>
              </p:custDataLst>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87;p29"/>
            <p:cNvSpPr/>
            <p:nvPr>
              <p:custDataLst>
                <p:tags r:id="rId81"/>
              </p:custDataLst>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88;p29"/>
            <p:cNvSpPr/>
            <p:nvPr>
              <p:custDataLst>
                <p:tags r:id="rId82"/>
              </p:custDataLst>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89;p29"/>
            <p:cNvSpPr/>
            <p:nvPr>
              <p:custDataLst>
                <p:tags r:id="rId83"/>
              </p:custDataLst>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390;p29"/>
            <p:cNvSpPr/>
            <p:nvPr>
              <p:custDataLst>
                <p:tags r:id="rId84"/>
              </p:custDataLst>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91;p29"/>
            <p:cNvSpPr/>
            <p:nvPr>
              <p:custDataLst>
                <p:tags r:id="rId85"/>
              </p:custDataLst>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92;p29"/>
            <p:cNvSpPr/>
            <p:nvPr>
              <p:custDataLst>
                <p:tags r:id="rId86"/>
              </p:custDataLst>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93;p29"/>
            <p:cNvSpPr/>
            <p:nvPr>
              <p:custDataLst>
                <p:tags r:id="rId87"/>
              </p:custDataLst>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394;p29"/>
            <p:cNvSpPr/>
            <p:nvPr>
              <p:custDataLst>
                <p:tags r:id="rId88"/>
              </p:custDataLst>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95;p29"/>
            <p:cNvSpPr/>
            <p:nvPr>
              <p:custDataLst>
                <p:tags r:id="rId89"/>
              </p:custDataLst>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396;p29"/>
            <p:cNvSpPr/>
            <p:nvPr>
              <p:custDataLst>
                <p:tags r:id="rId90"/>
              </p:custDataLst>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397;p29"/>
            <p:cNvSpPr/>
            <p:nvPr>
              <p:custDataLst>
                <p:tags r:id="rId91"/>
              </p:custDataLst>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398;p29"/>
            <p:cNvSpPr/>
            <p:nvPr>
              <p:custDataLst>
                <p:tags r:id="rId92"/>
              </p:custDataLst>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399;p29"/>
            <p:cNvSpPr/>
            <p:nvPr>
              <p:custDataLst>
                <p:tags r:id="rId93"/>
              </p:custDataLst>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00;p29"/>
            <p:cNvSpPr/>
            <p:nvPr>
              <p:custDataLst>
                <p:tags r:id="rId94"/>
              </p:custDataLst>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01;p29"/>
            <p:cNvSpPr/>
            <p:nvPr>
              <p:custDataLst>
                <p:tags r:id="rId95"/>
              </p:custDataLst>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02;p29"/>
            <p:cNvSpPr/>
            <p:nvPr>
              <p:custDataLst>
                <p:tags r:id="rId96"/>
              </p:custDataLst>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03;p29"/>
            <p:cNvSpPr/>
            <p:nvPr>
              <p:custDataLst>
                <p:tags r:id="rId97"/>
              </p:custDataLst>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04;p29"/>
            <p:cNvSpPr/>
            <p:nvPr>
              <p:custDataLst>
                <p:tags r:id="rId98"/>
              </p:custDataLst>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05;p29"/>
            <p:cNvSpPr/>
            <p:nvPr>
              <p:custDataLst>
                <p:tags r:id="rId99"/>
              </p:custDataLst>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06;p29"/>
            <p:cNvSpPr/>
            <p:nvPr>
              <p:custDataLst>
                <p:tags r:id="rId100"/>
              </p:custDataLst>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07;p29"/>
            <p:cNvSpPr/>
            <p:nvPr>
              <p:custDataLst>
                <p:tags r:id="rId101"/>
              </p:custDataLst>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08;p29"/>
            <p:cNvSpPr/>
            <p:nvPr>
              <p:custDataLst>
                <p:tags r:id="rId102"/>
              </p:custDataLst>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09;p29"/>
            <p:cNvSpPr/>
            <p:nvPr>
              <p:custDataLst>
                <p:tags r:id="rId103"/>
              </p:custDataLst>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文本框 136"/>
          <p:cNvSpPr txBox="1"/>
          <p:nvPr/>
        </p:nvSpPr>
        <p:spPr>
          <a:xfrm>
            <a:off x="5245100" y="1295400"/>
            <a:ext cx="446405" cy="185420"/>
          </a:xfrm>
          <a:prstGeom prst="rect">
            <a:avLst/>
          </a:prstGeom>
          <a:noFill/>
        </p:spPr>
        <p:txBody>
          <a:bodyPr wrap="square" rtlCol="0">
            <a:noAutofit/>
          </a:bodyPr>
          <a:lstStyle/>
          <a:p>
            <a:r>
              <a:rPr lang="en-US" altLang="zh-CN" sz="700" b="1" dirty="0" err="1"/>
              <a:t>s</a:t>
            </a:r>
            <a:r>
              <a:rPr lang="en-US" altLang="zh-CN" sz="500" b="1" dirty="0" err="1"/>
              <a:t>oftmax</a:t>
            </a:r>
            <a:endParaRPr lang="en-US" altLang="zh-CN" sz="500" b="1" dirty="0"/>
          </a:p>
        </p:txBody>
      </p:sp>
      <p:cxnSp>
        <p:nvCxnSpPr>
          <p:cNvPr id="1743" name="Google Shape;1743;p30"/>
          <p:cNvCxnSpPr>
            <a:stCxn id="91" idx="5"/>
          </p:cNvCxnSpPr>
          <p:nvPr>
            <p:custDataLst>
              <p:tags r:id="rId17"/>
            </p:custDataLst>
          </p:nvPr>
        </p:nvCxnSpPr>
        <p:spPr>
          <a:xfrm>
            <a:off x="4952365" y="941070"/>
            <a:ext cx="163830" cy="586105"/>
          </a:xfrm>
          <a:prstGeom prst="straightConnector1">
            <a:avLst/>
          </a:prstGeom>
          <a:noFill/>
          <a:ln w="9525" cap="flat" cmpd="sng">
            <a:solidFill>
              <a:srgbClr val="595959"/>
            </a:solidFill>
            <a:prstDash val="dash"/>
            <a:round/>
            <a:headEnd type="none" w="med" len="med"/>
            <a:tailEnd type="triangle" w="med" len="med"/>
          </a:ln>
        </p:spPr>
      </p:cxnSp>
      <p:cxnSp>
        <p:nvCxnSpPr>
          <p:cNvPr id="148" name="Google Shape;1743;p30"/>
          <p:cNvCxnSpPr>
            <a:stCxn id="91" idx="5"/>
          </p:cNvCxnSpPr>
          <p:nvPr>
            <p:custDataLst>
              <p:tags r:id="rId18"/>
            </p:custDataLst>
          </p:nvPr>
        </p:nvCxnSpPr>
        <p:spPr>
          <a:xfrm flipV="1">
            <a:off x="4952365" y="435610"/>
            <a:ext cx="163830" cy="505460"/>
          </a:xfrm>
          <a:prstGeom prst="straightConnector1">
            <a:avLst/>
          </a:prstGeom>
          <a:noFill/>
          <a:ln w="9525" cap="flat" cmpd="sng">
            <a:solidFill>
              <a:srgbClr val="595959"/>
            </a:solidFill>
            <a:prstDash val="dash"/>
            <a:round/>
            <a:headEnd type="none" w="med" len="med"/>
            <a:tailEnd type="triangle" w="med" len="med"/>
          </a:ln>
        </p:spPr>
      </p:cxnSp>
      <p:cxnSp>
        <p:nvCxnSpPr>
          <p:cNvPr id="178" name="直接箭头连接符 177"/>
          <p:cNvCxnSpPr/>
          <p:nvPr/>
        </p:nvCxnSpPr>
        <p:spPr>
          <a:xfrm flipH="1">
            <a:off x="5803265" y="1769110"/>
            <a:ext cx="4445" cy="593090"/>
          </a:xfrm>
          <a:prstGeom prst="straightConnector1">
            <a:avLst/>
          </a:prstGeom>
          <a:ln w="15875">
            <a:solidFill>
              <a:schemeClr val="tx1"/>
            </a:solidFill>
            <a:prstDash val="dash"/>
            <a:tailEnd type="triangle"/>
          </a:ln>
        </p:spPr>
        <p:style>
          <a:lnRef idx="2">
            <a:schemeClr val="accent1"/>
          </a:lnRef>
          <a:fillRef idx="0">
            <a:srgbClr val="FFFFFF"/>
          </a:fillRef>
          <a:effectRef idx="0">
            <a:srgbClr val="FFFFFF"/>
          </a:effectRef>
          <a:fontRef idx="minor">
            <a:schemeClr val="tx1"/>
          </a:fontRef>
        </p:style>
      </p:cxnSp>
      <p:cxnSp>
        <p:nvCxnSpPr>
          <p:cNvPr id="243" name="直接箭头连接符 242"/>
          <p:cNvCxnSpPr>
            <a:endCxn id="315" idx="4"/>
          </p:cNvCxnSpPr>
          <p:nvPr/>
        </p:nvCxnSpPr>
        <p:spPr>
          <a:xfrm flipH="1" flipV="1">
            <a:off x="6116320" y="2528570"/>
            <a:ext cx="3175" cy="622300"/>
          </a:xfrm>
          <a:prstGeom prst="straightConnector1">
            <a:avLst/>
          </a:prstGeom>
          <a:ln w="15875">
            <a:solidFill>
              <a:schemeClr val="tx1"/>
            </a:solidFill>
            <a:prstDash val="dash"/>
            <a:tailEnd type="triangle"/>
          </a:ln>
        </p:spPr>
        <p:style>
          <a:lnRef idx="2">
            <a:schemeClr val="accent1"/>
          </a:lnRef>
          <a:fillRef idx="0">
            <a:srgbClr val="FFFFFF"/>
          </a:fillRef>
          <a:effectRef idx="0">
            <a:srgbClr val="FFFFFF"/>
          </a:effectRef>
          <a:fontRef idx="minor">
            <a:schemeClr val="tx1"/>
          </a:fontRef>
        </p:style>
      </p:cxnSp>
      <p:sp>
        <p:nvSpPr>
          <p:cNvPr id="253" name="Google Shape;6571;p67"/>
          <p:cNvSpPr/>
          <p:nvPr>
            <p:custDataLst>
              <p:tags r:id="rId19"/>
            </p:custDataLst>
          </p:nvPr>
        </p:nvSpPr>
        <p:spPr>
          <a:xfrm rot="5400000">
            <a:off x="6202045" y="2359660"/>
            <a:ext cx="730250" cy="187325"/>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200"/>
              <a:t>concat</a:t>
            </a:r>
          </a:p>
        </p:txBody>
      </p:sp>
      <p:cxnSp>
        <p:nvCxnSpPr>
          <p:cNvPr id="254" name="肘形连接符 253"/>
          <p:cNvCxnSpPr>
            <a:stCxn id="294" idx="0"/>
            <a:endCxn id="253" idx="3"/>
          </p:cNvCxnSpPr>
          <p:nvPr/>
        </p:nvCxnSpPr>
        <p:spPr>
          <a:xfrm flipV="1">
            <a:off x="5452110" y="2818765"/>
            <a:ext cx="1115060" cy="1744980"/>
          </a:xfrm>
          <a:prstGeom prst="bentConnector2">
            <a:avLst/>
          </a:prstGeom>
          <a:ln w="15875">
            <a:solidFill>
              <a:schemeClr val="tx1"/>
            </a:solidFill>
            <a:prstDash val="dash"/>
            <a:tailEnd type="triangle"/>
          </a:ln>
        </p:spPr>
        <p:style>
          <a:lnRef idx="2">
            <a:schemeClr val="accent1"/>
          </a:lnRef>
          <a:fillRef idx="0">
            <a:srgbClr val="FFFFFF"/>
          </a:fillRef>
          <a:effectRef idx="0">
            <a:srgbClr val="FFFFFF"/>
          </a:effectRef>
          <a:fontRef idx="minor">
            <a:schemeClr val="tx1"/>
          </a:fontRef>
        </p:style>
      </p:cxnSp>
      <p:cxnSp>
        <p:nvCxnSpPr>
          <p:cNvPr id="255" name="肘形连接符 254"/>
          <p:cNvCxnSpPr>
            <a:stCxn id="330" idx="0"/>
          </p:cNvCxnSpPr>
          <p:nvPr/>
        </p:nvCxnSpPr>
        <p:spPr>
          <a:xfrm>
            <a:off x="5311775" y="430530"/>
            <a:ext cx="1236345" cy="1657350"/>
          </a:xfrm>
          <a:prstGeom prst="bentConnector2">
            <a:avLst/>
          </a:prstGeom>
          <a:ln w="15875">
            <a:solidFill>
              <a:schemeClr val="tx1"/>
            </a:solidFill>
            <a:prstDash val="dash"/>
            <a:tailEnd type="triangle"/>
          </a:ln>
        </p:spPr>
        <p:style>
          <a:lnRef idx="2">
            <a:schemeClr val="accent1"/>
          </a:lnRef>
          <a:fillRef idx="0">
            <a:srgbClr val="FFFFFF"/>
          </a:fillRef>
          <a:effectRef idx="0">
            <a:srgbClr val="FFFFFF"/>
          </a:effectRef>
          <a:fontRef idx="minor">
            <a:schemeClr val="tx1"/>
          </a:fontRef>
        </p:style>
      </p:cxnSp>
      <p:sp>
        <p:nvSpPr>
          <p:cNvPr id="264" name="Google Shape;1885;p32"/>
          <p:cNvSpPr/>
          <p:nvPr>
            <p:custDataLst>
              <p:tags r:id="rId20"/>
            </p:custDataLst>
          </p:nvPr>
        </p:nvSpPr>
        <p:spPr>
          <a:xfrm>
            <a:off x="7019925" y="2347595"/>
            <a:ext cx="787400" cy="210820"/>
          </a:xfrm>
          <a:prstGeom prst="roundRect">
            <a:avLst>
              <a:gd name="adj" fmla="val 50000"/>
            </a:avLst>
          </a:prstGeom>
          <a:solidFill>
            <a:srgbClr val="F4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1000">
                <a:sym typeface="+mn-ea"/>
              </a:rPr>
              <a:t>1X1</a:t>
            </a:r>
            <a:r>
              <a:rPr lang="en-GB" sz="1000">
                <a:sym typeface="+mn-ea"/>
              </a:rPr>
              <a:t>Conv</a:t>
            </a:r>
          </a:p>
        </p:txBody>
      </p:sp>
      <p:cxnSp>
        <p:nvCxnSpPr>
          <p:cNvPr id="267" name="直接箭头连接符 266"/>
          <p:cNvCxnSpPr/>
          <p:nvPr>
            <p:custDataLst>
              <p:tags r:id="rId21"/>
            </p:custDataLst>
          </p:nvPr>
        </p:nvCxnSpPr>
        <p:spPr>
          <a:xfrm>
            <a:off x="6660515" y="2455545"/>
            <a:ext cx="359410" cy="1905"/>
          </a:xfrm>
          <a:prstGeom prst="straightConnector1">
            <a:avLst/>
          </a:prstGeom>
          <a:ln w="2222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68" name="直接箭头连接符 267"/>
          <p:cNvCxnSpPr>
            <a:stCxn id="264" idx="3"/>
          </p:cNvCxnSpPr>
          <p:nvPr>
            <p:custDataLst>
              <p:tags r:id="rId22"/>
            </p:custDataLst>
          </p:nvPr>
        </p:nvCxnSpPr>
        <p:spPr>
          <a:xfrm>
            <a:off x="7807325" y="2453005"/>
            <a:ext cx="348615" cy="2540"/>
          </a:xfrm>
          <a:prstGeom prst="straightConnector1">
            <a:avLst/>
          </a:prstGeom>
          <a:ln w="2222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grpSp>
        <p:nvGrpSpPr>
          <p:cNvPr id="6" name="组合 5"/>
          <p:cNvGrpSpPr/>
          <p:nvPr/>
        </p:nvGrpSpPr>
        <p:grpSpPr>
          <a:xfrm rot="16200000">
            <a:off x="4005580" y="866775"/>
            <a:ext cx="155575" cy="1442720"/>
            <a:chOff x="1957" y="3011"/>
            <a:chExt cx="970" cy="1913"/>
          </a:xfrm>
        </p:grpSpPr>
        <p:cxnSp>
          <p:nvCxnSpPr>
            <p:cNvPr id="949" name="Google Shape;949;p28"/>
            <p:cNvCxnSpPr/>
            <p:nvPr>
              <p:custDataLst>
                <p:tags r:id="rId76"/>
              </p:custDataLst>
            </p:nvPr>
          </p:nvCxnSpPr>
          <p:spPr>
            <a:xfrm flipV="1">
              <a:off x="1957" y="3011"/>
              <a:ext cx="970" cy="937"/>
            </a:xfrm>
            <a:prstGeom prst="curvedConnector3">
              <a:avLst>
                <a:gd name="adj1" fmla="val 50000"/>
              </a:avLst>
            </a:prstGeom>
            <a:noFill/>
            <a:ln w="9525" cap="flat" cmpd="sng">
              <a:solidFill>
                <a:srgbClr val="595959"/>
              </a:solidFill>
              <a:prstDash val="solid"/>
              <a:round/>
              <a:headEnd type="none" w="med" len="med"/>
              <a:tailEnd type="none" w="med" len="med"/>
            </a:ln>
          </p:spPr>
        </p:cxnSp>
        <p:cxnSp>
          <p:nvCxnSpPr>
            <p:cNvPr id="950" name="Google Shape;950;p28"/>
            <p:cNvCxnSpPr/>
            <p:nvPr>
              <p:custDataLst>
                <p:tags r:id="rId77"/>
              </p:custDataLst>
            </p:nvPr>
          </p:nvCxnSpPr>
          <p:spPr>
            <a:xfrm>
              <a:off x="1957" y="3948"/>
              <a:ext cx="970" cy="976"/>
            </a:xfrm>
            <a:prstGeom prst="curvedConnector3">
              <a:avLst>
                <a:gd name="adj1" fmla="val 50000"/>
              </a:avLst>
            </a:prstGeom>
            <a:noFill/>
            <a:ln w="9525" cap="flat" cmpd="sng">
              <a:solidFill>
                <a:srgbClr val="595959"/>
              </a:solidFill>
              <a:prstDash val="solid"/>
              <a:round/>
              <a:headEnd type="none" w="med" len="med"/>
              <a:tailEnd type="none" w="med" len="med"/>
            </a:ln>
          </p:spPr>
        </p:cxnSp>
      </p:grpSp>
      <p:sp>
        <p:nvSpPr>
          <p:cNvPr id="7" name="文本框 6"/>
          <p:cNvSpPr txBox="1"/>
          <p:nvPr/>
        </p:nvSpPr>
        <p:spPr>
          <a:xfrm>
            <a:off x="3815080" y="1661160"/>
            <a:ext cx="485140" cy="133985"/>
          </a:xfrm>
          <a:prstGeom prst="rect">
            <a:avLst/>
          </a:prstGeom>
          <a:noFill/>
        </p:spPr>
        <p:txBody>
          <a:bodyPr wrap="square" rtlCol="0">
            <a:noAutofit/>
          </a:bodyPr>
          <a:lstStyle/>
          <a:p>
            <a:pPr algn="ctr"/>
            <a:r>
              <a:rPr lang="en-US" altLang="zh-CN" sz="600" b="1"/>
              <a:t>DCN</a:t>
            </a:r>
          </a:p>
        </p:txBody>
      </p:sp>
      <p:sp>
        <p:nvSpPr>
          <p:cNvPr id="69" name="矩形 68"/>
          <p:cNvSpPr/>
          <p:nvPr/>
        </p:nvSpPr>
        <p:spPr>
          <a:xfrm>
            <a:off x="3157220" y="2861945"/>
            <a:ext cx="3623945" cy="2107565"/>
          </a:xfrm>
          <a:prstGeom prst="rect">
            <a:avLst/>
          </a:prstGeom>
          <a:noFill/>
          <a:ln w="9525">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4" name="Google Shape;7021;p72"/>
          <p:cNvSpPr/>
          <p:nvPr>
            <p:custDataLst>
              <p:tags r:id="rId23"/>
            </p:custDataLst>
          </p:nvPr>
        </p:nvSpPr>
        <p:spPr>
          <a:xfrm>
            <a:off x="3188970" y="3583940"/>
            <a:ext cx="249555" cy="82296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直接箭头连接符 189"/>
          <p:cNvCxnSpPr/>
          <p:nvPr/>
        </p:nvCxnSpPr>
        <p:spPr>
          <a:xfrm flipV="1">
            <a:off x="3444240" y="3940175"/>
            <a:ext cx="156845" cy="3810"/>
          </a:xfrm>
          <a:prstGeom prst="straightConnector1">
            <a:avLst/>
          </a:prstGeom>
          <a:ln w="1270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91" name="直接箭头连接符 190"/>
          <p:cNvCxnSpPr/>
          <p:nvPr/>
        </p:nvCxnSpPr>
        <p:spPr>
          <a:xfrm flipV="1">
            <a:off x="3437890" y="3388995"/>
            <a:ext cx="158115" cy="554990"/>
          </a:xfrm>
          <a:prstGeom prst="straightConnector1">
            <a:avLst/>
          </a:prstGeom>
          <a:ln w="1270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97" name="直接箭头连接符 196"/>
          <p:cNvCxnSpPr>
            <a:stCxn id="280" idx="0"/>
            <a:endCxn id="288" idx="2"/>
          </p:cNvCxnSpPr>
          <p:nvPr>
            <p:custDataLst>
              <p:tags r:id="rId24"/>
            </p:custDataLst>
          </p:nvPr>
        </p:nvCxnSpPr>
        <p:spPr>
          <a:xfrm flipV="1">
            <a:off x="3816350" y="3244850"/>
            <a:ext cx="125095" cy="1270"/>
          </a:xfrm>
          <a:prstGeom prst="straightConnector1">
            <a:avLst/>
          </a:prstGeom>
          <a:ln w="15875">
            <a:solidFill>
              <a:schemeClr val="tx1"/>
            </a:solidFill>
            <a:prstDash val="dash"/>
            <a:tailEnd type="triangle"/>
          </a:ln>
        </p:spPr>
        <p:style>
          <a:lnRef idx="2">
            <a:schemeClr val="accent1"/>
          </a:lnRef>
          <a:fillRef idx="0">
            <a:srgbClr val="FFFFFF"/>
          </a:fillRef>
          <a:effectRef idx="0">
            <a:srgbClr val="FFFFFF"/>
          </a:effectRef>
          <a:fontRef idx="minor">
            <a:schemeClr val="tx1"/>
          </a:fontRef>
        </p:style>
      </p:cxnSp>
      <p:cxnSp>
        <p:nvCxnSpPr>
          <p:cNvPr id="198" name="直接箭头连接符 197"/>
          <p:cNvCxnSpPr/>
          <p:nvPr>
            <p:custDataLst>
              <p:tags r:id="rId25"/>
            </p:custDataLst>
          </p:nvPr>
        </p:nvCxnSpPr>
        <p:spPr>
          <a:xfrm flipV="1">
            <a:off x="4159885" y="3246120"/>
            <a:ext cx="189865" cy="5715"/>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99" name="直接箭头连接符 198"/>
          <p:cNvCxnSpPr/>
          <p:nvPr>
            <p:custDataLst>
              <p:tags r:id="rId26"/>
            </p:custDataLst>
          </p:nvPr>
        </p:nvCxnSpPr>
        <p:spPr>
          <a:xfrm>
            <a:off x="3798570" y="3950335"/>
            <a:ext cx="139065" cy="3175"/>
          </a:xfrm>
          <a:prstGeom prst="straightConnector1">
            <a:avLst/>
          </a:prstGeom>
          <a:ln w="15875">
            <a:solidFill>
              <a:schemeClr val="tx1"/>
            </a:solidFill>
            <a:prstDash val="dash"/>
            <a:tailEnd type="triangle"/>
          </a:ln>
        </p:spPr>
        <p:style>
          <a:lnRef idx="2">
            <a:schemeClr val="accent1"/>
          </a:lnRef>
          <a:fillRef idx="0">
            <a:srgbClr val="FFFFFF"/>
          </a:fillRef>
          <a:effectRef idx="0">
            <a:srgbClr val="FFFFFF"/>
          </a:effectRef>
          <a:fontRef idx="minor">
            <a:schemeClr val="tx1"/>
          </a:fontRef>
        </p:style>
      </p:cxnSp>
      <p:cxnSp>
        <p:nvCxnSpPr>
          <p:cNvPr id="207" name="肘形连接符 206"/>
          <p:cNvCxnSpPr/>
          <p:nvPr/>
        </p:nvCxnSpPr>
        <p:spPr>
          <a:xfrm>
            <a:off x="4545965" y="3242310"/>
            <a:ext cx="229235" cy="321945"/>
          </a:xfrm>
          <a:prstGeom prst="bentConnector2">
            <a:avLst/>
          </a:prstGeom>
          <a:ln w="158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41" name="直接箭头连接符 240"/>
          <p:cNvCxnSpPr>
            <a:stCxn id="20" idx="0"/>
            <a:endCxn id="309" idx="3"/>
          </p:cNvCxnSpPr>
          <p:nvPr/>
        </p:nvCxnSpPr>
        <p:spPr>
          <a:xfrm>
            <a:off x="5452110" y="3397250"/>
            <a:ext cx="470535" cy="18415"/>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sp>
        <p:nvSpPr>
          <p:cNvPr id="249" name="文本框 248"/>
          <p:cNvSpPr txBox="1"/>
          <p:nvPr/>
        </p:nvSpPr>
        <p:spPr>
          <a:xfrm>
            <a:off x="5396865" y="3186430"/>
            <a:ext cx="450215" cy="179070"/>
          </a:xfrm>
          <a:prstGeom prst="rect">
            <a:avLst/>
          </a:prstGeom>
          <a:noFill/>
        </p:spPr>
        <p:txBody>
          <a:bodyPr wrap="square" rtlCol="0">
            <a:noAutofit/>
          </a:bodyPr>
          <a:lstStyle/>
          <a:p>
            <a:r>
              <a:rPr lang="en-US" altLang="zh-CN" sz="700" b="1" dirty="0" err="1"/>
              <a:t>s</a:t>
            </a:r>
            <a:r>
              <a:rPr lang="en-US" altLang="zh-CN" sz="500" b="1" dirty="0" err="1"/>
              <a:t>oftmax</a:t>
            </a:r>
            <a:endParaRPr lang="en-US" altLang="zh-CN" sz="500" b="1" dirty="0"/>
          </a:p>
        </p:txBody>
      </p:sp>
      <p:sp>
        <p:nvSpPr>
          <p:cNvPr id="280" name="Google Shape;6415;p64"/>
          <p:cNvSpPr/>
          <p:nvPr>
            <p:custDataLst>
              <p:tags r:id="rId27"/>
            </p:custDataLst>
          </p:nvPr>
        </p:nvSpPr>
        <p:spPr>
          <a:xfrm rot="5400000">
            <a:off x="3413125" y="3136265"/>
            <a:ext cx="586740"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1X1Conv</a:t>
            </a:r>
          </a:p>
        </p:txBody>
      </p:sp>
      <p:sp>
        <p:nvSpPr>
          <p:cNvPr id="288" name="Google Shape;6415;p64"/>
          <p:cNvSpPr/>
          <p:nvPr>
            <p:custDataLst>
              <p:tags r:id="rId28"/>
            </p:custDataLst>
          </p:nvPr>
        </p:nvSpPr>
        <p:spPr>
          <a:xfrm rot="5400000">
            <a:off x="3757295" y="3134995"/>
            <a:ext cx="586740"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3X3Conv</a:t>
            </a:r>
          </a:p>
        </p:txBody>
      </p:sp>
      <p:sp>
        <p:nvSpPr>
          <p:cNvPr id="289" name="Google Shape;6415;p64"/>
          <p:cNvSpPr/>
          <p:nvPr>
            <p:custDataLst>
              <p:tags r:id="rId29"/>
            </p:custDataLst>
          </p:nvPr>
        </p:nvSpPr>
        <p:spPr>
          <a:xfrm rot="5400000">
            <a:off x="4140835" y="3125470"/>
            <a:ext cx="577215" cy="23241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1X1Conv</a:t>
            </a:r>
          </a:p>
        </p:txBody>
      </p:sp>
      <p:sp>
        <p:nvSpPr>
          <p:cNvPr id="290" name="Google Shape;6415;p64"/>
          <p:cNvSpPr/>
          <p:nvPr>
            <p:custDataLst>
              <p:tags r:id="rId30"/>
            </p:custDataLst>
          </p:nvPr>
        </p:nvSpPr>
        <p:spPr>
          <a:xfrm rot="5400000">
            <a:off x="3417570" y="3808730"/>
            <a:ext cx="5759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1X1Conv</a:t>
            </a:r>
            <a:endParaRPr lang="en-US" sz="700"/>
          </a:p>
        </p:txBody>
      </p:sp>
      <p:sp>
        <p:nvSpPr>
          <p:cNvPr id="292" name="Google Shape;6415;p64"/>
          <p:cNvSpPr/>
          <p:nvPr>
            <p:custDataLst>
              <p:tags r:id="rId31"/>
            </p:custDataLst>
          </p:nvPr>
        </p:nvSpPr>
        <p:spPr>
          <a:xfrm rot="5400000">
            <a:off x="3423285" y="4439285"/>
            <a:ext cx="565150"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1X1Conv</a:t>
            </a:r>
            <a:endParaRPr lang="en-US" sz="700"/>
          </a:p>
        </p:txBody>
      </p:sp>
      <p:sp>
        <p:nvSpPr>
          <p:cNvPr id="294" name="Google Shape;6415;p64"/>
          <p:cNvSpPr/>
          <p:nvPr>
            <p:custDataLst>
              <p:tags r:id="rId32"/>
            </p:custDataLst>
          </p:nvPr>
        </p:nvSpPr>
        <p:spPr>
          <a:xfrm rot="5400000">
            <a:off x="5073650" y="4453890"/>
            <a:ext cx="5378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conv</a:t>
            </a:r>
          </a:p>
        </p:txBody>
      </p:sp>
      <p:grpSp>
        <p:nvGrpSpPr>
          <p:cNvPr id="296" name="Google Shape;1383;p29"/>
          <p:cNvGrpSpPr/>
          <p:nvPr/>
        </p:nvGrpSpPr>
        <p:grpSpPr>
          <a:xfrm>
            <a:off x="5922645" y="3200400"/>
            <a:ext cx="416560" cy="429895"/>
            <a:chOff x="2854300" y="1168125"/>
            <a:chExt cx="2904000" cy="2668950"/>
          </a:xfrm>
        </p:grpSpPr>
        <p:sp>
          <p:nvSpPr>
            <p:cNvPr id="297" name="Google Shape;1384;p29"/>
            <p:cNvSpPr/>
            <p:nvPr>
              <p:custDataLst>
                <p:tags r:id="rId50"/>
              </p:custDataLst>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85;p29"/>
            <p:cNvSpPr/>
            <p:nvPr>
              <p:custDataLst>
                <p:tags r:id="rId51"/>
              </p:custDataLst>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86;p29"/>
            <p:cNvSpPr/>
            <p:nvPr>
              <p:custDataLst>
                <p:tags r:id="rId52"/>
              </p:custDataLst>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387;p29"/>
            <p:cNvSpPr/>
            <p:nvPr>
              <p:custDataLst>
                <p:tags r:id="rId53"/>
              </p:custDataLst>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388;p29"/>
            <p:cNvSpPr/>
            <p:nvPr>
              <p:custDataLst>
                <p:tags r:id="rId54"/>
              </p:custDataLst>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389;p29"/>
            <p:cNvSpPr/>
            <p:nvPr>
              <p:custDataLst>
                <p:tags r:id="rId55"/>
              </p:custDataLst>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390;p29"/>
            <p:cNvSpPr/>
            <p:nvPr>
              <p:custDataLst>
                <p:tags r:id="rId56"/>
              </p:custDataLst>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391;p29"/>
            <p:cNvSpPr/>
            <p:nvPr>
              <p:custDataLst>
                <p:tags r:id="rId57"/>
              </p:custDataLst>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392;p29"/>
            <p:cNvSpPr/>
            <p:nvPr>
              <p:custDataLst>
                <p:tags r:id="rId58"/>
              </p:custDataLst>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393;p29"/>
            <p:cNvSpPr/>
            <p:nvPr>
              <p:custDataLst>
                <p:tags r:id="rId59"/>
              </p:custDataLst>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394;p29"/>
            <p:cNvSpPr/>
            <p:nvPr>
              <p:custDataLst>
                <p:tags r:id="rId60"/>
              </p:custDataLst>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395;p29"/>
            <p:cNvSpPr/>
            <p:nvPr>
              <p:custDataLst>
                <p:tags r:id="rId61"/>
              </p:custDataLst>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396;p29"/>
            <p:cNvSpPr/>
            <p:nvPr>
              <p:custDataLst>
                <p:tags r:id="rId62"/>
              </p:custDataLst>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397;p29"/>
            <p:cNvSpPr/>
            <p:nvPr>
              <p:custDataLst>
                <p:tags r:id="rId63"/>
              </p:custDataLst>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398;p29"/>
            <p:cNvSpPr/>
            <p:nvPr>
              <p:custDataLst>
                <p:tags r:id="rId64"/>
              </p:custDataLst>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399;p29"/>
            <p:cNvSpPr/>
            <p:nvPr>
              <p:custDataLst>
                <p:tags r:id="rId65"/>
              </p:custDataLst>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400;p29"/>
            <p:cNvSpPr/>
            <p:nvPr>
              <p:custDataLst>
                <p:tags r:id="rId66"/>
              </p:custDataLst>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401;p29"/>
            <p:cNvSpPr/>
            <p:nvPr>
              <p:custDataLst>
                <p:tags r:id="rId67"/>
              </p:custDataLst>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402;p29"/>
            <p:cNvSpPr/>
            <p:nvPr>
              <p:custDataLst>
                <p:tags r:id="rId68"/>
              </p:custDataLst>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403;p29"/>
            <p:cNvSpPr/>
            <p:nvPr>
              <p:custDataLst>
                <p:tags r:id="rId69"/>
              </p:custDataLst>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04;p29"/>
            <p:cNvSpPr/>
            <p:nvPr>
              <p:custDataLst>
                <p:tags r:id="rId70"/>
              </p:custDataLst>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405;p29"/>
            <p:cNvSpPr/>
            <p:nvPr>
              <p:custDataLst>
                <p:tags r:id="rId71"/>
              </p:custDataLst>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06;p29"/>
            <p:cNvSpPr/>
            <p:nvPr>
              <p:custDataLst>
                <p:tags r:id="rId72"/>
              </p:custDataLst>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07;p29"/>
            <p:cNvSpPr/>
            <p:nvPr>
              <p:custDataLst>
                <p:tags r:id="rId73"/>
              </p:custDataLst>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08;p29"/>
            <p:cNvSpPr/>
            <p:nvPr>
              <p:custDataLst>
                <p:tags r:id="rId74"/>
              </p:custDataLst>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409;p29"/>
            <p:cNvSpPr/>
            <p:nvPr>
              <p:custDataLst>
                <p:tags r:id="rId75"/>
              </p:custDataLst>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直接箭头连接符 1"/>
          <p:cNvCxnSpPr>
            <a:endCxn id="292" idx="2"/>
          </p:cNvCxnSpPr>
          <p:nvPr/>
        </p:nvCxnSpPr>
        <p:spPr>
          <a:xfrm>
            <a:off x="3438525" y="3957955"/>
            <a:ext cx="158115" cy="591185"/>
          </a:xfrm>
          <a:prstGeom prst="straightConnector1">
            <a:avLst/>
          </a:prstGeom>
          <a:ln w="1270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3" name="Google Shape;6415;p64"/>
          <p:cNvSpPr/>
          <p:nvPr>
            <p:custDataLst>
              <p:tags r:id="rId33"/>
            </p:custDataLst>
          </p:nvPr>
        </p:nvSpPr>
        <p:spPr>
          <a:xfrm rot="5400000">
            <a:off x="3762375" y="3808730"/>
            <a:ext cx="5759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3X3Conv</a:t>
            </a:r>
            <a:endParaRPr lang="en-US" sz="700"/>
          </a:p>
        </p:txBody>
      </p:sp>
      <p:sp>
        <p:nvSpPr>
          <p:cNvPr id="4" name="Google Shape;6415;p64"/>
          <p:cNvSpPr/>
          <p:nvPr>
            <p:custDataLst>
              <p:tags r:id="rId34"/>
            </p:custDataLst>
          </p:nvPr>
        </p:nvSpPr>
        <p:spPr>
          <a:xfrm rot="5400000">
            <a:off x="4147820" y="3808730"/>
            <a:ext cx="5759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3X3Conv</a:t>
            </a:r>
            <a:endParaRPr lang="en-US" sz="700"/>
          </a:p>
        </p:txBody>
      </p:sp>
      <p:sp>
        <p:nvSpPr>
          <p:cNvPr id="5" name="Google Shape;6415;p64"/>
          <p:cNvSpPr/>
          <p:nvPr>
            <p:custDataLst>
              <p:tags r:id="rId35"/>
            </p:custDataLst>
          </p:nvPr>
        </p:nvSpPr>
        <p:spPr>
          <a:xfrm rot="5400000">
            <a:off x="3748405" y="4439285"/>
            <a:ext cx="566420"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5X5Conv</a:t>
            </a:r>
            <a:endParaRPr lang="en-US" sz="700"/>
          </a:p>
        </p:txBody>
      </p:sp>
      <p:sp>
        <p:nvSpPr>
          <p:cNvPr id="9" name="Google Shape;6415;p64"/>
          <p:cNvSpPr/>
          <p:nvPr>
            <p:custDataLst>
              <p:tags r:id="rId36"/>
            </p:custDataLst>
          </p:nvPr>
        </p:nvSpPr>
        <p:spPr>
          <a:xfrm rot="5400000">
            <a:off x="3762375" y="3808730"/>
            <a:ext cx="5759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3X3Conv</a:t>
            </a:r>
            <a:endParaRPr lang="en-US" sz="700"/>
          </a:p>
        </p:txBody>
      </p:sp>
      <p:sp>
        <p:nvSpPr>
          <p:cNvPr id="10" name="Google Shape;6415;p64"/>
          <p:cNvSpPr/>
          <p:nvPr>
            <p:custDataLst>
              <p:tags r:id="rId37"/>
            </p:custDataLst>
          </p:nvPr>
        </p:nvSpPr>
        <p:spPr>
          <a:xfrm rot="5400000">
            <a:off x="3748405" y="4439285"/>
            <a:ext cx="566420"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5X5Conv</a:t>
            </a:r>
            <a:endParaRPr lang="en-US" sz="700"/>
          </a:p>
        </p:txBody>
      </p:sp>
      <p:sp>
        <p:nvSpPr>
          <p:cNvPr id="11" name="Google Shape;6415;p64"/>
          <p:cNvSpPr/>
          <p:nvPr>
            <p:custDataLst>
              <p:tags r:id="rId38"/>
            </p:custDataLst>
          </p:nvPr>
        </p:nvSpPr>
        <p:spPr>
          <a:xfrm rot="5400000">
            <a:off x="4147820" y="4445000"/>
            <a:ext cx="5759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3X3Conv</a:t>
            </a:r>
            <a:endParaRPr lang="en-US" sz="700"/>
          </a:p>
        </p:txBody>
      </p:sp>
      <p:cxnSp>
        <p:nvCxnSpPr>
          <p:cNvPr id="12" name="直接箭头连接符 11"/>
          <p:cNvCxnSpPr/>
          <p:nvPr>
            <p:custDataLst>
              <p:tags r:id="rId39"/>
            </p:custDataLst>
          </p:nvPr>
        </p:nvCxnSpPr>
        <p:spPr>
          <a:xfrm>
            <a:off x="4160520" y="3943985"/>
            <a:ext cx="166370" cy="0"/>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40"/>
            </p:custDataLst>
          </p:nvPr>
        </p:nvCxnSpPr>
        <p:spPr>
          <a:xfrm>
            <a:off x="4141470" y="4549140"/>
            <a:ext cx="184785" cy="5715"/>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4" name="直接箭头连接符 13"/>
          <p:cNvCxnSpPr>
            <a:endCxn id="10" idx="2"/>
          </p:cNvCxnSpPr>
          <p:nvPr>
            <p:custDataLst>
              <p:tags r:id="rId41"/>
            </p:custDataLst>
          </p:nvPr>
        </p:nvCxnSpPr>
        <p:spPr>
          <a:xfrm>
            <a:off x="3816350" y="4543425"/>
            <a:ext cx="106045" cy="5715"/>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sp>
        <p:nvSpPr>
          <p:cNvPr id="15" name="Google Shape;6571;p67"/>
          <p:cNvSpPr/>
          <p:nvPr>
            <p:custDataLst>
              <p:tags r:id="rId42"/>
            </p:custDataLst>
          </p:nvPr>
        </p:nvSpPr>
        <p:spPr>
          <a:xfrm rot="5400000">
            <a:off x="4413885" y="3835400"/>
            <a:ext cx="730250" cy="187325"/>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200"/>
              <a:t>concat</a:t>
            </a:r>
          </a:p>
        </p:txBody>
      </p:sp>
      <p:cxnSp>
        <p:nvCxnSpPr>
          <p:cNvPr id="16" name="直接箭头连接符 15"/>
          <p:cNvCxnSpPr/>
          <p:nvPr>
            <p:custDataLst>
              <p:tags r:id="rId43"/>
            </p:custDataLst>
          </p:nvPr>
        </p:nvCxnSpPr>
        <p:spPr>
          <a:xfrm>
            <a:off x="4545965" y="3953510"/>
            <a:ext cx="132715" cy="0"/>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7" name="肘形连接符 16"/>
          <p:cNvCxnSpPr>
            <a:endCxn id="15" idx="3"/>
          </p:cNvCxnSpPr>
          <p:nvPr/>
        </p:nvCxnSpPr>
        <p:spPr>
          <a:xfrm rot="16200000">
            <a:off x="4534535" y="4304665"/>
            <a:ext cx="254635" cy="233680"/>
          </a:xfrm>
          <a:prstGeom prst="bentConnector3">
            <a:avLst>
              <a:gd name="adj1" fmla="val -1870"/>
            </a:avLst>
          </a:prstGeom>
          <a:ln w="158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9" name="肘形连接符 18"/>
          <p:cNvCxnSpPr/>
          <p:nvPr/>
        </p:nvCxnSpPr>
        <p:spPr>
          <a:xfrm>
            <a:off x="4869180" y="3920490"/>
            <a:ext cx="360045" cy="634365"/>
          </a:xfrm>
          <a:prstGeom prst="bentConnector3">
            <a:avLst>
              <a:gd name="adj1" fmla="val 46208"/>
            </a:avLst>
          </a:prstGeom>
          <a:ln w="158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0" name="Google Shape;6415;p64"/>
          <p:cNvSpPr/>
          <p:nvPr>
            <p:custDataLst>
              <p:tags r:id="rId44"/>
            </p:custDataLst>
          </p:nvPr>
        </p:nvSpPr>
        <p:spPr>
          <a:xfrm rot="5400000">
            <a:off x="5073650" y="3287395"/>
            <a:ext cx="5378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conv</a:t>
            </a:r>
          </a:p>
        </p:txBody>
      </p:sp>
      <p:cxnSp>
        <p:nvCxnSpPr>
          <p:cNvPr id="21" name="肘形连接符 20"/>
          <p:cNvCxnSpPr/>
          <p:nvPr/>
        </p:nvCxnSpPr>
        <p:spPr>
          <a:xfrm rot="16200000">
            <a:off x="4876165" y="3562985"/>
            <a:ext cx="511810" cy="194310"/>
          </a:xfrm>
          <a:prstGeom prst="bentConnector3">
            <a:avLst>
              <a:gd name="adj1" fmla="val 99875"/>
            </a:avLst>
          </a:prstGeom>
          <a:ln w="158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2" name="Google Shape;6415;p64"/>
          <p:cNvSpPr/>
          <p:nvPr>
            <p:custDataLst>
              <p:tags r:id="rId45"/>
            </p:custDataLst>
          </p:nvPr>
        </p:nvSpPr>
        <p:spPr>
          <a:xfrm rot="5400000">
            <a:off x="4956810" y="1416685"/>
            <a:ext cx="5378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conv</a:t>
            </a:r>
          </a:p>
        </p:txBody>
      </p:sp>
      <p:sp>
        <p:nvSpPr>
          <p:cNvPr id="23" name="Google Shape;6415;p64"/>
          <p:cNvSpPr/>
          <p:nvPr>
            <p:custDataLst>
              <p:tags r:id="rId46"/>
            </p:custDataLst>
          </p:nvPr>
        </p:nvSpPr>
        <p:spPr>
          <a:xfrm rot="5400000">
            <a:off x="4956810" y="327660"/>
            <a:ext cx="5378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conv</a:t>
            </a:r>
          </a:p>
        </p:txBody>
      </p:sp>
      <p:sp>
        <p:nvSpPr>
          <p:cNvPr id="24" name="Google Shape;6415;p64"/>
          <p:cNvSpPr/>
          <p:nvPr>
            <p:custDataLst>
              <p:tags r:id="rId47"/>
            </p:custDataLst>
          </p:nvPr>
        </p:nvSpPr>
        <p:spPr>
          <a:xfrm rot="5400000">
            <a:off x="3467735" y="411480"/>
            <a:ext cx="5378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conv</a:t>
            </a:r>
          </a:p>
        </p:txBody>
      </p:sp>
      <p:grpSp>
        <p:nvGrpSpPr>
          <p:cNvPr id="27" name="Google Shape;314;p20"/>
          <p:cNvGrpSpPr/>
          <p:nvPr/>
        </p:nvGrpSpPr>
        <p:grpSpPr>
          <a:xfrm>
            <a:off x="5766435" y="2383790"/>
            <a:ext cx="104775" cy="144780"/>
            <a:chOff x="7503475" y="2981725"/>
            <a:chExt cx="535200" cy="535200"/>
          </a:xfrm>
          <a:solidFill>
            <a:schemeClr val="bg1"/>
          </a:solidFill>
        </p:grpSpPr>
        <p:sp>
          <p:nvSpPr>
            <p:cNvPr id="28" name="Google Shape;315;p20"/>
            <p:cNvSpPr/>
            <p:nvPr>
              <p:custDataLst>
                <p:tags r:id="rId48"/>
              </p:custDataLst>
            </p:nvPr>
          </p:nvSpPr>
          <p:spPr>
            <a:xfrm>
              <a:off x="7503475" y="2981725"/>
              <a:ext cx="535200" cy="535200"/>
            </a:xfrm>
            <a:prstGeom prst="ellipse">
              <a:avLst/>
            </a:pr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29" name="Google Shape;316;p20" descr="\times" title="MathEquation,#565656"/>
            <p:cNvPicPr preferRelativeResize="0"/>
            <p:nvPr>
              <p:custDataLst>
                <p:tags r:id="rId49"/>
              </p:custDataLst>
            </p:nvPr>
          </p:nvPicPr>
          <p:blipFill>
            <a:blip r:embed="rId126"/>
            <a:stretch>
              <a:fillRect/>
            </a:stretch>
          </p:blipFill>
          <p:spPr>
            <a:xfrm>
              <a:off x="7626450" y="3124269"/>
              <a:ext cx="289250" cy="246581"/>
            </a:xfrm>
            <a:prstGeom prst="rect">
              <a:avLst/>
            </a:prstGeom>
            <a:solidFill>
              <a:schemeClr val="bg1"/>
            </a:solidFill>
            <a:ln w="28575" cmpd="sng">
              <a:noFill/>
              <a:prstDash val="solid"/>
            </a:ln>
          </p:spPr>
        </p:pic>
      </p:grpSp>
      <mc:AlternateContent xmlns:mc="http://schemas.openxmlformats.org/markup-compatibility/2006" xmlns:a14="http://schemas.microsoft.com/office/drawing/2010/main">
        <mc:Choice Requires="a14">
          <p:sp>
            <p:nvSpPr>
              <p:cNvPr id="8" name="文本框 7"/>
              <p:cNvSpPr txBox="1"/>
              <p:nvPr/>
            </p:nvSpPr>
            <p:spPr>
              <a:xfrm>
                <a:off x="8094980" y="2818765"/>
                <a:ext cx="803275" cy="285115"/>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altLang="zh-CN" sz="1000" b="1" i="1">
                          <a:latin typeface="Cambria Math" panose="02040503050406030204" charset="0"/>
                          <a:cs typeface="Cambria Math" panose="02040503050406030204" charset="0"/>
                        </a:rPr>
                        <m:t>𝑯</m:t>
                      </m:r>
                      <m:r>
                        <a:rPr lang="en-US" altLang="zh-CN" sz="1000" b="1" i="1">
                          <a:latin typeface="Cambria Math" panose="02040503050406030204" charset="0"/>
                          <a:cs typeface="Cambria Math" panose="02040503050406030204" charset="0"/>
                        </a:rPr>
                        <m:t>×</m:t>
                      </m:r>
                      <m:r>
                        <a:rPr lang="en-US" altLang="zh-CN" sz="1000" b="1" i="1">
                          <a:latin typeface="Cambria Math" panose="02040503050406030204" charset="0"/>
                          <a:cs typeface="Cambria Math" panose="02040503050406030204" charset="0"/>
                        </a:rPr>
                        <m:t>𝑾</m:t>
                      </m:r>
                      <m:r>
                        <a:rPr lang="en-US" altLang="zh-CN" sz="1000" b="1" i="1">
                          <a:latin typeface="Cambria Math" panose="02040503050406030204" charset="0"/>
                          <a:cs typeface="Cambria Math" panose="02040503050406030204" charset="0"/>
                        </a:rPr>
                        <m:t>×</m:t>
                      </m:r>
                      <m:r>
                        <a:rPr lang="en-US" altLang="zh-CN" sz="1000" b="1" i="1">
                          <a:latin typeface="Cambria Math" panose="02040503050406030204" charset="0"/>
                          <a:cs typeface="Cambria Math" panose="02040503050406030204" charset="0"/>
                        </a:rPr>
                        <m:t>𝑪</m:t>
                      </m:r>
                    </m:oMath>
                  </m:oMathPara>
                </a14:m>
                <a:endParaRPr lang="en-US" altLang="zh-CN" sz="1000" b="1" i="1">
                  <a:latin typeface="Cambria Math" panose="02040503050406030204" charset="0"/>
                  <a:cs typeface="Cambria Math" panose="02040503050406030204"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8094980" y="2818765"/>
                <a:ext cx="803275" cy="285115"/>
              </a:xfrm>
              <a:prstGeom prst="rect">
                <a:avLst/>
              </a:prstGeom>
              <a:blipFill rotWithShape="1">
                <a:blip r:embed="rId1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452110" y="1078865"/>
                <a:ext cx="803275" cy="216535"/>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altLang="zh-CN" sz="900" b="1" i="1">
                          <a:latin typeface="Cambria Math" panose="02040503050406030204" charset="0"/>
                          <a:cs typeface="Cambria Math" panose="02040503050406030204" charset="0"/>
                        </a:rPr>
                        <m:t>𝑯</m:t>
                      </m:r>
                      <m:r>
                        <a:rPr lang="en-US" altLang="zh-CN" sz="900" b="1" i="1">
                          <a:latin typeface="Cambria Math" panose="02040503050406030204" charset="0"/>
                          <a:cs typeface="Cambria Math" panose="02040503050406030204" charset="0"/>
                        </a:rPr>
                        <m:t>×</m:t>
                      </m:r>
                      <m:r>
                        <a:rPr lang="en-US" altLang="zh-CN" sz="900" b="1" i="1">
                          <a:latin typeface="Cambria Math" panose="02040503050406030204" charset="0"/>
                          <a:cs typeface="Cambria Math" panose="02040503050406030204" charset="0"/>
                        </a:rPr>
                        <m:t>𝑾</m:t>
                      </m:r>
                    </m:oMath>
                  </m:oMathPara>
                </a14:m>
                <a:endParaRPr lang="en-US" altLang="zh-CN" sz="900" b="1" i="1">
                  <a:latin typeface="Cambria Math" panose="02040503050406030204" charset="0"/>
                  <a:cs typeface="Cambria Math" panose="02040503050406030204" charset="0"/>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5452110" y="1078865"/>
                <a:ext cx="803275" cy="216535"/>
              </a:xfrm>
              <a:prstGeom prst="rect">
                <a:avLst/>
              </a:prstGeom>
              <a:blipFill rotWithShape="1">
                <a:blip r:embed="rId1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5744845" y="3665855"/>
                <a:ext cx="803275" cy="216535"/>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altLang="zh-CN" sz="900" b="1" i="1">
                          <a:latin typeface="Cambria Math" panose="02040503050406030204" charset="0"/>
                          <a:cs typeface="Cambria Math" panose="02040503050406030204" charset="0"/>
                        </a:rPr>
                        <m:t>𝑯</m:t>
                      </m:r>
                      <m:r>
                        <a:rPr lang="en-US" altLang="zh-CN" sz="900" b="1" i="1">
                          <a:latin typeface="Cambria Math" panose="02040503050406030204" charset="0"/>
                          <a:cs typeface="Cambria Math" panose="02040503050406030204" charset="0"/>
                        </a:rPr>
                        <m:t>×</m:t>
                      </m:r>
                      <m:r>
                        <a:rPr lang="en-US" altLang="zh-CN" sz="900" b="1" i="1">
                          <a:latin typeface="Cambria Math" panose="02040503050406030204" charset="0"/>
                          <a:cs typeface="Cambria Math" panose="02040503050406030204" charset="0"/>
                        </a:rPr>
                        <m:t>𝑾</m:t>
                      </m:r>
                    </m:oMath>
                  </m:oMathPara>
                </a14:m>
                <a:endParaRPr lang="en-US" altLang="zh-CN" sz="900" b="1" i="1">
                  <a:latin typeface="Cambria Math" panose="02040503050406030204" charset="0"/>
                  <a:cs typeface="Cambria Math" panose="02040503050406030204"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5744845" y="3665855"/>
                <a:ext cx="803275" cy="216535"/>
              </a:xfrm>
              <a:prstGeom prst="rect">
                <a:avLst/>
              </a:prstGeom>
              <a:blipFill rotWithShape="1">
                <a:blip r:embed="rId1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359410" y="2818765"/>
                <a:ext cx="803275" cy="285115"/>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altLang="zh-CN" sz="1000" b="1" i="1">
                          <a:latin typeface="Cambria Math" panose="02040503050406030204" charset="0"/>
                          <a:cs typeface="Cambria Math" panose="02040503050406030204" charset="0"/>
                        </a:rPr>
                        <m:t>𝑯</m:t>
                      </m:r>
                      <m:r>
                        <a:rPr lang="en-US" altLang="zh-CN" sz="1000" b="1" i="1">
                          <a:latin typeface="Cambria Math" panose="02040503050406030204" charset="0"/>
                          <a:cs typeface="Cambria Math" panose="02040503050406030204" charset="0"/>
                        </a:rPr>
                        <m:t>×</m:t>
                      </m:r>
                      <m:r>
                        <a:rPr lang="en-US" altLang="zh-CN" sz="1000" b="1" i="1">
                          <a:latin typeface="Cambria Math" panose="02040503050406030204" charset="0"/>
                          <a:cs typeface="Cambria Math" panose="02040503050406030204" charset="0"/>
                        </a:rPr>
                        <m:t>𝑾</m:t>
                      </m:r>
                      <m:r>
                        <a:rPr lang="en-US" altLang="zh-CN" sz="1000" b="1" i="1">
                          <a:latin typeface="Cambria Math" panose="02040503050406030204" charset="0"/>
                          <a:cs typeface="Cambria Math" panose="02040503050406030204" charset="0"/>
                        </a:rPr>
                        <m:t>×</m:t>
                      </m:r>
                      <m:r>
                        <a:rPr lang="en-US" altLang="zh-CN" sz="1000" b="1" i="1">
                          <a:latin typeface="Cambria Math" panose="02040503050406030204" charset="0"/>
                          <a:cs typeface="Cambria Math" panose="02040503050406030204" charset="0"/>
                        </a:rPr>
                        <m:t>𝑪</m:t>
                      </m:r>
                    </m:oMath>
                  </m:oMathPara>
                </a14:m>
                <a:endParaRPr lang="en-US" altLang="zh-CN" sz="1000" b="1" i="1">
                  <a:latin typeface="Cambria Math" panose="02040503050406030204" charset="0"/>
                  <a:cs typeface="Cambria Math" panose="02040503050406030204"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359410" y="2818765"/>
                <a:ext cx="803275" cy="285115"/>
              </a:xfrm>
              <a:prstGeom prst="rect">
                <a:avLst/>
              </a:prstGeom>
              <a:blipFill rotWithShape="1">
                <a:blip r:embed="rId129"/>
                <a:stretch>
                  <a:fillRect/>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58" name="Google Shape;314;p20"/>
          <p:cNvGrpSpPr/>
          <p:nvPr/>
        </p:nvGrpSpPr>
        <p:grpSpPr>
          <a:xfrm>
            <a:off x="6501130" y="6661785"/>
            <a:ext cx="104775" cy="144780"/>
            <a:chOff x="7503475" y="2981725"/>
            <a:chExt cx="535200" cy="535200"/>
          </a:xfrm>
          <a:noFill/>
        </p:grpSpPr>
        <p:sp>
          <p:nvSpPr>
            <p:cNvPr id="159" name="Google Shape;315;p20"/>
            <p:cNvSpPr/>
            <p:nvPr>
              <p:custDataLst>
                <p:tags r:id="rId111"/>
              </p:custDataLst>
            </p:nvPr>
          </p:nvSpPr>
          <p:spPr>
            <a:xfrm>
              <a:off x="7503475" y="2981725"/>
              <a:ext cx="535200" cy="535200"/>
            </a:xfrm>
            <a:prstGeom prst="ellipse">
              <a:avLst/>
            </a:prstGeom>
            <a:grpFill/>
            <a:ln w="158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60" name="Google Shape;316;p20" descr="\times" title="MathEquation,#565656"/>
            <p:cNvPicPr preferRelativeResize="0"/>
            <p:nvPr>
              <p:custDataLst>
                <p:tags r:id="rId112"/>
              </p:custDataLst>
            </p:nvPr>
          </p:nvPicPr>
          <p:blipFill>
            <a:blip r:embed="rId115"/>
            <a:stretch>
              <a:fillRect/>
            </a:stretch>
          </p:blipFill>
          <p:spPr>
            <a:xfrm>
              <a:off x="7626450" y="3124269"/>
              <a:ext cx="289250" cy="246581"/>
            </a:xfrm>
            <a:prstGeom prst="rect">
              <a:avLst/>
            </a:prstGeom>
            <a:grpFill/>
            <a:ln w="28575" cmpd="sng">
              <a:noFill/>
              <a:prstDash val="solid"/>
            </a:ln>
          </p:spPr>
        </p:pic>
      </p:grpSp>
      <p:grpSp>
        <p:nvGrpSpPr>
          <p:cNvPr id="170" name="组合 169"/>
          <p:cNvGrpSpPr/>
          <p:nvPr/>
        </p:nvGrpSpPr>
        <p:grpSpPr>
          <a:xfrm>
            <a:off x="709930" y="254000"/>
            <a:ext cx="7365365" cy="3649345"/>
            <a:chOff x="1093" y="400"/>
            <a:chExt cx="11599" cy="5747"/>
          </a:xfrm>
        </p:grpSpPr>
        <p:sp>
          <p:nvSpPr>
            <p:cNvPr id="1469" name="Google Shape;1469;p29"/>
            <p:cNvSpPr txBox="1"/>
            <p:nvPr/>
          </p:nvSpPr>
          <p:spPr>
            <a:xfrm>
              <a:off x="1093" y="996"/>
              <a:ext cx="1170" cy="305"/>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100">
                <a:latin typeface="Consolas" panose="020B0609020204030204"/>
                <a:ea typeface="Consolas" panose="020B0609020204030204"/>
                <a:cs typeface="Consolas" panose="020B0609020204030204"/>
                <a:sym typeface="Consolas" panose="020B0609020204030204"/>
              </a:endParaRPr>
            </a:p>
          </p:txBody>
        </p:sp>
        <p:sp>
          <p:nvSpPr>
            <p:cNvPr id="56" name="Google Shape;7021;p72"/>
            <p:cNvSpPr/>
            <p:nvPr>
              <p:custDataLst>
                <p:tags r:id="rId1"/>
              </p:custDataLst>
            </p:nvPr>
          </p:nvSpPr>
          <p:spPr>
            <a:xfrm>
              <a:off x="1446" y="4734"/>
              <a:ext cx="478" cy="1413"/>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文本框 56"/>
            <p:cNvSpPr txBox="1"/>
            <p:nvPr/>
          </p:nvSpPr>
          <p:spPr>
            <a:xfrm>
              <a:off x="1993" y="5151"/>
              <a:ext cx="2172" cy="464"/>
            </a:xfrm>
            <a:prstGeom prst="rect">
              <a:avLst/>
            </a:prstGeom>
            <a:noFill/>
          </p:spPr>
          <p:txBody>
            <a:bodyPr wrap="square" rtlCol="0">
              <a:noAutofit/>
            </a:bodyPr>
            <a:lstStyle/>
            <a:p>
              <a:r>
                <a:rPr lang="en-US" altLang="zh-CN" sz="1000"/>
                <a:t>feature map</a:t>
              </a:r>
            </a:p>
          </p:txBody>
        </p:sp>
        <p:sp>
          <p:nvSpPr>
            <p:cNvPr id="77" name="Google Shape;6415;p64"/>
            <p:cNvSpPr/>
            <p:nvPr>
              <p:custDataLst>
                <p:tags r:id="rId2"/>
              </p:custDataLst>
            </p:nvPr>
          </p:nvSpPr>
          <p:spPr>
            <a:xfrm rot="5400000">
              <a:off x="3569" y="5268"/>
              <a:ext cx="847"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t>Conv</a:t>
              </a:r>
            </a:p>
          </p:txBody>
        </p:sp>
        <p:sp>
          <p:nvSpPr>
            <p:cNvPr id="96" name="文本框 95"/>
            <p:cNvSpPr txBox="1"/>
            <p:nvPr/>
          </p:nvSpPr>
          <p:spPr>
            <a:xfrm>
              <a:off x="4277" y="5208"/>
              <a:ext cx="1679" cy="464"/>
            </a:xfrm>
            <a:prstGeom prst="rect">
              <a:avLst/>
            </a:prstGeom>
            <a:noFill/>
          </p:spPr>
          <p:txBody>
            <a:bodyPr wrap="square" rtlCol="0">
              <a:noAutofit/>
            </a:bodyPr>
            <a:lstStyle/>
            <a:p>
              <a:r>
                <a:rPr lang="en-US" altLang="zh-CN" sz="900"/>
                <a:t>Conv Block</a:t>
              </a:r>
            </a:p>
          </p:txBody>
        </p:sp>
        <p:sp>
          <p:nvSpPr>
            <p:cNvPr id="97" name="Google Shape;6571;p67"/>
            <p:cNvSpPr/>
            <p:nvPr>
              <p:custDataLst>
                <p:tags r:id="rId3"/>
              </p:custDataLst>
            </p:nvPr>
          </p:nvSpPr>
          <p:spPr>
            <a:xfrm rot="5400000">
              <a:off x="5799" y="5292"/>
              <a:ext cx="1150" cy="295"/>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200"/>
                <a:t>concat</a:t>
              </a:r>
            </a:p>
          </p:txBody>
        </p:sp>
        <p:sp>
          <p:nvSpPr>
            <p:cNvPr id="98" name="文本框 97"/>
            <p:cNvSpPr txBox="1"/>
            <p:nvPr/>
          </p:nvSpPr>
          <p:spPr>
            <a:xfrm>
              <a:off x="6763" y="5208"/>
              <a:ext cx="1842" cy="464"/>
            </a:xfrm>
            <a:prstGeom prst="rect">
              <a:avLst/>
            </a:prstGeom>
            <a:noFill/>
          </p:spPr>
          <p:txBody>
            <a:bodyPr wrap="square" rtlCol="0">
              <a:noAutofit/>
            </a:bodyPr>
            <a:lstStyle/>
            <a:p>
              <a:r>
                <a:rPr lang="en-US" altLang="zh-CN" sz="900"/>
                <a:t>Connection Block</a:t>
              </a:r>
            </a:p>
          </p:txBody>
        </p:sp>
        <p:grpSp>
          <p:nvGrpSpPr>
            <p:cNvPr id="100" name="组合 99"/>
            <p:cNvGrpSpPr/>
            <p:nvPr/>
          </p:nvGrpSpPr>
          <p:grpSpPr>
            <a:xfrm>
              <a:off x="9007" y="5105"/>
              <a:ext cx="535" cy="593"/>
              <a:chOff x="6179" y="3668"/>
              <a:chExt cx="2105" cy="2107"/>
            </a:xfrm>
          </p:grpSpPr>
          <p:sp>
            <p:nvSpPr>
              <p:cNvPr id="101" name="Google Shape;7275;p74"/>
              <p:cNvSpPr/>
              <p:nvPr>
                <p:custDataLst>
                  <p:tags r:id="rId93"/>
                </p:custDataLst>
              </p:nvPr>
            </p:nvSpPr>
            <p:spPr>
              <a:xfrm>
                <a:off x="6179"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F1C232"/>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103" name="Google Shape;7276;p74"/>
              <p:cNvSpPr/>
              <p:nvPr>
                <p:custDataLst>
                  <p:tags r:id="rId94"/>
                </p:custDataLst>
              </p:nvPr>
            </p:nvSpPr>
            <p:spPr>
              <a:xfrm>
                <a:off x="6881"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A4C2F4"/>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104" name="Google Shape;7277;p74"/>
              <p:cNvSpPr/>
              <p:nvPr>
                <p:custDataLst>
                  <p:tags r:id="rId95"/>
                </p:custDataLst>
              </p:nvPr>
            </p:nvSpPr>
            <p:spPr>
              <a:xfrm>
                <a:off x="7584"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A4C2F4"/>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105" name="Google Shape;7279;p74"/>
              <p:cNvSpPr/>
              <p:nvPr>
                <p:custDataLst>
                  <p:tags r:id="rId96"/>
                </p:custDataLst>
              </p:nvPr>
            </p:nvSpPr>
            <p:spPr>
              <a:xfrm>
                <a:off x="6179"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CC0000"/>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106" name="Google Shape;7280;p74"/>
              <p:cNvSpPr/>
              <p:nvPr>
                <p:custDataLst>
                  <p:tags r:id="rId97"/>
                </p:custDataLst>
              </p:nvPr>
            </p:nvSpPr>
            <p:spPr>
              <a:xfrm>
                <a:off x="6881"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107" name="Google Shape;7281;p74"/>
              <p:cNvSpPr/>
              <p:nvPr>
                <p:custDataLst>
                  <p:tags r:id="rId98"/>
                </p:custDataLst>
              </p:nvPr>
            </p:nvSpPr>
            <p:spPr>
              <a:xfrm>
                <a:off x="7584"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136" name="Google Shape;7283;p74"/>
              <p:cNvSpPr/>
              <p:nvPr>
                <p:custDataLst>
                  <p:tags r:id="rId99"/>
                </p:custDataLst>
              </p:nvPr>
            </p:nvSpPr>
            <p:spPr>
              <a:xfrm>
                <a:off x="6179"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CC0000"/>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139" name="Google Shape;7284;p74"/>
              <p:cNvSpPr/>
              <p:nvPr>
                <p:custDataLst>
                  <p:tags r:id="rId100"/>
                </p:custDataLst>
              </p:nvPr>
            </p:nvSpPr>
            <p:spPr>
              <a:xfrm>
                <a:off x="6881"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140" name="Google Shape;7285;p74"/>
              <p:cNvSpPr/>
              <p:nvPr>
                <p:custDataLst>
                  <p:tags r:id="rId101"/>
                </p:custDataLst>
              </p:nvPr>
            </p:nvSpPr>
            <p:spPr>
              <a:xfrm>
                <a:off x="7584"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pic>
            <p:nvPicPr>
              <p:cNvPr id="141" name="图片 140" descr="3b333633363836333bd6b1cfdfbcfdcdb7"/>
              <p:cNvPicPr>
                <a:picLocks noChangeAspect="1"/>
              </p:cNvPicPr>
              <p:nvPr>
                <p:custDataLst>
                  <p:tags r:id="rId102"/>
                </p:custDataLst>
              </p:nvPr>
            </p:nvPicPr>
            <p:blipFill>
              <a:blip r:embed="rId116">
                <a:extLst>
                  <a:ext uri="{96DAC541-7B7A-43D3-8B79-37D633B846F1}">
                    <asvg:svgBlip xmlns:asvg="http://schemas.microsoft.com/office/drawing/2016/SVG/main" r:embed="rId117"/>
                  </a:ext>
                </a:extLst>
              </a:blip>
              <a:stretch>
                <a:fillRect/>
              </a:stretch>
            </p:blipFill>
            <p:spPr>
              <a:xfrm rot="14040000">
                <a:off x="6179" y="3804"/>
                <a:ext cx="615" cy="460"/>
              </a:xfrm>
              <a:prstGeom prst="rect">
                <a:avLst/>
              </a:prstGeom>
            </p:spPr>
          </p:pic>
          <p:pic>
            <p:nvPicPr>
              <p:cNvPr id="142" name="图片 141" descr="3b333633363836333bd6b1cfdfbcfdcdb7"/>
              <p:cNvPicPr>
                <a:picLocks noChangeAspect="1"/>
              </p:cNvPicPr>
              <p:nvPr>
                <p:custDataLst>
                  <p:tags r:id="rId103"/>
                </p:custDataLst>
              </p:nvPr>
            </p:nvPicPr>
            <p:blipFill>
              <a:blip r:embed="rId116">
                <a:extLst>
                  <a:ext uri="{96DAC541-7B7A-43D3-8B79-37D633B846F1}">
                    <asvg:svgBlip xmlns:asvg="http://schemas.microsoft.com/office/drawing/2016/SVG/main" r:embed="rId117"/>
                  </a:ext>
                </a:extLst>
              </a:blip>
              <a:stretch>
                <a:fillRect/>
              </a:stretch>
            </p:blipFill>
            <p:spPr>
              <a:xfrm rot="18900000">
                <a:off x="6925" y="3807"/>
                <a:ext cx="615" cy="460"/>
              </a:xfrm>
              <a:prstGeom prst="rect">
                <a:avLst/>
              </a:prstGeom>
            </p:spPr>
          </p:pic>
          <p:pic>
            <p:nvPicPr>
              <p:cNvPr id="143" name="图片 142" descr="3b333633363836333bd6b1cfdfbcfdcdb7"/>
              <p:cNvPicPr>
                <a:picLocks noChangeAspect="1"/>
              </p:cNvPicPr>
              <p:nvPr>
                <p:custDataLst>
                  <p:tags r:id="rId104"/>
                </p:custDataLst>
              </p:nvPr>
            </p:nvPicPr>
            <p:blipFill>
              <a:blip r:embed="rId116">
                <a:extLst>
                  <a:ext uri="{96DAC541-7B7A-43D3-8B79-37D633B846F1}">
                    <asvg:svgBlip xmlns:asvg="http://schemas.microsoft.com/office/drawing/2016/SVG/main" r:embed="rId117"/>
                  </a:ext>
                </a:extLst>
              </a:blip>
              <a:stretch>
                <a:fillRect/>
              </a:stretch>
            </p:blipFill>
            <p:spPr>
              <a:xfrm rot="19260000">
                <a:off x="7669" y="3807"/>
                <a:ext cx="615" cy="460"/>
              </a:xfrm>
              <a:prstGeom prst="rect">
                <a:avLst/>
              </a:prstGeom>
            </p:spPr>
          </p:pic>
          <p:pic>
            <p:nvPicPr>
              <p:cNvPr id="144" name="图片 143" descr="3b333633363836333bd6b1cfdfbcfdcdb7"/>
              <p:cNvPicPr>
                <a:picLocks noChangeAspect="1"/>
              </p:cNvPicPr>
              <p:nvPr>
                <p:custDataLst>
                  <p:tags r:id="rId105"/>
                </p:custDataLst>
              </p:nvPr>
            </p:nvPicPr>
            <p:blipFill>
              <a:blip r:embed="rId116">
                <a:extLst>
                  <a:ext uri="{96DAC541-7B7A-43D3-8B79-37D633B846F1}">
                    <asvg:svgBlip xmlns:asvg="http://schemas.microsoft.com/office/drawing/2016/SVG/main" r:embed="rId117"/>
                  </a:ext>
                </a:extLst>
              </a:blip>
              <a:stretch>
                <a:fillRect/>
              </a:stretch>
            </p:blipFill>
            <p:spPr>
              <a:xfrm rot="13560000">
                <a:off x="6179" y="4508"/>
                <a:ext cx="615" cy="460"/>
              </a:xfrm>
              <a:prstGeom prst="rect">
                <a:avLst/>
              </a:prstGeom>
            </p:spPr>
          </p:pic>
          <p:pic>
            <p:nvPicPr>
              <p:cNvPr id="145" name="图片 144" descr="3b333633363836333bd6b1cfdfbcfdcdb7"/>
              <p:cNvPicPr>
                <a:picLocks noChangeAspect="1"/>
              </p:cNvPicPr>
              <p:nvPr>
                <p:custDataLst>
                  <p:tags r:id="rId106"/>
                </p:custDataLst>
              </p:nvPr>
            </p:nvPicPr>
            <p:blipFill>
              <a:blip r:embed="rId116">
                <a:extLst>
                  <a:ext uri="{96DAC541-7B7A-43D3-8B79-37D633B846F1}">
                    <asvg:svgBlip xmlns:asvg="http://schemas.microsoft.com/office/drawing/2016/SVG/main" r:embed="rId117"/>
                  </a:ext>
                </a:extLst>
              </a:blip>
              <a:stretch>
                <a:fillRect/>
              </a:stretch>
            </p:blipFill>
            <p:spPr>
              <a:xfrm rot="7980000">
                <a:off x="6179" y="5212"/>
                <a:ext cx="615" cy="460"/>
              </a:xfrm>
              <a:prstGeom prst="rect">
                <a:avLst/>
              </a:prstGeom>
            </p:spPr>
          </p:pic>
          <p:pic>
            <p:nvPicPr>
              <p:cNvPr id="146" name="图片 145" descr="3b333633363836333bd6b1cfdfbcfdcdb7"/>
              <p:cNvPicPr>
                <a:picLocks noChangeAspect="1"/>
              </p:cNvPicPr>
              <p:nvPr>
                <p:custDataLst>
                  <p:tags r:id="rId107"/>
                </p:custDataLst>
              </p:nvPr>
            </p:nvPicPr>
            <p:blipFill>
              <a:blip r:embed="rId116">
                <a:extLst>
                  <a:ext uri="{96DAC541-7B7A-43D3-8B79-37D633B846F1}">
                    <asvg:svgBlip xmlns:asvg="http://schemas.microsoft.com/office/drawing/2016/SVG/main" r:embed="rId117"/>
                  </a:ext>
                </a:extLst>
              </a:blip>
              <a:stretch>
                <a:fillRect/>
              </a:stretch>
            </p:blipFill>
            <p:spPr>
              <a:xfrm rot="2580000">
                <a:off x="6925" y="4508"/>
                <a:ext cx="615" cy="460"/>
              </a:xfrm>
              <a:prstGeom prst="rect">
                <a:avLst/>
              </a:prstGeom>
            </p:spPr>
          </p:pic>
          <p:pic>
            <p:nvPicPr>
              <p:cNvPr id="147" name="图片 146" descr="3b333633363836333bd6b1cfdfbcfdcdb7"/>
              <p:cNvPicPr>
                <a:picLocks noChangeAspect="1"/>
              </p:cNvPicPr>
              <p:nvPr>
                <p:custDataLst>
                  <p:tags r:id="rId108"/>
                </p:custDataLst>
              </p:nvPr>
            </p:nvPicPr>
            <p:blipFill>
              <a:blip r:embed="rId116">
                <a:extLst>
                  <a:ext uri="{96DAC541-7B7A-43D3-8B79-37D633B846F1}">
                    <asvg:svgBlip xmlns:asvg="http://schemas.microsoft.com/office/drawing/2016/SVG/main" r:embed="rId117"/>
                  </a:ext>
                </a:extLst>
              </a:blip>
              <a:stretch>
                <a:fillRect/>
              </a:stretch>
            </p:blipFill>
            <p:spPr>
              <a:xfrm rot="3540000">
                <a:off x="6925" y="5212"/>
                <a:ext cx="615" cy="460"/>
              </a:xfrm>
              <a:prstGeom prst="rect">
                <a:avLst/>
              </a:prstGeom>
            </p:spPr>
          </p:pic>
          <p:pic>
            <p:nvPicPr>
              <p:cNvPr id="149" name="图片 148" descr="3b333633363836333bd6b1cfdfbcfdcdb7"/>
              <p:cNvPicPr>
                <a:picLocks noChangeAspect="1"/>
              </p:cNvPicPr>
              <p:nvPr>
                <p:custDataLst>
                  <p:tags r:id="rId109"/>
                </p:custDataLst>
              </p:nvPr>
            </p:nvPicPr>
            <p:blipFill>
              <a:blip r:embed="rId116">
                <a:extLst>
                  <a:ext uri="{96DAC541-7B7A-43D3-8B79-37D633B846F1}">
                    <asvg:svgBlip xmlns:asvg="http://schemas.microsoft.com/office/drawing/2016/SVG/main" r:embed="rId117"/>
                  </a:ext>
                </a:extLst>
              </a:blip>
              <a:stretch>
                <a:fillRect/>
              </a:stretch>
            </p:blipFill>
            <p:spPr>
              <a:xfrm rot="18780000">
                <a:off x="7669" y="4508"/>
                <a:ext cx="615" cy="460"/>
              </a:xfrm>
              <a:prstGeom prst="rect">
                <a:avLst/>
              </a:prstGeom>
            </p:spPr>
          </p:pic>
          <p:pic>
            <p:nvPicPr>
              <p:cNvPr id="150" name="图片 149" descr="3b333633363836333bd6b1cfdfbcfdcdb7"/>
              <p:cNvPicPr>
                <a:picLocks noChangeAspect="1"/>
              </p:cNvPicPr>
              <p:nvPr>
                <p:custDataLst>
                  <p:tags r:id="rId110"/>
                </p:custDataLst>
              </p:nvPr>
            </p:nvPicPr>
            <p:blipFill>
              <a:blip r:embed="rId116">
                <a:extLst>
                  <a:ext uri="{96DAC541-7B7A-43D3-8B79-37D633B846F1}">
                    <asvg:svgBlip xmlns:asvg="http://schemas.microsoft.com/office/drawing/2016/SVG/main" r:embed="rId117"/>
                  </a:ext>
                </a:extLst>
              </a:blip>
              <a:stretch>
                <a:fillRect/>
              </a:stretch>
            </p:blipFill>
            <p:spPr>
              <a:xfrm rot="2880000">
                <a:off x="7669" y="5212"/>
                <a:ext cx="615" cy="460"/>
              </a:xfrm>
              <a:prstGeom prst="rect">
                <a:avLst/>
              </a:prstGeom>
            </p:spPr>
          </p:pic>
        </p:grpSp>
        <p:sp>
          <p:nvSpPr>
            <p:cNvPr id="151" name="文本框 150"/>
            <p:cNvSpPr txBox="1"/>
            <p:nvPr/>
          </p:nvSpPr>
          <p:spPr>
            <a:xfrm>
              <a:off x="9517" y="5208"/>
              <a:ext cx="999" cy="464"/>
            </a:xfrm>
            <a:prstGeom prst="rect">
              <a:avLst/>
            </a:prstGeom>
            <a:noFill/>
          </p:spPr>
          <p:txBody>
            <a:bodyPr wrap="square" rtlCol="0">
              <a:noAutofit/>
            </a:bodyPr>
            <a:lstStyle/>
            <a:p>
              <a:r>
                <a:rPr lang="en-US" altLang="zh-CN" sz="900"/>
                <a:t>offset</a:t>
              </a:r>
            </a:p>
          </p:txBody>
        </p:sp>
        <p:grpSp>
          <p:nvGrpSpPr>
            <p:cNvPr id="152" name="Google Shape;314;p20"/>
            <p:cNvGrpSpPr/>
            <p:nvPr/>
          </p:nvGrpSpPr>
          <p:grpSpPr>
            <a:xfrm>
              <a:off x="11249" y="4956"/>
              <a:ext cx="198" cy="228"/>
              <a:chOff x="7503475" y="2981725"/>
              <a:chExt cx="535200" cy="535200"/>
            </a:xfrm>
            <a:noFill/>
          </p:grpSpPr>
          <p:sp>
            <p:nvSpPr>
              <p:cNvPr id="153" name="Google Shape;315;p20"/>
              <p:cNvSpPr/>
              <p:nvPr>
                <p:custDataLst>
                  <p:tags r:id="rId91"/>
                </p:custDataLst>
              </p:nvPr>
            </p:nvSpPr>
            <p:spPr>
              <a:xfrm>
                <a:off x="7503475" y="2981725"/>
                <a:ext cx="535200" cy="535200"/>
              </a:xfrm>
              <a:prstGeom prst="ellipse">
                <a:avLst/>
              </a:prstGeom>
              <a:grpFill/>
              <a:ln w="158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54" name="Google Shape;316;p20" descr="\times" title="MathEquation,#565656"/>
              <p:cNvPicPr preferRelativeResize="0"/>
              <p:nvPr>
                <p:custDataLst>
                  <p:tags r:id="rId92"/>
                </p:custDataLst>
              </p:nvPr>
            </p:nvPicPr>
            <p:blipFill>
              <a:blip r:embed="rId115"/>
              <a:stretch>
                <a:fillRect/>
              </a:stretch>
            </p:blipFill>
            <p:spPr>
              <a:xfrm>
                <a:off x="7626450" y="3124269"/>
                <a:ext cx="289250" cy="246581"/>
              </a:xfrm>
              <a:prstGeom prst="rect">
                <a:avLst/>
              </a:prstGeom>
              <a:grpFill/>
              <a:ln w="28575" cmpd="sng">
                <a:noFill/>
                <a:prstDash val="solid"/>
              </a:ln>
            </p:spPr>
          </p:pic>
        </p:grpSp>
        <p:grpSp>
          <p:nvGrpSpPr>
            <p:cNvPr id="155" name="Google Shape;320;p20"/>
            <p:cNvGrpSpPr/>
            <p:nvPr/>
          </p:nvGrpSpPr>
          <p:grpSpPr>
            <a:xfrm>
              <a:off x="11249" y="5685"/>
              <a:ext cx="198" cy="200"/>
              <a:chOff x="7503475" y="3745100"/>
              <a:chExt cx="535200" cy="535200"/>
            </a:xfrm>
          </p:grpSpPr>
          <p:pic>
            <p:nvPicPr>
              <p:cNvPr id="156" name="Google Shape;321;p20" descr="+" title="MathEquation,#585858"/>
              <p:cNvPicPr preferRelativeResize="0"/>
              <p:nvPr>
                <p:custDataLst>
                  <p:tags r:id="rId89"/>
                </p:custDataLst>
              </p:nvPr>
            </p:nvPicPr>
            <p:blipFill>
              <a:blip r:embed="rId118"/>
              <a:stretch>
                <a:fillRect/>
              </a:stretch>
            </p:blipFill>
            <p:spPr>
              <a:xfrm>
                <a:off x="7577600" y="3803262"/>
                <a:ext cx="386950" cy="418876"/>
              </a:xfrm>
              <a:prstGeom prst="rect">
                <a:avLst/>
              </a:prstGeom>
              <a:noFill/>
              <a:ln>
                <a:noFill/>
              </a:ln>
            </p:spPr>
          </p:pic>
          <p:sp>
            <p:nvSpPr>
              <p:cNvPr id="157" name="Google Shape;322;p20"/>
              <p:cNvSpPr/>
              <p:nvPr>
                <p:custDataLst>
                  <p:tags r:id="rId90"/>
                </p:custDataLst>
              </p:nvPr>
            </p:nvSpPr>
            <p:spPr>
              <a:xfrm>
                <a:off x="7503475" y="3745100"/>
                <a:ext cx="535200" cy="535200"/>
              </a:xfrm>
              <a:prstGeom prst="ellipse">
                <a:avLst/>
              </a:prstGeom>
              <a:no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162" name="文本框 161"/>
            <p:cNvSpPr txBox="1"/>
            <p:nvPr/>
          </p:nvSpPr>
          <p:spPr>
            <a:xfrm>
              <a:off x="11693" y="4865"/>
              <a:ext cx="999" cy="342"/>
            </a:xfrm>
            <a:prstGeom prst="rect">
              <a:avLst/>
            </a:prstGeom>
            <a:noFill/>
          </p:spPr>
          <p:txBody>
            <a:bodyPr wrap="square" rtlCol="0">
              <a:noAutofit/>
            </a:bodyPr>
            <a:lstStyle/>
            <a:p>
              <a:r>
                <a:rPr lang="en-US" altLang="zh-CN" sz="900"/>
                <a:t> multiply</a:t>
              </a:r>
            </a:p>
          </p:txBody>
        </p:sp>
        <p:sp>
          <p:nvSpPr>
            <p:cNvPr id="163" name="文本框 162"/>
            <p:cNvSpPr txBox="1"/>
            <p:nvPr/>
          </p:nvSpPr>
          <p:spPr>
            <a:xfrm>
              <a:off x="11693" y="5615"/>
              <a:ext cx="999" cy="342"/>
            </a:xfrm>
            <a:prstGeom prst="rect">
              <a:avLst/>
            </a:prstGeom>
            <a:noFill/>
          </p:spPr>
          <p:txBody>
            <a:bodyPr wrap="square" rtlCol="0">
              <a:noAutofit/>
            </a:bodyPr>
            <a:lstStyle/>
            <a:p>
              <a:r>
                <a:rPr lang="en-US" altLang="zh-CN" sz="900"/>
                <a:t> add</a:t>
              </a:r>
            </a:p>
          </p:txBody>
        </p:sp>
        <p:grpSp>
          <p:nvGrpSpPr>
            <p:cNvPr id="168" name="组合 167"/>
            <p:cNvGrpSpPr/>
            <p:nvPr/>
          </p:nvGrpSpPr>
          <p:grpSpPr>
            <a:xfrm>
              <a:off x="1510" y="400"/>
              <a:ext cx="11039" cy="3810"/>
              <a:chOff x="2080" y="400"/>
              <a:chExt cx="10032" cy="3810"/>
            </a:xfrm>
          </p:grpSpPr>
          <p:sp>
            <p:nvSpPr>
              <p:cNvPr id="7021" name="Google Shape;7021;p72"/>
              <p:cNvSpPr/>
              <p:nvPr>
                <p:custDataLst>
                  <p:tags r:id="rId4"/>
                </p:custDataLst>
              </p:nvPr>
            </p:nvSpPr>
            <p:spPr>
              <a:xfrm>
                <a:off x="2299" y="1431"/>
                <a:ext cx="478" cy="1413"/>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021;p72"/>
              <p:cNvSpPr/>
              <p:nvPr>
                <p:custDataLst>
                  <p:tags r:id="rId5"/>
                </p:custDataLst>
              </p:nvPr>
            </p:nvSpPr>
            <p:spPr>
              <a:xfrm>
                <a:off x="3532" y="845"/>
                <a:ext cx="343" cy="1043"/>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直接箭头连接符 74"/>
              <p:cNvCxnSpPr>
                <a:stCxn id="7021" idx="5"/>
                <a:endCxn id="24" idx="2"/>
              </p:cNvCxnSpPr>
              <p:nvPr/>
            </p:nvCxnSpPr>
            <p:spPr>
              <a:xfrm flipV="1">
                <a:off x="2777" y="1333"/>
                <a:ext cx="152" cy="618"/>
              </a:xfrm>
              <a:prstGeom prst="straightConnector1">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76" name="直接箭头连接符 75"/>
              <p:cNvCxnSpPr/>
              <p:nvPr/>
            </p:nvCxnSpPr>
            <p:spPr>
              <a:xfrm>
                <a:off x="3274" y="1370"/>
                <a:ext cx="278" cy="1"/>
              </a:xfrm>
              <a:prstGeom prst="straightConnector1">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grpSp>
            <p:nvGrpSpPr>
              <p:cNvPr id="80" name="组合 79"/>
              <p:cNvGrpSpPr/>
              <p:nvPr/>
            </p:nvGrpSpPr>
            <p:grpSpPr>
              <a:xfrm>
                <a:off x="4155" y="1031"/>
                <a:ext cx="535" cy="593"/>
                <a:chOff x="6179" y="3668"/>
                <a:chExt cx="2105" cy="2107"/>
              </a:xfrm>
            </p:grpSpPr>
            <p:sp>
              <p:nvSpPr>
                <p:cNvPr id="7275" name="Google Shape;7275;p74"/>
                <p:cNvSpPr/>
                <p:nvPr>
                  <p:custDataLst>
                    <p:tags r:id="rId71"/>
                  </p:custDataLst>
                </p:nvPr>
              </p:nvSpPr>
              <p:spPr>
                <a:xfrm>
                  <a:off x="6179"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F1C232"/>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76" name="Google Shape;7276;p74"/>
                <p:cNvSpPr/>
                <p:nvPr>
                  <p:custDataLst>
                    <p:tags r:id="rId72"/>
                  </p:custDataLst>
                </p:nvPr>
              </p:nvSpPr>
              <p:spPr>
                <a:xfrm>
                  <a:off x="6881"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A4C2F4"/>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77" name="Google Shape;7277;p74"/>
                <p:cNvSpPr/>
                <p:nvPr>
                  <p:custDataLst>
                    <p:tags r:id="rId73"/>
                  </p:custDataLst>
                </p:nvPr>
              </p:nvSpPr>
              <p:spPr>
                <a:xfrm>
                  <a:off x="7584"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A4C2F4"/>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79" name="Google Shape;7279;p74"/>
                <p:cNvSpPr/>
                <p:nvPr>
                  <p:custDataLst>
                    <p:tags r:id="rId74"/>
                  </p:custDataLst>
                </p:nvPr>
              </p:nvSpPr>
              <p:spPr>
                <a:xfrm>
                  <a:off x="6179"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CC0000"/>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0" name="Google Shape;7280;p74"/>
                <p:cNvSpPr/>
                <p:nvPr>
                  <p:custDataLst>
                    <p:tags r:id="rId75"/>
                  </p:custDataLst>
                </p:nvPr>
              </p:nvSpPr>
              <p:spPr>
                <a:xfrm>
                  <a:off x="6881"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1" name="Google Shape;7281;p74"/>
                <p:cNvSpPr/>
                <p:nvPr>
                  <p:custDataLst>
                    <p:tags r:id="rId76"/>
                  </p:custDataLst>
                </p:nvPr>
              </p:nvSpPr>
              <p:spPr>
                <a:xfrm>
                  <a:off x="7584"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3" name="Google Shape;7283;p74"/>
                <p:cNvSpPr/>
                <p:nvPr>
                  <p:custDataLst>
                    <p:tags r:id="rId77"/>
                  </p:custDataLst>
                </p:nvPr>
              </p:nvSpPr>
              <p:spPr>
                <a:xfrm>
                  <a:off x="6179"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CC0000"/>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4" name="Google Shape;7284;p74"/>
                <p:cNvSpPr/>
                <p:nvPr>
                  <p:custDataLst>
                    <p:tags r:id="rId78"/>
                  </p:custDataLst>
                </p:nvPr>
              </p:nvSpPr>
              <p:spPr>
                <a:xfrm>
                  <a:off x="6881"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5" name="Google Shape;7285;p74"/>
                <p:cNvSpPr/>
                <p:nvPr>
                  <p:custDataLst>
                    <p:tags r:id="rId79"/>
                  </p:custDataLst>
                </p:nvPr>
              </p:nvSpPr>
              <p:spPr>
                <a:xfrm>
                  <a:off x="7584"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pic>
              <p:nvPicPr>
                <p:cNvPr id="81" name="图片 80" descr="3b333633363836333bd6b1cfdfbcfdcdb7"/>
                <p:cNvPicPr>
                  <a:picLocks noChangeAspect="1"/>
                </p:cNvPicPr>
                <p:nvPr>
                  <p:custDataLst>
                    <p:tags r:id="rId80"/>
                  </p:custDataLst>
                </p:nvPr>
              </p:nvPicPr>
              <p:blipFill>
                <a:blip r:embed="rId116">
                  <a:extLst>
                    <a:ext uri="{96DAC541-7B7A-43D3-8B79-37D633B846F1}">
                      <asvg:svgBlip xmlns:asvg="http://schemas.microsoft.com/office/drawing/2016/SVG/main" r:embed="rId117"/>
                    </a:ext>
                  </a:extLst>
                </a:blip>
                <a:stretch>
                  <a:fillRect/>
                </a:stretch>
              </p:blipFill>
              <p:spPr>
                <a:xfrm rot="14040000">
                  <a:off x="6179" y="3804"/>
                  <a:ext cx="615" cy="460"/>
                </a:xfrm>
                <a:prstGeom prst="rect">
                  <a:avLst/>
                </a:prstGeom>
              </p:spPr>
            </p:pic>
            <p:pic>
              <p:nvPicPr>
                <p:cNvPr id="82" name="图片 81" descr="3b333633363836333bd6b1cfdfbcfdcdb7"/>
                <p:cNvPicPr>
                  <a:picLocks noChangeAspect="1"/>
                </p:cNvPicPr>
                <p:nvPr>
                  <p:custDataLst>
                    <p:tags r:id="rId81"/>
                  </p:custDataLst>
                </p:nvPr>
              </p:nvPicPr>
              <p:blipFill>
                <a:blip r:embed="rId116">
                  <a:extLst>
                    <a:ext uri="{96DAC541-7B7A-43D3-8B79-37D633B846F1}">
                      <asvg:svgBlip xmlns:asvg="http://schemas.microsoft.com/office/drawing/2016/SVG/main" r:embed="rId117"/>
                    </a:ext>
                  </a:extLst>
                </a:blip>
                <a:stretch>
                  <a:fillRect/>
                </a:stretch>
              </p:blipFill>
              <p:spPr>
                <a:xfrm rot="18900000">
                  <a:off x="6925" y="3807"/>
                  <a:ext cx="615" cy="460"/>
                </a:xfrm>
                <a:prstGeom prst="rect">
                  <a:avLst/>
                </a:prstGeom>
              </p:spPr>
            </p:pic>
            <p:pic>
              <p:nvPicPr>
                <p:cNvPr id="83" name="图片 82" descr="3b333633363836333bd6b1cfdfbcfdcdb7"/>
                <p:cNvPicPr>
                  <a:picLocks noChangeAspect="1"/>
                </p:cNvPicPr>
                <p:nvPr>
                  <p:custDataLst>
                    <p:tags r:id="rId82"/>
                  </p:custDataLst>
                </p:nvPr>
              </p:nvPicPr>
              <p:blipFill>
                <a:blip r:embed="rId116">
                  <a:extLst>
                    <a:ext uri="{96DAC541-7B7A-43D3-8B79-37D633B846F1}">
                      <asvg:svgBlip xmlns:asvg="http://schemas.microsoft.com/office/drawing/2016/SVG/main" r:embed="rId117"/>
                    </a:ext>
                  </a:extLst>
                </a:blip>
                <a:stretch>
                  <a:fillRect/>
                </a:stretch>
              </p:blipFill>
              <p:spPr>
                <a:xfrm rot="19260000">
                  <a:off x="7669" y="3807"/>
                  <a:ext cx="615" cy="460"/>
                </a:xfrm>
                <a:prstGeom prst="rect">
                  <a:avLst/>
                </a:prstGeom>
              </p:spPr>
            </p:pic>
            <p:pic>
              <p:nvPicPr>
                <p:cNvPr id="84" name="图片 83" descr="3b333633363836333bd6b1cfdfbcfdcdb7"/>
                <p:cNvPicPr>
                  <a:picLocks noChangeAspect="1"/>
                </p:cNvPicPr>
                <p:nvPr>
                  <p:custDataLst>
                    <p:tags r:id="rId83"/>
                  </p:custDataLst>
                </p:nvPr>
              </p:nvPicPr>
              <p:blipFill>
                <a:blip r:embed="rId116">
                  <a:extLst>
                    <a:ext uri="{96DAC541-7B7A-43D3-8B79-37D633B846F1}">
                      <asvg:svgBlip xmlns:asvg="http://schemas.microsoft.com/office/drawing/2016/SVG/main" r:embed="rId117"/>
                    </a:ext>
                  </a:extLst>
                </a:blip>
                <a:stretch>
                  <a:fillRect/>
                </a:stretch>
              </p:blipFill>
              <p:spPr>
                <a:xfrm rot="13560000">
                  <a:off x="6179" y="4508"/>
                  <a:ext cx="615" cy="460"/>
                </a:xfrm>
                <a:prstGeom prst="rect">
                  <a:avLst/>
                </a:prstGeom>
              </p:spPr>
            </p:pic>
            <p:pic>
              <p:nvPicPr>
                <p:cNvPr id="85" name="图片 84" descr="3b333633363836333bd6b1cfdfbcfdcdb7"/>
                <p:cNvPicPr>
                  <a:picLocks noChangeAspect="1"/>
                </p:cNvPicPr>
                <p:nvPr>
                  <p:custDataLst>
                    <p:tags r:id="rId84"/>
                  </p:custDataLst>
                </p:nvPr>
              </p:nvPicPr>
              <p:blipFill>
                <a:blip r:embed="rId116">
                  <a:extLst>
                    <a:ext uri="{96DAC541-7B7A-43D3-8B79-37D633B846F1}">
                      <asvg:svgBlip xmlns:asvg="http://schemas.microsoft.com/office/drawing/2016/SVG/main" r:embed="rId117"/>
                    </a:ext>
                  </a:extLst>
                </a:blip>
                <a:stretch>
                  <a:fillRect/>
                </a:stretch>
              </p:blipFill>
              <p:spPr>
                <a:xfrm rot="7980000">
                  <a:off x="6179" y="5212"/>
                  <a:ext cx="615" cy="460"/>
                </a:xfrm>
                <a:prstGeom prst="rect">
                  <a:avLst/>
                </a:prstGeom>
              </p:spPr>
            </p:pic>
            <p:pic>
              <p:nvPicPr>
                <p:cNvPr id="86" name="图片 85" descr="3b333633363836333bd6b1cfdfbcfdcdb7"/>
                <p:cNvPicPr>
                  <a:picLocks noChangeAspect="1"/>
                </p:cNvPicPr>
                <p:nvPr>
                  <p:custDataLst>
                    <p:tags r:id="rId85"/>
                  </p:custDataLst>
                </p:nvPr>
              </p:nvPicPr>
              <p:blipFill>
                <a:blip r:embed="rId116">
                  <a:extLst>
                    <a:ext uri="{96DAC541-7B7A-43D3-8B79-37D633B846F1}">
                      <asvg:svgBlip xmlns:asvg="http://schemas.microsoft.com/office/drawing/2016/SVG/main" r:embed="rId117"/>
                    </a:ext>
                  </a:extLst>
                </a:blip>
                <a:stretch>
                  <a:fillRect/>
                </a:stretch>
              </p:blipFill>
              <p:spPr>
                <a:xfrm rot="2580000">
                  <a:off x="6925" y="4508"/>
                  <a:ext cx="615" cy="460"/>
                </a:xfrm>
                <a:prstGeom prst="rect">
                  <a:avLst/>
                </a:prstGeom>
              </p:spPr>
            </p:pic>
            <p:pic>
              <p:nvPicPr>
                <p:cNvPr id="87" name="图片 86" descr="3b333633363836333bd6b1cfdfbcfdcdb7"/>
                <p:cNvPicPr>
                  <a:picLocks noChangeAspect="1"/>
                </p:cNvPicPr>
                <p:nvPr>
                  <p:custDataLst>
                    <p:tags r:id="rId86"/>
                  </p:custDataLst>
                </p:nvPr>
              </p:nvPicPr>
              <p:blipFill>
                <a:blip r:embed="rId116">
                  <a:extLst>
                    <a:ext uri="{96DAC541-7B7A-43D3-8B79-37D633B846F1}">
                      <asvg:svgBlip xmlns:asvg="http://schemas.microsoft.com/office/drawing/2016/SVG/main" r:embed="rId117"/>
                    </a:ext>
                  </a:extLst>
                </a:blip>
                <a:stretch>
                  <a:fillRect/>
                </a:stretch>
              </p:blipFill>
              <p:spPr>
                <a:xfrm rot="3540000">
                  <a:off x="6925" y="5212"/>
                  <a:ext cx="615" cy="460"/>
                </a:xfrm>
                <a:prstGeom prst="rect">
                  <a:avLst/>
                </a:prstGeom>
              </p:spPr>
            </p:pic>
            <p:pic>
              <p:nvPicPr>
                <p:cNvPr id="88" name="图片 87" descr="3b333633363836333bd6b1cfdfbcfdcdb7"/>
                <p:cNvPicPr>
                  <a:picLocks noChangeAspect="1"/>
                </p:cNvPicPr>
                <p:nvPr>
                  <p:custDataLst>
                    <p:tags r:id="rId87"/>
                  </p:custDataLst>
                </p:nvPr>
              </p:nvPicPr>
              <p:blipFill>
                <a:blip r:embed="rId116">
                  <a:extLst>
                    <a:ext uri="{96DAC541-7B7A-43D3-8B79-37D633B846F1}">
                      <asvg:svgBlip xmlns:asvg="http://schemas.microsoft.com/office/drawing/2016/SVG/main" r:embed="rId117"/>
                    </a:ext>
                  </a:extLst>
                </a:blip>
                <a:stretch>
                  <a:fillRect/>
                </a:stretch>
              </p:blipFill>
              <p:spPr>
                <a:xfrm rot="18780000">
                  <a:off x="7669" y="4508"/>
                  <a:ext cx="615" cy="460"/>
                </a:xfrm>
                <a:prstGeom prst="rect">
                  <a:avLst/>
                </a:prstGeom>
              </p:spPr>
            </p:pic>
            <p:pic>
              <p:nvPicPr>
                <p:cNvPr id="89" name="图片 88" descr="3b333633363836333bd6b1cfdfbcfdcdb7"/>
                <p:cNvPicPr>
                  <a:picLocks noChangeAspect="1"/>
                </p:cNvPicPr>
                <p:nvPr>
                  <p:custDataLst>
                    <p:tags r:id="rId88"/>
                  </p:custDataLst>
                </p:nvPr>
              </p:nvPicPr>
              <p:blipFill>
                <a:blip r:embed="rId116">
                  <a:extLst>
                    <a:ext uri="{96DAC541-7B7A-43D3-8B79-37D633B846F1}">
                      <asvg:svgBlip xmlns:asvg="http://schemas.microsoft.com/office/drawing/2016/SVG/main" r:embed="rId117"/>
                    </a:ext>
                  </a:extLst>
                </a:blip>
                <a:stretch>
                  <a:fillRect/>
                </a:stretch>
              </p:blipFill>
              <p:spPr>
                <a:xfrm rot="2880000">
                  <a:off x="7669" y="5212"/>
                  <a:ext cx="615" cy="460"/>
                </a:xfrm>
                <a:prstGeom prst="rect">
                  <a:avLst/>
                </a:prstGeom>
              </p:spPr>
            </p:pic>
          </p:grpSp>
          <p:cxnSp>
            <p:nvCxnSpPr>
              <p:cNvPr id="90" name="直接箭头连接符 89"/>
              <p:cNvCxnSpPr/>
              <p:nvPr/>
            </p:nvCxnSpPr>
            <p:spPr>
              <a:xfrm>
                <a:off x="3893" y="1368"/>
                <a:ext cx="262" cy="2"/>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4872" name="Google Shape;4872;p44"/>
              <p:cNvCxnSpPr/>
              <p:nvPr>
                <p:custDataLst>
                  <p:tags r:id="rId6"/>
                </p:custDataLst>
              </p:nvPr>
            </p:nvCxnSpPr>
            <p:spPr>
              <a:xfrm>
                <a:off x="2553" y="1996"/>
                <a:ext cx="2134" cy="256"/>
              </a:xfrm>
              <a:prstGeom prst="straightConnector1">
                <a:avLst/>
              </a:prstGeom>
              <a:noFill/>
              <a:ln w="9525" cap="flat" cmpd="sng">
                <a:solidFill>
                  <a:schemeClr val="dk2"/>
                </a:solidFill>
                <a:prstDash val="dashDot"/>
                <a:round/>
                <a:headEnd type="none" w="med" len="med"/>
                <a:tailEnd type="none" w="med" len="med"/>
              </a:ln>
            </p:spPr>
          </p:cxnSp>
          <p:cxnSp>
            <p:nvCxnSpPr>
              <p:cNvPr id="92" name="Google Shape;4872;p44"/>
              <p:cNvCxnSpPr/>
              <p:nvPr>
                <p:custDataLst>
                  <p:tags r:id="rId7"/>
                </p:custDataLst>
              </p:nvPr>
            </p:nvCxnSpPr>
            <p:spPr>
              <a:xfrm>
                <a:off x="2587" y="1831"/>
                <a:ext cx="2102" cy="421"/>
              </a:xfrm>
              <a:prstGeom prst="straightConnector1">
                <a:avLst/>
              </a:prstGeom>
              <a:noFill/>
              <a:ln w="9525" cap="flat" cmpd="sng">
                <a:solidFill>
                  <a:schemeClr val="dk2"/>
                </a:solidFill>
                <a:prstDash val="dashDot"/>
                <a:round/>
                <a:headEnd type="none" w="med" len="med"/>
                <a:tailEnd type="none" w="med" len="med"/>
              </a:ln>
            </p:spPr>
          </p:cxnSp>
          <p:cxnSp>
            <p:nvCxnSpPr>
              <p:cNvPr id="93" name="Google Shape;4872;p44"/>
              <p:cNvCxnSpPr/>
              <p:nvPr>
                <p:custDataLst>
                  <p:tags r:id="rId8"/>
                </p:custDataLst>
              </p:nvPr>
            </p:nvCxnSpPr>
            <p:spPr>
              <a:xfrm>
                <a:off x="2585" y="2127"/>
                <a:ext cx="2092" cy="144"/>
              </a:xfrm>
              <a:prstGeom prst="straightConnector1">
                <a:avLst/>
              </a:prstGeom>
              <a:noFill/>
              <a:ln w="9525" cap="flat" cmpd="sng">
                <a:solidFill>
                  <a:schemeClr val="dk2"/>
                </a:solidFill>
                <a:prstDash val="dashDot"/>
                <a:round/>
                <a:headEnd type="none" w="med" len="med"/>
                <a:tailEnd type="none" w="med" len="med"/>
              </a:ln>
            </p:spPr>
          </p:cxnSp>
          <p:sp>
            <p:nvSpPr>
              <p:cNvPr id="91" name="Google Shape;7021;p72"/>
              <p:cNvSpPr/>
              <p:nvPr>
                <p:custDataLst>
                  <p:tags r:id="rId9"/>
                </p:custDataLst>
              </p:nvPr>
            </p:nvSpPr>
            <p:spPr>
              <a:xfrm>
                <a:off x="4677" y="1468"/>
                <a:ext cx="339" cy="1317"/>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4872;p44"/>
              <p:cNvCxnSpPr>
                <a:endCxn id="91" idx="2"/>
              </p:cNvCxnSpPr>
              <p:nvPr>
                <p:custDataLst>
                  <p:tags r:id="rId10"/>
                </p:custDataLst>
              </p:nvPr>
            </p:nvCxnSpPr>
            <p:spPr>
              <a:xfrm flipV="1">
                <a:off x="2674" y="2259"/>
                <a:ext cx="2003" cy="91"/>
              </a:xfrm>
              <a:prstGeom prst="straightConnector1">
                <a:avLst/>
              </a:prstGeom>
              <a:noFill/>
              <a:ln w="9525" cap="flat" cmpd="sng">
                <a:solidFill>
                  <a:schemeClr val="dk2"/>
                </a:solidFill>
                <a:prstDash val="dashDot"/>
                <a:round/>
                <a:headEnd type="none" w="med" len="med"/>
                <a:tailEnd type="none" w="med" len="med"/>
              </a:ln>
            </p:spPr>
          </p:cxnSp>
          <p:cxnSp>
            <p:nvCxnSpPr>
              <p:cNvPr id="94" name="Google Shape;4872;p44"/>
              <p:cNvCxnSpPr/>
              <p:nvPr>
                <p:custDataLst>
                  <p:tags r:id="rId11"/>
                </p:custDataLst>
              </p:nvPr>
            </p:nvCxnSpPr>
            <p:spPr>
              <a:xfrm>
                <a:off x="2585" y="2056"/>
                <a:ext cx="2075" cy="224"/>
              </a:xfrm>
              <a:prstGeom prst="straightConnector1">
                <a:avLst/>
              </a:prstGeom>
              <a:noFill/>
              <a:ln w="9525" cap="flat" cmpd="sng">
                <a:solidFill>
                  <a:schemeClr val="dk2"/>
                </a:solidFill>
                <a:prstDash val="dashDot"/>
                <a:round/>
                <a:headEnd type="none" w="med" len="med"/>
                <a:tailEnd type="none" w="med" len="med"/>
              </a:ln>
            </p:spPr>
          </p:cxnSp>
          <p:cxnSp>
            <p:nvCxnSpPr>
              <p:cNvPr id="102" name="直接箭头连接符 101"/>
              <p:cNvCxnSpPr/>
              <p:nvPr/>
            </p:nvCxnSpPr>
            <p:spPr>
              <a:xfrm rot="5400000" flipV="1">
                <a:off x="4194" y="1899"/>
                <a:ext cx="445" cy="10"/>
              </a:xfrm>
              <a:prstGeom prst="straightConnector1">
                <a:avLst/>
              </a:prstGeom>
              <a:ln w="12700" cmpd="sng">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267" name="直接箭头连接符 266"/>
              <p:cNvCxnSpPr/>
              <p:nvPr>
                <p:custDataLst>
                  <p:tags r:id="rId12"/>
                </p:custDataLst>
              </p:nvPr>
            </p:nvCxnSpPr>
            <p:spPr>
              <a:xfrm flipV="1">
                <a:off x="5016" y="2124"/>
                <a:ext cx="613" cy="3"/>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grpSp>
            <p:nvGrpSpPr>
              <p:cNvPr id="6" name="组合 5"/>
              <p:cNvGrpSpPr/>
              <p:nvPr/>
            </p:nvGrpSpPr>
            <p:grpSpPr>
              <a:xfrm rot="16200000">
                <a:off x="3490" y="1913"/>
                <a:ext cx="316" cy="2272"/>
                <a:chOff x="1957" y="3011"/>
                <a:chExt cx="970" cy="1913"/>
              </a:xfrm>
            </p:grpSpPr>
            <p:cxnSp>
              <p:nvCxnSpPr>
                <p:cNvPr id="949" name="Google Shape;949;p28"/>
                <p:cNvCxnSpPr/>
                <p:nvPr>
                  <p:custDataLst>
                    <p:tags r:id="rId69"/>
                  </p:custDataLst>
                </p:nvPr>
              </p:nvCxnSpPr>
              <p:spPr>
                <a:xfrm flipV="1">
                  <a:off x="1957" y="3011"/>
                  <a:ext cx="970" cy="937"/>
                </a:xfrm>
                <a:prstGeom prst="curvedConnector3">
                  <a:avLst>
                    <a:gd name="adj1" fmla="val 50000"/>
                  </a:avLst>
                </a:prstGeom>
                <a:noFill/>
                <a:ln w="9525" cap="flat" cmpd="sng">
                  <a:solidFill>
                    <a:srgbClr val="595959"/>
                  </a:solidFill>
                  <a:prstDash val="solid"/>
                  <a:round/>
                  <a:headEnd type="none" w="med" len="med"/>
                  <a:tailEnd type="none" w="med" len="med"/>
                </a:ln>
              </p:spPr>
            </p:cxnSp>
            <p:cxnSp>
              <p:nvCxnSpPr>
                <p:cNvPr id="950" name="Google Shape;950;p28"/>
                <p:cNvCxnSpPr/>
                <p:nvPr>
                  <p:custDataLst>
                    <p:tags r:id="rId70"/>
                  </p:custDataLst>
                </p:nvPr>
              </p:nvCxnSpPr>
              <p:spPr>
                <a:xfrm>
                  <a:off x="1957" y="3948"/>
                  <a:ext cx="970" cy="976"/>
                </a:xfrm>
                <a:prstGeom prst="curvedConnector3">
                  <a:avLst>
                    <a:gd name="adj1" fmla="val 50000"/>
                  </a:avLst>
                </a:prstGeom>
                <a:noFill/>
                <a:ln w="9525" cap="flat" cmpd="sng">
                  <a:solidFill>
                    <a:srgbClr val="595959"/>
                  </a:solidFill>
                  <a:prstDash val="solid"/>
                  <a:round/>
                  <a:headEnd type="none" w="med" len="med"/>
                  <a:tailEnd type="none" w="med" len="med"/>
                </a:ln>
              </p:spPr>
            </p:cxnSp>
          </p:grpSp>
          <p:sp>
            <p:nvSpPr>
              <p:cNvPr id="7" name="文本框 6"/>
              <p:cNvSpPr txBox="1"/>
              <p:nvPr/>
            </p:nvSpPr>
            <p:spPr>
              <a:xfrm>
                <a:off x="2587" y="3207"/>
                <a:ext cx="2051" cy="211"/>
              </a:xfrm>
              <a:prstGeom prst="rect">
                <a:avLst/>
              </a:prstGeom>
              <a:noFill/>
            </p:spPr>
            <p:txBody>
              <a:bodyPr wrap="square" rtlCol="0">
                <a:noAutofit/>
              </a:bodyPr>
              <a:lstStyle/>
              <a:p>
                <a:pPr algn="ctr"/>
                <a:r>
                  <a:rPr lang="en-US" altLang="zh-CN" sz="700" b="1"/>
                  <a:t>Deformable Convolution</a:t>
                </a:r>
              </a:p>
            </p:txBody>
          </p:sp>
          <p:sp>
            <p:nvSpPr>
              <p:cNvPr id="69" name="矩形 68"/>
              <p:cNvSpPr/>
              <p:nvPr/>
            </p:nvSpPr>
            <p:spPr>
              <a:xfrm>
                <a:off x="2080" y="400"/>
                <a:ext cx="9918" cy="3810"/>
              </a:xfrm>
              <a:prstGeom prst="rect">
                <a:avLst/>
              </a:prstGeom>
              <a:noFill/>
              <a:ln w="9525">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sym typeface="+mn-ea"/>
                  </a:rPr>
                  <a:t>A</a:t>
                </a:r>
              </a:p>
            </p:txBody>
          </p:sp>
          <p:sp>
            <p:nvSpPr>
              <p:cNvPr id="184" name="Google Shape;7021;p72"/>
              <p:cNvSpPr/>
              <p:nvPr>
                <p:custDataLst>
                  <p:tags r:id="rId13"/>
                </p:custDataLst>
              </p:nvPr>
            </p:nvSpPr>
            <p:spPr>
              <a:xfrm>
                <a:off x="5675" y="1468"/>
                <a:ext cx="393" cy="1296"/>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直接箭头连接符 189"/>
              <p:cNvCxnSpPr/>
              <p:nvPr/>
            </p:nvCxnSpPr>
            <p:spPr>
              <a:xfrm flipV="1">
                <a:off x="6077" y="2099"/>
                <a:ext cx="247" cy="6"/>
              </a:xfrm>
              <a:prstGeom prst="straightConnector1">
                <a:avLst/>
              </a:prstGeom>
              <a:ln w="1270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91" name="直接箭头连接符 190"/>
              <p:cNvCxnSpPr/>
              <p:nvPr/>
            </p:nvCxnSpPr>
            <p:spPr>
              <a:xfrm flipV="1">
                <a:off x="6067" y="1231"/>
                <a:ext cx="249" cy="874"/>
              </a:xfrm>
              <a:prstGeom prst="straightConnector1">
                <a:avLst/>
              </a:prstGeom>
              <a:ln w="1270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97" name="直接箭头连接符 196"/>
              <p:cNvCxnSpPr>
                <a:stCxn id="280" idx="0"/>
                <a:endCxn id="288" idx="2"/>
              </p:cNvCxnSpPr>
              <p:nvPr>
                <p:custDataLst>
                  <p:tags r:id="rId14"/>
                </p:custDataLst>
              </p:nvPr>
            </p:nvCxnSpPr>
            <p:spPr>
              <a:xfrm flipV="1">
                <a:off x="6663" y="1004"/>
                <a:ext cx="197" cy="2"/>
              </a:xfrm>
              <a:prstGeom prst="straightConnector1">
                <a:avLst/>
              </a:prstGeom>
              <a:ln w="15875">
                <a:solidFill>
                  <a:schemeClr val="tx1"/>
                </a:solidFill>
                <a:prstDash val="dash"/>
                <a:tailEnd type="triangle"/>
              </a:ln>
            </p:spPr>
            <p:style>
              <a:lnRef idx="2">
                <a:schemeClr val="accent1"/>
              </a:lnRef>
              <a:fillRef idx="0">
                <a:srgbClr val="FFFFFF"/>
              </a:fillRef>
              <a:effectRef idx="0">
                <a:srgbClr val="FFFFFF"/>
              </a:effectRef>
              <a:fontRef idx="minor">
                <a:schemeClr val="tx1"/>
              </a:fontRef>
            </p:style>
          </p:cxnSp>
          <p:cxnSp>
            <p:nvCxnSpPr>
              <p:cNvPr id="198" name="直接箭头连接符 197"/>
              <p:cNvCxnSpPr/>
              <p:nvPr>
                <p:custDataLst>
                  <p:tags r:id="rId15"/>
                </p:custDataLst>
              </p:nvPr>
            </p:nvCxnSpPr>
            <p:spPr>
              <a:xfrm flipV="1">
                <a:off x="7204" y="1006"/>
                <a:ext cx="299" cy="9"/>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99" name="直接箭头连接符 198"/>
              <p:cNvCxnSpPr/>
              <p:nvPr>
                <p:custDataLst>
                  <p:tags r:id="rId16"/>
                </p:custDataLst>
              </p:nvPr>
            </p:nvCxnSpPr>
            <p:spPr>
              <a:xfrm>
                <a:off x="6635" y="2115"/>
                <a:ext cx="219" cy="5"/>
              </a:xfrm>
              <a:prstGeom prst="straightConnector1">
                <a:avLst/>
              </a:prstGeom>
              <a:ln w="15875">
                <a:solidFill>
                  <a:schemeClr val="tx1"/>
                </a:solidFill>
                <a:prstDash val="dash"/>
                <a:tailEnd type="triangle"/>
              </a:ln>
            </p:spPr>
            <p:style>
              <a:lnRef idx="2">
                <a:schemeClr val="accent1"/>
              </a:lnRef>
              <a:fillRef idx="0">
                <a:srgbClr val="FFFFFF"/>
              </a:fillRef>
              <a:effectRef idx="0">
                <a:srgbClr val="FFFFFF"/>
              </a:effectRef>
              <a:fontRef idx="minor">
                <a:schemeClr val="tx1"/>
              </a:fontRef>
            </p:style>
          </p:cxnSp>
          <p:cxnSp>
            <p:nvCxnSpPr>
              <p:cNvPr id="207" name="肘形连接符 206"/>
              <p:cNvCxnSpPr/>
              <p:nvPr/>
            </p:nvCxnSpPr>
            <p:spPr>
              <a:xfrm>
                <a:off x="7812" y="1000"/>
                <a:ext cx="361" cy="507"/>
              </a:xfrm>
              <a:prstGeom prst="bentConnector2">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241" name="直接箭头连接符 240"/>
              <p:cNvCxnSpPr/>
              <p:nvPr/>
            </p:nvCxnSpPr>
            <p:spPr>
              <a:xfrm flipV="1">
                <a:off x="9239" y="948"/>
                <a:ext cx="689" cy="6"/>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sp>
            <p:nvSpPr>
              <p:cNvPr id="249" name="文本框 248"/>
              <p:cNvSpPr txBox="1"/>
              <p:nvPr/>
            </p:nvSpPr>
            <p:spPr>
              <a:xfrm>
                <a:off x="9219" y="610"/>
                <a:ext cx="883" cy="282"/>
              </a:xfrm>
              <a:prstGeom prst="rect">
                <a:avLst/>
              </a:prstGeom>
              <a:noFill/>
            </p:spPr>
            <p:txBody>
              <a:bodyPr wrap="square" rtlCol="0">
                <a:noAutofit/>
              </a:bodyPr>
              <a:lstStyle/>
              <a:p>
                <a:r>
                  <a:rPr lang="en-US" altLang="zh-CN" sz="800" b="1" dirty="0" err="1"/>
                  <a:t>s</a:t>
                </a:r>
                <a:r>
                  <a:rPr lang="en-US" altLang="zh-CN" sz="600" b="1" dirty="0" err="1"/>
                  <a:t>oftmax</a:t>
                </a:r>
                <a:endParaRPr lang="en-US" altLang="zh-CN" sz="600" b="1" dirty="0"/>
              </a:p>
            </p:txBody>
          </p:sp>
          <p:sp>
            <p:nvSpPr>
              <p:cNvPr id="280" name="Google Shape;6415;p64"/>
              <p:cNvSpPr/>
              <p:nvPr>
                <p:custDataLst>
                  <p:tags r:id="rId17"/>
                </p:custDataLst>
              </p:nvPr>
            </p:nvSpPr>
            <p:spPr>
              <a:xfrm rot="5400000">
                <a:off x="6028" y="833"/>
                <a:ext cx="924"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t>1X1Conv</a:t>
                </a:r>
              </a:p>
            </p:txBody>
          </p:sp>
          <p:sp>
            <p:nvSpPr>
              <p:cNvPr id="288" name="Google Shape;6415;p64"/>
              <p:cNvSpPr/>
              <p:nvPr>
                <p:custDataLst>
                  <p:tags r:id="rId18"/>
                </p:custDataLst>
              </p:nvPr>
            </p:nvSpPr>
            <p:spPr>
              <a:xfrm rot="5400000">
                <a:off x="6570" y="831"/>
                <a:ext cx="924"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t>3X3Conv</a:t>
                </a:r>
              </a:p>
            </p:txBody>
          </p:sp>
          <p:sp>
            <p:nvSpPr>
              <p:cNvPr id="289" name="Google Shape;6415;p64"/>
              <p:cNvSpPr/>
              <p:nvPr>
                <p:custDataLst>
                  <p:tags r:id="rId19"/>
                </p:custDataLst>
              </p:nvPr>
            </p:nvSpPr>
            <p:spPr>
              <a:xfrm rot="5400000">
                <a:off x="7174" y="816"/>
                <a:ext cx="909" cy="366"/>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t>1X1Conv</a:t>
                </a:r>
              </a:p>
            </p:txBody>
          </p:sp>
          <p:sp>
            <p:nvSpPr>
              <p:cNvPr id="290" name="Google Shape;6415;p64"/>
              <p:cNvSpPr/>
              <p:nvPr>
                <p:custDataLst>
                  <p:tags r:id="rId20"/>
                </p:custDataLst>
              </p:nvPr>
            </p:nvSpPr>
            <p:spPr>
              <a:xfrm rot="5400000">
                <a:off x="6035" y="1892"/>
                <a:ext cx="907"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ym typeface="+mn-ea"/>
                  </a:rPr>
                  <a:t>1X1Conv</a:t>
                </a:r>
                <a:endParaRPr lang="en-US" sz="700" b="1"/>
              </a:p>
            </p:txBody>
          </p:sp>
          <p:sp>
            <p:nvSpPr>
              <p:cNvPr id="292" name="Google Shape;6415;p64"/>
              <p:cNvSpPr/>
              <p:nvPr>
                <p:custDataLst>
                  <p:tags r:id="rId21"/>
                </p:custDataLst>
              </p:nvPr>
            </p:nvSpPr>
            <p:spPr>
              <a:xfrm rot="5400000">
                <a:off x="6044" y="2885"/>
                <a:ext cx="890"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ym typeface="+mn-ea"/>
                  </a:rPr>
                  <a:t>1X1Conv</a:t>
                </a:r>
              </a:p>
            </p:txBody>
          </p:sp>
          <p:sp>
            <p:nvSpPr>
              <p:cNvPr id="294" name="Google Shape;6415;p64"/>
              <p:cNvSpPr/>
              <p:nvPr>
                <p:custDataLst>
                  <p:tags r:id="rId22"/>
                </p:custDataLst>
              </p:nvPr>
            </p:nvSpPr>
            <p:spPr>
              <a:xfrm rot="5400000">
                <a:off x="8643" y="1922"/>
                <a:ext cx="847"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t>Conv</a:t>
                </a:r>
              </a:p>
            </p:txBody>
          </p:sp>
          <p:grpSp>
            <p:nvGrpSpPr>
              <p:cNvPr id="296" name="Google Shape;1383;p29"/>
              <p:cNvGrpSpPr/>
              <p:nvPr/>
            </p:nvGrpSpPr>
            <p:grpSpPr>
              <a:xfrm>
                <a:off x="9970" y="621"/>
                <a:ext cx="656" cy="677"/>
                <a:chOff x="2854300" y="1168125"/>
                <a:chExt cx="2904000" cy="2668950"/>
              </a:xfrm>
            </p:grpSpPr>
            <p:sp>
              <p:nvSpPr>
                <p:cNvPr id="297" name="Google Shape;1384;p29"/>
                <p:cNvSpPr/>
                <p:nvPr>
                  <p:custDataLst>
                    <p:tags r:id="rId43"/>
                  </p:custDataLst>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85;p29"/>
                <p:cNvSpPr/>
                <p:nvPr>
                  <p:custDataLst>
                    <p:tags r:id="rId44"/>
                  </p:custDataLst>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86;p29"/>
                <p:cNvSpPr/>
                <p:nvPr>
                  <p:custDataLst>
                    <p:tags r:id="rId45"/>
                  </p:custDataLst>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387;p29"/>
                <p:cNvSpPr/>
                <p:nvPr>
                  <p:custDataLst>
                    <p:tags r:id="rId46"/>
                  </p:custDataLst>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388;p29"/>
                <p:cNvSpPr/>
                <p:nvPr>
                  <p:custDataLst>
                    <p:tags r:id="rId47"/>
                  </p:custDataLst>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389;p29"/>
                <p:cNvSpPr/>
                <p:nvPr>
                  <p:custDataLst>
                    <p:tags r:id="rId48"/>
                  </p:custDataLst>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390;p29"/>
                <p:cNvSpPr/>
                <p:nvPr>
                  <p:custDataLst>
                    <p:tags r:id="rId49"/>
                  </p:custDataLst>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391;p29"/>
                <p:cNvSpPr/>
                <p:nvPr>
                  <p:custDataLst>
                    <p:tags r:id="rId50"/>
                  </p:custDataLst>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392;p29"/>
                <p:cNvSpPr/>
                <p:nvPr>
                  <p:custDataLst>
                    <p:tags r:id="rId51"/>
                  </p:custDataLst>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393;p29"/>
                <p:cNvSpPr/>
                <p:nvPr>
                  <p:custDataLst>
                    <p:tags r:id="rId52"/>
                  </p:custDataLst>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394;p29"/>
                <p:cNvSpPr/>
                <p:nvPr>
                  <p:custDataLst>
                    <p:tags r:id="rId53"/>
                  </p:custDataLst>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395;p29"/>
                <p:cNvSpPr/>
                <p:nvPr>
                  <p:custDataLst>
                    <p:tags r:id="rId54"/>
                  </p:custDataLst>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396;p29"/>
                <p:cNvSpPr/>
                <p:nvPr>
                  <p:custDataLst>
                    <p:tags r:id="rId55"/>
                  </p:custDataLst>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397;p29"/>
                <p:cNvSpPr/>
                <p:nvPr>
                  <p:custDataLst>
                    <p:tags r:id="rId56"/>
                  </p:custDataLst>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398;p29"/>
                <p:cNvSpPr/>
                <p:nvPr>
                  <p:custDataLst>
                    <p:tags r:id="rId57"/>
                  </p:custDataLst>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399;p29"/>
                <p:cNvSpPr/>
                <p:nvPr>
                  <p:custDataLst>
                    <p:tags r:id="rId58"/>
                  </p:custDataLst>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400;p29"/>
                <p:cNvSpPr/>
                <p:nvPr>
                  <p:custDataLst>
                    <p:tags r:id="rId59"/>
                  </p:custDataLst>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401;p29"/>
                <p:cNvSpPr/>
                <p:nvPr>
                  <p:custDataLst>
                    <p:tags r:id="rId60"/>
                  </p:custDataLst>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402;p29"/>
                <p:cNvSpPr/>
                <p:nvPr>
                  <p:custDataLst>
                    <p:tags r:id="rId61"/>
                  </p:custDataLst>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403;p29"/>
                <p:cNvSpPr/>
                <p:nvPr>
                  <p:custDataLst>
                    <p:tags r:id="rId62"/>
                  </p:custDataLst>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04;p29"/>
                <p:cNvSpPr/>
                <p:nvPr>
                  <p:custDataLst>
                    <p:tags r:id="rId63"/>
                  </p:custDataLst>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405;p29"/>
                <p:cNvSpPr/>
                <p:nvPr>
                  <p:custDataLst>
                    <p:tags r:id="rId64"/>
                  </p:custDataLst>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06;p29"/>
                <p:cNvSpPr/>
                <p:nvPr>
                  <p:custDataLst>
                    <p:tags r:id="rId65"/>
                  </p:custDataLst>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07;p29"/>
                <p:cNvSpPr/>
                <p:nvPr>
                  <p:custDataLst>
                    <p:tags r:id="rId66"/>
                  </p:custDataLst>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08;p29"/>
                <p:cNvSpPr/>
                <p:nvPr>
                  <p:custDataLst>
                    <p:tags r:id="rId67"/>
                  </p:custDataLst>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409;p29"/>
                <p:cNvSpPr/>
                <p:nvPr>
                  <p:custDataLst>
                    <p:tags r:id="rId68"/>
                  </p:custDataLst>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直接箭头连接符 1"/>
              <p:cNvCxnSpPr>
                <a:endCxn id="292" idx="2"/>
              </p:cNvCxnSpPr>
              <p:nvPr/>
            </p:nvCxnSpPr>
            <p:spPr>
              <a:xfrm>
                <a:off x="6068" y="2127"/>
                <a:ext cx="249" cy="931"/>
              </a:xfrm>
              <a:prstGeom prst="straightConnector1">
                <a:avLst/>
              </a:prstGeom>
              <a:ln w="1270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3" name="Google Shape;6415;p64"/>
              <p:cNvSpPr/>
              <p:nvPr>
                <p:custDataLst>
                  <p:tags r:id="rId23"/>
                </p:custDataLst>
              </p:nvPr>
            </p:nvSpPr>
            <p:spPr>
              <a:xfrm rot="5400000">
                <a:off x="6578" y="1892"/>
                <a:ext cx="907"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3X3Conv</a:t>
                </a:r>
                <a:endParaRPr lang="en-US" sz="700"/>
              </a:p>
            </p:txBody>
          </p:sp>
          <p:sp>
            <p:nvSpPr>
              <p:cNvPr id="4" name="Google Shape;6415;p64"/>
              <p:cNvSpPr/>
              <p:nvPr>
                <p:custDataLst>
                  <p:tags r:id="rId24"/>
                </p:custDataLst>
              </p:nvPr>
            </p:nvSpPr>
            <p:spPr>
              <a:xfrm rot="5400000">
                <a:off x="7185" y="1892"/>
                <a:ext cx="907"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ym typeface="+mn-ea"/>
                  </a:rPr>
                  <a:t>3X3Conv</a:t>
                </a:r>
                <a:endParaRPr lang="en-US" sz="700" b="1"/>
              </a:p>
            </p:txBody>
          </p:sp>
          <p:sp>
            <p:nvSpPr>
              <p:cNvPr id="5" name="Google Shape;6415;p64"/>
              <p:cNvSpPr/>
              <p:nvPr>
                <p:custDataLst>
                  <p:tags r:id="rId25"/>
                </p:custDataLst>
              </p:nvPr>
            </p:nvSpPr>
            <p:spPr>
              <a:xfrm rot="5400000">
                <a:off x="6556" y="2885"/>
                <a:ext cx="892"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5X5Conv</a:t>
                </a:r>
                <a:endParaRPr lang="en-US" sz="700"/>
              </a:p>
            </p:txBody>
          </p:sp>
          <p:sp>
            <p:nvSpPr>
              <p:cNvPr id="9" name="Google Shape;6415;p64"/>
              <p:cNvSpPr/>
              <p:nvPr>
                <p:custDataLst>
                  <p:tags r:id="rId26"/>
                </p:custDataLst>
              </p:nvPr>
            </p:nvSpPr>
            <p:spPr>
              <a:xfrm rot="5400000">
                <a:off x="6578" y="1892"/>
                <a:ext cx="907"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ym typeface="+mn-ea"/>
                  </a:rPr>
                  <a:t>3X3Conv</a:t>
                </a:r>
                <a:endParaRPr lang="en-US" sz="700" b="1"/>
              </a:p>
            </p:txBody>
          </p:sp>
          <p:sp>
            <p:nvSpPr>
              <p:cNvPr id="10" name="Google Shape;6415;p64"/>
              <p:cNvSpPr/>
              <p:nvPr>
                <p:custDataLst>
                  <p:tags r:id="rId27"/>
                </p:custDataLst>
              </p:nvPr>
            </p:nvSpPr>
            <p:spPr>
              <a:xfrm rot="5400000">
                <a:off x="6556" y="2885"/>
                <a:ext cx="892"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ym typeface="+mn-ea"/>
                  </a:rPr>
                  <a:t>5X5Conv</a:t>
                </a:r>
                <a:endParaRPr lang="en-US" sz="700" b="1"/>
              </a:p>
            </p:txBody>
          </p:sp>
          <p:sp>
            <p:nvSpPr>
              <p:cNvPr id="11" name="Google Shape;6415;p64"/>
              <p:cNvSpPr/>
              <p:nvPr>
                <p:custDataLst>
                  <p:tags r:id="rId28"/>
                </p:custDataLst>
              </p:nvPr>
            </p:nvSpPr>
            <p:spPr>
              <a:xfrm rot="5400000">
                <a:off x="7185" y="2894"/>
                <a:ext cx="907"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ym typeface="+mn-ea"/>
                  </a:rPr>
                  <a:t>3X3Conv</a:t>
                </a:r>
                <a:endParaRPr lang="en-US" sz="700" b="1"/>
              </a:p>
            </p:txBody>
          </p:sp>
          <p:cxnSp>
            <p:nvCxnSpPr>
              <p:cNvPr id="12" name="直接箭头连接符 11"/>
              <p:cNvCxnSpPr/>
              <p:nvPr>
                <p:custDataLst>
                  <p:tags r:id="rId29"/>
                </p:custDataLst>
              </p:nvPr>
            </p:nvCxnSpPr>
            <p:spPr>
              <a:xfrm>
                <a:off x="7205" y="2105"/>
                <a:ext cx="262" cy="0"/>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30"/>
                </p:custDataLst>
              </p:nvPr>
            </p:nvCxnSpPr>
            <p:spPr>
              <a:xfrm>
                <a:off x="7175" y="3058"/>
                <a:ext cx="291" cy="9"/>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4" name="直接箭头连接符 13"/>
              <p:cNvCxnSpPr>
                <a:endCxn id="10" idx="2"/>
              </p:cNvCxnSpPr>
              <p:nvPr>
                <p:custDataLst>
                  <p:tags r:id="rId31"/>
                </p:custDataLst>
              </p:nvPr>
            </p:nvCxnSpPr>
            <p:spPr>
              <a:xfrm>
                <a:off x="6663" y="3049"/>
                <a:ext cx="167" cy="9"/>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sp>
            <p:nvSpPr>
              <p:cNvPr id="15" name="Google Shape;6571;p67"/>
              <p:cNvSpPr/>
              <p:nvPr>
                <p:custDataLst>
                  <p:tags r:id="rId32"/>
                </p:custDataLst>
              </p:nvPr>
            </p:nvSpPr>
            <p:spPr>
              <a:xfrm rot="5400000">
                <a:off x="7604" y="1934"/>
                <a:ext cx="1150" cy="295"/>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200"/>
                  <a:t>concat</a:t>
                </a:r>
              </a:p>
            </p:txBody>
          </p:sp>
          <p:cxnSp>
            <p:nvCxnSpPr>
              <p:cNvPr id="16" name="直接箭头连接符 15"/>
              <p:cNvCxnSpPr/>
              <p:nvPr>
                <p:custDataLst>
                  <p:tags r:id="rId33"/>
                </p:custDataLst>
              </p:nvPr>
            </p:nvCxnSpPr>
            <p:spPr>
              <a:xfrm>
                <a:off x="7812" y="2120"/>
                <a:ext cx="209" cy="0"/>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7" name="肘形连接符 16"/>
              <p:cNvCxnSpPr>
                <a:endCxn id="15" idx="3"/>
              </p:cNvCxnSpPr>
              <p:nvPr/>
            </p:nvCxnSpPr>
            <p:spPr>
              <a:xfrm rot="16200000">
                <a:off x="7794" y="2673"/>
                <a:ext cx="401" cy="368"/>
              </a:xfrm>
              <a:prstGeom prst="bentConnector3">
                <a:avLst>
                  <a:gd name="adj1" fmla="val -1870"/>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sp>
            <p:nvSpPr>
              <p:cNvPr id="20" name="Google Shape;6415;p64"/>
              <p:cNvSpPr/>
              <p:nvPr>
                <p:custDataLst>
                  <p:tags r:id="rId34"/>
                </p:custDataLst>
              </p:nvPr>
            </p:nvSpPr>
            <p:spPr>
              <a:xfrm rot="5400000">
                <a:off x="8620" y="774"/>
                <a:ext cx="847"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t>Conv</a:t>
                </a:r>
              </a:p>
            </p:txBody>
          </p:sp>
          <p:cxnSp>
            <p:nvCxnSpPr>
              <p:cNvPr id="21" name="肘形连接符 20"/>
              <p:cNvCxnSpPr>
                <a:endCxn id="20" idx="2"/>
              </p:cNvCxnSpPr>
              <p:nvPr/>
            </p:nvCxnSpPr>
            <p:spPr>
              <a:xfrm rot="16200000">
                <a:off x="8160" y="1363"/>
                <a:ext cx="1127" cy="294"/>
              </a:xfrm>
              <a:prstGeom prst="bentConnector2">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sp>
            <p:nvSpPr>
              <p:cNvPr id="24" name="Google Shape;6415;p64"/>
              <p:cNvSpPr/>
              <p:nvPr>
                <p:custDataLst>
                  <p:tags r:id="rId35"/>
                </p:custDataLst>
              </p:nvPr>
            </p:nvSpPr>
            <p:spPr>
              <a:xfrm rot="5400000">
                <a:off x="2678" y="1160"/>
                <a:ext cx="847" cy="34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t>Conv</a:t>
                </a:r>
              </a:p>
            </p:txBody>
          </p:sp>
          <mc:AlternateContent xmlns:mc="http://schemas.openxmlformats.org/markup-compatibility/2006" xmlns:a14="http://schemas.microsoft.com/office/drawing/2010/main">
            <mc:Choice Requires="a14">
              <p:sp>
                <p:nvSpPr>
                  <p:cNvPr id="26" name="文本框 25"/>
                  <p:cNvSpPr txBox="1"/>
                  <p:nvPr/>
                </p:nvSpPr>
                <p:spPr>
                  <a:xfrm>
                    <a:off x="10479" y="756"/>
                    <a:ext cx="1265" cy="341"/>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altLang="zh-CN" sz="900" b="1" i="1">
                              <a:latin typeface="Cambria Math" panose="02040503050406030204" charset="0"/>
                              <a:cs typeface="Cambria Math" panose="02040503050406030204" charset="0"/>
                            </a:rPr>
                            <m:t>𝑯</m:t>
                          </m:r>
                          <m:r>
                            <a:rPr lang="en-US" altLang="zh-CN" sz="900" b="1" i="1">
                              <a:latin typeface="Cambria Math" panose="02040503050406030204" charset="0"/>
                              <a:cs typeface="Cambria Math" panose="02040503050406030204" charset="0"/>
                            </a:rPr>
                            <m:t>×</m:t>
                          </m:r>
                          <m:r>
                            <a:rPr lang="en-US" altLang="zh-CN" sz="900" b="1" i="1">
                              <a:latin typeface="Cambria Math" panose="02040503050406030204" charset="0"/>
                              <a:cs typeface="Cambria Math" panose="02040503050406030204" charset="0"/>
                            </a:rPr>
                            <m:t>𝑾</m:t>
                          </m:r>
                        </m:oMath>
                      </m:oMathPara>
                    </a14:m>
                    <a:endParaRPr lang="en-US" altLang="zh-CN" sz="900" b="1" i="1">
                      <a:latin typeface="Cambria Math" panose="02040503050406030204" charset="0"/>
                      <a:cs typeface="Cambria Math" panose="02040503050406030204"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0479" y="756"/>
                    <a:ext cx="1265" cy="341"/>
                  </a:xfrm>
                  <a:prstGeom prst="rect">
                    <a:avLst/>
                  </a:prstGeom>
                  <a:blipFill rotWithShape="1">
                    <a:blip r:embed="rId119"/>
                  </a:blipFill>
                </p:spPr>
                <p:txBody>
                  <a:bodyPr/>
                  <a:lstStyle/>
                  <a:p>
                    <a:r>
                      <a:rPr lang="zh-CN" altLang="en-US">
                        <a:noFill/>
                      </a:rPr>
                      <a:t> </a:t>
                    </a:r>
                  </a:p>
                </p:txBody>
              </p:sp>
            </mc:Fallback>
          </mc:AlternateContent>
          <p:cxnSp>
            <p:nvCxnSpPr>
              <p:cNvPr id="32" name="直接箭头连接符 31"/>
              <p:cNvCxnSpPr/>
              <p:nvPr>
                <p:custDataLst>
                  <p:tags r:id="rId36"/>
                </p:custDataLst>
              </p:nvPr>
            </p:nvCxnSpPr>
            <p:spPr>
              <a:xfrm>
                <a:off x="11161" y="2127"/>
                <a:ext cx="414" cy="2"/>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grpSp>
            <p:nvGrpSpPr>
              <p:cNvPr id="34" name="Google Shape;314;p20"/>
              <p:cNvGrpSpPr/>
              <p:nvPr/>
            </p:nvGrpSpPr>
            <p:grpSpPr>
              <a:xfrm>
                <a:off x="10205" y="1998"/>
                <a:ext cx="165" cy="228"/>
                <a:chOff x="7503475" y="2981725"/>
                <a:chExt cx="535200" cy="535200"/>
              </a:xfrm>
              <a:noFill/>
            </p:grpSpPr>
            <p:sp>
              <p:nvSpPr>
                <p:cNvPr id="35" name="Google Shape;315;p20"/>
                <p:cNvSpPr/>
                <p:nvPr>
                  <p:custDataLst>
                    <p:tags r:id="rId41"/>
                  </p:custDataLst>
                </p:nvPr>
              </p:nvSpPr>
              <p:spPr>
                <a:xfrm>
                  <a:off x="7503475" y="2981725"/>
                  <a:ext cx="535200" cy="535200"/>
                </a:xfrm>
                <a:prstGeom prst="ellipse">
                  <a:avLst/>
                </a:prstGeom>
                <a:grpFill/>
                <a:ln w="158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6" name="Google Shape;316;p20" descr="\times" title="MathEquation,#565656"/>
                <p:cNvPicPr preferRelativeResize="0"/>
                <p:nvPr>
                  <p:custDataLst>
                    <p:tags r:id="rId42"/>
                  </p:custDataLst>
                </p:nvPr>
              </p:nvPicPr>
              <p:blipFill>
                <a:blip r:embed="rId115"/>
                <a:stretch>
                  <a:fillRect/>
                </a:stretch>
              </p:blipFill>
              <p:spPr>
                <a:xfrm>
                  <a:off x="7626450" y="3124269"/>
                  <a:ext cx="289250" cy="246581"/>
                </a:xfrm>
                <a:prstGeom prst="rect">
                  <a:avLst/>
                </a:prstGeom>
                <a:grpFill/>
                <a:ln w="28575" cmpd="sng">
                  <a:noFill/>
                  <a:prstDash val="solid"/>
                </a:ln>
              </p:spPr>
            </p:pic>
          </p:grpSp>
          <p:cxnSp>
            <p:nvCxnSpPr>
              <p:cNvPr id="37" name="直接连接符 36"/>
              <p:cNvCxnSpPr>
                <a:stCxn id="294" idx="0"/>
              </p:cNvCxnSpPr>
              <p:nvPr/>
            </p:nvCxnSpPr>
            <p:spPr>
              <a:xfrm>
                <a:off x="9239" y="2095"/>
                <a:ext cx="888" cy="17"/>
              </a:xfrm>
              <a:prstGeom prst="line">
                <a:avLst/>
              </a:prstGeom>
              <a:ln w="158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8" name="直接箭头连接符 37"/>
              <p:cNvCxnSpPr/>
              <p:nvPr/>
            </p:nvCxnSpPr>
            <p:spPr>
              <a:xfrm>
                <a:off x="10280" y="1298"/>
                <a:ext cx="8" cy="700"/>
              </a:xfrm>
              <a:prstGeom prst="straightConnector1">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39" name="直接箭头连接符 38"/>
              <p:cNvCxnSpPr>
                <a:stCxn id="15" idx="0"/>
                <a:endCxn id="294" idx="2"/>
              </p:cNvCxnSpPr>
              <p:nvPr/>
            </p:nvCxnSpPr>
            <p:spPr>
              <a:xfrm>
                <a:off x="8327" y="2082"/>
                <a:ext cx="567" cy="13"/>
              </a:xfrm>
              <a:prstGeom prst="straightConnector1">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custDataLst>
                  <p:tags r:id="rId37"/>
                </p:custDataLst>
              </p:nvPr>
            </p:nvCxnSpPr>
            <p:spPr>
              <a:xfrm>
                <a:off x="10383" y="2112"/>
                <a:ext cx="566" cy="3"/>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41" name="肘形连接符 40"/>
              <p:cNvCxnSpPr>
                <a:stCxn id="7021" idx="3"/>
              </p:cNvCxnSpPr>
              <p:nvPr/>
            </p:nvCxnSpPr>
            <p:spPr>
              <a:xfrm rot="5400000" flipH="1" flipV="1">
                <a:off x="6391" y="-1813"/>
                <a:ext cx="618" cy="8696"/>
              </a:xfrm>
              <a:prstGeom prst="bentConnector3">
                <a:avLst>
                  <a:gd name="adj1" fmla="val -157766"/>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grpSp>
            <p:nvGrpSpPr>
              <p:cNvPr id="42" name="Google Shape;320;p20"/>
              <p:cNvGrpSpPr/>
              <p:nvPr/>
            </p:nvGrpSpPr>
            <p:grpSpPr>
              <a:xfrm>
                <a:off x="10949" y="2026"/>
                <a:ext cx="198" cy="200"/>
                <a:chOff x="7503475" y="3745100"/>
                <a:chExt cx="535200" cy="535200"/>
              </a:xfrm>
            </p:grpSpPr>
            <p:pic>
              <p:nvPicPr>
                <p:cNvPr id="43" name="Google Shape;321;p20" descr="+" title="MathEquation,#585858"/>
                <p:cNvPicPr preferRelativeResize="0"/>
                <p:nvPr>
                  <p:custDataLst>
                    <p:tags r:id="rId39"/>
                  </p:custDataLst>
                </p:nvPr>
              </p:nvPicPr>
              <p:blipFill>
                <a:blip r:embed="rId118"/>
                <a:stretch>
                  <a:fillRect/>
                </a:stretch>
              </p:blipFill>
              <p:spPr>
                <a:xfrm>
                  <a:off x="7577600" y="3803262"/>
                  <a:ext cx="386950" cy="418876"/>
                </a:xfrm>
                <a:prstGeom prst="rect">
                  <a:avLst/>
                </a:prstGeom>
                <a:noFill/>
                <a:ln>
                  <a:noFill/>
                </a:ln>
              </p:spPr>
            </p:pic>
            <p:sp>
              <p:nvSpPr>
                <p:cNvPr id="44" name="Google Shape;322;p20"/>
                <p:cNvSpPr/>
                <p:nvPr>
                  <p:custDataLst>
                    <p:tags r:id="rId40"/>
                  </p:custDataLst>
                </p:nvPr>
              </p:nvSpPr>
              <p:spPr>
                <a:xfrm>
                  <a:off x="7503475" y="3745100"/>
                  <a:ext cx="535200" cy="535200"/>
                </a:xfrm>
                <a:prstGeom prst="ellipse">
                  <a:avLst/>
                </a:prstGeom>
                <a:no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55" name="Google Shape;7021;p72"/>
              <p:cNvSpPr/>
              <p:nvPr>
                <p:custDataLst>
                  <p:tags r:id="rId38"/>
                </p:custDataLst>
              </p:nvPr>
            </p:nvSpPr>
            <p:spPr>
              <a:xfrm>
                <a:off x="11503" y="1468"/>
                <a:ext cx="415" cy="1276"/>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文本框 163"/>
              <p:cNvSpPr txBox="1"/>
              <p:nvPr/>
            </p:nvSpPr>
            <p:spPr>
              <a:xfrm>
                <a:off x="2456" y="1045"/>
                <a:ext cx="537" cy="409"/>
              </a:xfrm>
              <a:prstGeom prst="rect">
                <a:avLst/>
              </a:prstGeom>
              <a:noFill/>
            </p:spPr>
            <p:txBody>
              <a:bodyPr wrap="square" rtlCol="0">
                <a:noAutofit/>
              </a:bodyPr>
              <a:lstStyle/>
              <a:p>
                <a:r>
                  <a:rPr lang="en-US" altLang="zh-CN" sz="1000" b="1"/>
                  <a:t>A</a:t>
                </a:r>
              </a:p>
            </p:txBody>
          </p:sp>
          <p:sp>
            <p:nvSpPr>
              <p:cNvPr id="165" name="文本框 164"/>
              <p:cNvSpPr txBox="1"/>
              <p:nvPr/>
            </p:nvSpPr>
            <p:spPr>
              <a:xfrm>
                <a:off x="4784" y="1006"/>
                <a:ext cx="537" cy="409"/>
              </a:xfrm>
              <a:prstGeom prst="rect">
                <a:avLst/>
              </a:prstGeom>
              <a:noFill/>
            </p:spPr>
            <p:txBody>
              <a:bodyPr wrap="square" rtlCol="0">
                <a:noAutofit/>
              </a:bodyPr>
              <a:lstStyle/>
              <a:p>
                <a:r>
                  <a:rPr lang="en-US" altLang="zh-CN" sz="1000" b="1"/>
                  <a:t>B</a:t>
                </a:r>
              </a:p>
            </p:txBody>
          </p:sp>
          <p:sp>
            <p:nvSpPr>
              <p:cNvPr id="166" name="文本框 165"/>
              <p:cNvSpPr txBox="1"/>
              <p:nvPr/>
            </p:nvSpPr>
            <p:spPr>
              <a:xfrm>
                <a:off x="5781" y="1006"/>
                <a:ext cx="537" cy="409"/>
              </a:xfrm>
              <a:prstGeom prst="rect">
                <a:avLst/>
              </a:prstGeom>
              <a:noFill/>
            </p:spPr>
            <p:txBody>
              <a:bodyPr wrap="square" rtlCol="0">
                <a:noAutofit/>
              </a:bodyPr>
              <a:lstStyle/>
              <a:p>
                <a:r>
                  <a:rPr lang="en-US" altLang="zh-CN" sz="1000" b="1"/>
                  <a:t>C</a:t>
                </a:r>
              </a:p>
            </p:txBody>
          </p:sp>
          <p:sp>
            <p:nvSpPr>
              <p:cNvPr id="167" name="文本框 166"/>
              <p:cNvSpPr txBox="1"/>
              <p:nvPr/>
            </p:nvSpPr>
            <p:spPr>
              <a:xfrm>
                <a:off x="11575" y="1015"/>
                <a:ext cx="537" cy="409"/>
              </a:xfrm>
              <a:prstGeom prst="rect">
                <a:avLst/>
              </a:prstGeom>
              <a:noFill/>
            </p:spPr>
            <p:txBody>
              <a:bodyPr wrap="square" rtlCol="0">
                <a:noAutofit/>
              </a:bodyPr>
              <a:lstStyle/>
              <a:p>
                <a:r>
                  <a:rPr lang="en-US" altLang="zh-CN" sz="1000" b="1"/>
                  <a:t>D</a:t>
                </a: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258" name="Google Shape;4862;p44"/>
          <p:cNvSpPr/>
          <p:nvPr>
            <p:custDataLst>
              <p:tags r:id="rId1"/>
            </p:custDataLst>
          </p:nvPr>
        </p:nvSpPr>
        <p:spPr>
          <a:xfrm>
            <a:off x="6986270" y="789940"/>
            <a:ext cx="488315" cy="558800"/>
          </a:xfrm>
          <a:prstGeom prst="cube">
            <a:avLst>
              <a:gd name="adj" fmla="val 18252"/>
            </a:avLst>
          </a:prstGeom>
          <a:solidFill>
            <a:schemeClr val="bg1"/>
          </a:solidFill>
          <a:ln w="9525" cap="flat" cmpd="sng">
            <a:solidFill>
              <a:schemeClr val="tx1"/>
            </a:solidFill>
            <a:prstDash val="solid"/>
            <a:round/>
            <a:headEnd type="none" w="sm" len="sm"/>
            <a:tailEnd type="none" w="sm" len="sm"/>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9"/>
          <p:cNvSpPr txBox="1"/>
          <p:nvPr/>
        </p:nvSpPr>
        <p:spPr>
          <a:xfrm>
            <a:off x="715010" y="930910"/>
            <a:ext cx="742950" cy="193675"/>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100">
              <a:latin typeface="Consolas" panose="020B0609020204030204"/>
              <a:ea typeface="Consolas" panose="020B0609020204030204"/>
              <a:cs typeface="Consolas" panose="020B0609020204030204"/>
              <a:sym typeface="Consolas" panose="020B0609020204030204"/>
            </a:endParaRPr>
          </a:p>
        </p:txBody>
      </p:sp>
      <p:sp>
        <p:nvSpPr>
          <p:cNvPr id="4862" name="Google Shape;4862;p44"/>
          <p:cNvSpPr/>
          <p:nvPr>
            <p:custDataLst>
              <p:tags r:id="rId2"/>
            </p:custDataLst>
          </p:nvPr>
        </p:nvSpPr>
        <p:spPr>
          <a:xfrm>
            <a:off x="715010" y="2988310"/>
            <a:ext cx="475615" cy="513080"/>
          </a:xfrm>
          <a:prstGeom prst="cube">
            <a:avLst>
              <a:gd name="adj" fmla="val 18252"/>
            </a:avLst>
          </a:prstGeom>
          <a:solidFill>
            <a:schemeClr val="bg1"/>
          </a:solidFill>
          <a:ln w="9525" cap="flat" cmpd="sng">
            <a:solidFill>
              <a:schemeClr val="tx1"/>
            </a:solidFill>
            <a:prstDash val="solid"/>
            <a:round/>
            <a:headEnd type="none" w="sm" len="sm"/>
            <a:tailEnd type="none" w="sm" len="sm"/>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custDataLst>
              <p:tags r:id="rId3"/>
            </p:custDataLst>
          </p:nvPr>
        </p:nvSpPr>
        <p:spPr>
          <a:xfrm>
            <a:off x="1791970" y="2781935"/>
            <a:ext cx="303530" cy="897255"/>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021;p72"/>
          <p:cNvSpPr/>
          <p:nvPr>
            <p:custDataLst>
              <p:tags r:id="rId4"/>
            </p:custDataLst>
          </p:nvPr>
        </p:nvSpPr>
        <p:spPr>
          <a:xfrm>
            <a:off x="2574925" y="2409825"/>
            <a:ext cx="217805" cy="662305"/>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直接箭头连接符 74"/>
          <p:cNvCxnSpPr>
            <a:stCxn id="7021" idx="5"/>
            <a:endCxn id="24" idx="2"/>
          </p:cNvCxnSpPr>
          <p:nvPr/>
        </p:nvCxnSpPr>
        <p:spPr>
          <a:xfrm flipV="1">
            <a:off x="2095500" y="2719705"/>
            <a:ext cx="96520" cy="392430"/>
          </a:xfrm>
          <a:prstGeom prst="straightConnector1">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76" name="直接箭头连接符 75"/>
          <p:cNvCxnSpPr/>
          <p:nvPr/>
        </p:nvCxnSpPr>
        <p:spPr>
          <a:xfrm>
            <a:off x="2411095" y="2743200"/>
            <a:ext cx="176530" cy="635"/>
          </a:xfrm>
          <a:prstGeom prst="straightConnector1">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grpSp>
        <p:nvGrpSpPr>
          <p:cNvPr id="80" name="组合 79"/>
          <p:cNvGrpSpPr/>
          <p:nvPr/>
        </p:nvGrpSpPr>
        <p:grpSpPr>
          <a:xfrm>
            <a:off x="2970530" y="2527935"/>
            <a:ext cx="339725" cy="376555"/>
            <a:chOff x="6179" y="3668"/>
            <a:chExt cx="2105" cy="2107"/>
          </a:xfrm>
        </p:grpSpPr>
        <p:sp>
          <p:nvSpPr>
            <p:cNvPr id="7275" name="Google Shape;7275;p74"/>
            <p:cNvSpPr/>
            <p:nvPr>
              <p:custDataLst>
                <p:tags r:id="rId68"/>
              </p:custDataLst>
            </p:nvPr>
          </p:nvSpPr>
          <p:spPr>
            <a:xfrm>
              <a:off x="6179"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F1C232"/>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76" name="Google Shape;7276;p74"/>
            <p:cNvSpPr/>
            <p:nvPr>
              <p:custDataLst>
                <p:tags r:id="rId69"/>
              </p:custDataLst>
            </p:nvPr>
          </p:nvSpPr>
          <p:spPr>
            <a:xfrm>
              <a:off x="6881"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A4C2F4"/>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77" name="Google Shape;7277;p74"/>
            <p:cNvSpPr/>
            <p:nvPr>
              <p:custDataLst>
                <p:tags r:id="rId70"/>
              </p:custDataLst>
            </p:nvPr>
          </p:nvSpPr>
          <p:spPr>
            <a:xfrm>
              <a:off x="7584" y="3668"/>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A4C2F4"/>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79" name="Google Shape;7279;p74"/>
            <p:cNvSpPr/>
            <p:nvPr>
              <p:custDataLst>
                <p:tags r:id="rId71"/>
              </p:custDataLst>
            </p:nvPr>
          </p:nvSpPr>
          <p:spPr>
            <a:xfrm>
              <a:off x="6179"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CC0000"/>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0" name="Google Shape;7280;p74"/>
            <p:cNvSpPr/>
            <p:nvPr>
              <p:custDataLst>
                <p:tags r:id="rId72"/>
              </p:custDataLst>
            </p:nvPr>
          </p:nvSpPr>
          <p:spPr>
            <a:xfrm>
              <a:off x="6881"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1" name="Google Shape;7281;p74"/>
            <p:cNvSpPr/>
            <p:nvPr>
              <p:custDataLst>
                <p:tags r:id="rId73"/>
              </p:custDataLst>
            </p:nvPr>
          </p:nvSpPr>
          <p:spPr>
            <a:xfrm>
              <a:off x="7584" y="4371"/>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3" name="Google Shape;7283;p74"/>
            <p:cNvSpPr/>
            <p:nvPr>
              <p:custDataLst>
                <p:tags r:id="rId74"/>
              </p:custDataLst>
            </p:nvPr>
          </p:nvSpPr>
          <p:spPr>
            <a:xfrm>
              <a:off x="6179"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CC0000"/>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4" name="Google Shape;7284;p74"/>
            <p:cNvSpPr/>
            <p:nvPr>
              <p:custDataLst>
                <p:tags r:id="rId75"/>
              </p:custDataLst>
            </p:nvPr>
          </p:nvSpPr>
          <p:spPr>
            <a:xfrm>
              <a:off x="6881"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sp>
          <p:nvSpPr>
            <p:cNvPr id="7285" name="Google Shape;7285;p74"/>
            <p:cNvSpPr/>
            <p:nvPr>
              <p:custDataLst>
                <p:tags r:id="rId76"/>
              </p:custDataLst>
            </p:nvPr>
          </p:nvSpPr>
          <p:spPr>
            <a:xfrm>
              <a:off x="7584" y="5075"/>
              <a:ext cx="701" cy="701"/>
            </a:xfrm>
            <a:prstGeom prst="rect">
              <a:avLst/>
            </a:prstGeom>
            <a:noFill/>
            <a:ln w="952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93C47D"/>
                  </a:solidFill>
                </a14:hiddenFill>
              </a:ext>
            </a:extLst>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pic>
          <p:nvPicPr>
            <p:cNvPr id="81" name="图片 80" descr="3b333633363836333bd6b1cfdfbcfdcdb7"/>
            <p:cNvPicPr>
              <a:picLocks noChangeAspect="1"/>
            </p:cNvPicPr>
            <p:nvPr>
              <p:custDataLst>
                <p:tags r:id="rId77"/>
              </p:custDataLst>
            </p:nvPr>
          </p:nvPicPr>
          <p:blipFill>
            <a:blip r:embed="rId88">
              <a:extLst>
                <a:ext uri="{96DAC541-7B7A-43D3-8B79-37D633B846F1}">
                  <asvg:svgBlip xmlns:asvg="http://schemas.microsoft.com/office/drawing/2016/SVG/main" r:embed="rId89"/>
                </a:ext>
              </a:extLst>
            </a:blip>
            <a:stretch>
              <a:fillRect/>
            </a:stretch>
          </p:blipFill>
          <p:spPr>
            <a:xfrm rot="14040000">
              <a:off x="6179" y="3804"/>
              <a:ext cx="615" cy="460"/>
            </a:xfrm>
            <a:prstGeom prst="rect">
              <a:avLst/>
            </a:prstGeom>
          </p:spPr>
        </p:pic>
        <p:pic>
          <p:nvPicPr>
            <p:cNvPr id="82" name="图片 81" descr="3b333633363836333bd6b1cfdfbcfdcdb7"/>
            <p:cNvPicPr>
              <a:picLocks noChangeAspect="1"/>
            </p:cNvPicPr>
            <p:nvPr>
              <p:custDataLst>
                <p:tags r:id="rId78"/>
              </p:custDataLst>
            </p:nvPr>
          </p:nvPicPr>
          <p:blipFill>
            <a:blip r:embed="rId88">
              <a:extLst>
                <a:ext uri="{96DAC541-7B7A-43D3-8B79-37D633B846F1}">
                  <asvg:svgBlip xmlns:asvg="http://schemas.microsoft.com/office/drawing/2016/SVG/main" r:embed="rId89"/>
                </a:ext>
              </a:extLst>
            </a:blip>
            <a:stretch>
              <a:fillRect/>
            </a:stretch>
          </p:blipFill>
          <p:spPr>
            <a:xfrm rot="18900000">
              <a:off x="6925" y="3807"/>
              <a:ext cx="615" cy="460"/>
            </a:xfrm>
            <a:prstGeom prst="rect">
              <a:avLst/>
            </a:prstGeom>
          </p:spPr>
        </p:pic>
        <p:pic>
          <p:nvPicPr>
            <p:cNvPr id="83" name="图片 82" descr="3b333633363836333bd6b1cfdfbcfdcdb7"/>
            <p:cNvPicPr>
              <a:picLocks noChangeAspect="1"/>
            </p:cNvPicPr>
            <p:nvPr>
              <p:custDataLst>
                <p:tags r:id="rId79"/>
              </p:custDataLst>
            </p:nvPr>
          </p:nvPicPr>
          <p:blipFill>
            <a:blip r:embed="rId88">
              <a:extLst>
                <a:ext uri="{96DAC541-7B7A-43D3-8B79-37D633B846F1}">
                  <asvg:svgBlip xmlns:asvg="http://schemas.microsoft.com/office/drawing/2016/SVG/main" r:embed="rId89"/>
                </a:ext>
              </a:extLst>
            </a:blip>
            <a:stretch>
              <a:fillRect/>
            </a:stretch>
          </p:blipFill>
          <p:spPr>
            <a:xfrm rot="19260000">
              <a:off x="7669" y="3807"/>
              <a:ext cx="615" cy="460"/>
            </a:xfrm>
            <a:prstGeom prst="rect">
              <a:avLst/>
            </a:prstGeom>
          </p:spPr>
        </p:pic>
        <p:pic>
          <p:nvPicPr>
            <p:cNvPr id="84" name="图片 83" descr="3b333633363836333bd6b1cfdfbcfdcdb7"/>
            <p:cNvPicPr>
              <a:picLocks noChangeAspect="1"/>
            </p:cNvPicPr>
            <p:nvPr>
              <p:custDataLst>
                <p:tags r:id="rId80"/>
              </p:custDataLst>
            </p:nvPr>
          </p:nvPicPr>
          <p:blipFill>
            <a:blip r:embed="rId88">
              <a:extLst>
                <a:ext uri="{96DAC541-7B7A-43D3-8B79-37D633B846F1}">
                  <asvg:svgBlip xmlns:asvg="http://schemas.microsoft.com/office/drawing/2016/SVG/main" r:embed="rId89"/>
                </a:ext>
              </a:extLst>
            </a:blip>
            <a:stretch>
              <a:fillRect/>
            </a:stretch>
          </p:blipFill>
          <p:spPr>
            <a:xfrm rot="13560000">
              <a:off x="6179" y="4508"/>
              <a:ext cx="615" cy="460"/>
            </a:xfrm>
            <a:prstGeom prst="rect">
              <a:avLst/>
            </a:prstGeom>
          </p:spPr>
        </p:pic>
        <p:pic>
          <p:nvPicPr>
            <p:cNvPr id="85" name="图片 84" descr="3b333633363836333bd6b1cfdfbcfdcdb7"/>
            <p:cNvPicPr>
              <a:picLocks noChangeAspect="1"/>
            </p:cNvPicPr>
            <p:nvPr>
              <p:custDataLst>
                <p:tags r:id="rId81"/>
              </p:custDataLst>
            </p:nvPr>
          </p:nvPicPr>
          <p:blipFill>
            <a:blip r:embed="rId88">
              <a:extLst>
                <a:ext uri="{96DAC541-7B7A-43D3-8B79-37D633B846F1}">
                  <asvg:svgBlip xmlns:asvg="http://schemas.microsoft.com/office/drawing/2016/SVG/main" r:embed="rId89"/>
                </a:ext>
              </a:extLst>
            </a:blip>
            <a:stretch>
              <a:fillRect/>
            </a:stretch>
          </p:blipFill>
          <p:spPr>
            <a:xfrm rot="7980000">
              <a:off x="6179" y="5212"/>
              <a:ext cx="615" cy="460"/>
            </a:xfrm>
            <a:prstGeom prst="rect">
              <a:avLst/>
            </a:prstGeom>
          </p:spPr>
        </p:pic>
        <p:pic>
          <p:nvPicPr>
            <p:cNvPr id="86" name="图片 85" descr="3b333633363836333bd6b1cfdfbcfdcdb7"/>
            <p:cNvPicPr>
              <a:picLocks noChangeAspect="1"/>
            </p:cNvPicPr>
            <p:nvPr>
              <p:custDataLst>
                <p:tags r:id="rId82"/>
              </p:custDataLst>
            </p:nvPr>
          </p:nvPicPr>
          <p:blipFill>
            <a:blip r:embed="rId88">
              <a:extLst>
                <a:ext uri="{96DAC541-7B7A-43D3-8B79-37D633B846F1}">
                  <asvg:svgBlip xmlns:asvg="http://schemas.microsoft.com/office/drawing/2016/SVG/main" r:embed="rId89"/>
                </a:ext>
              </a:extLst>
            </a:blip>
            <a:stretch>
              <a:fillRect/>
            </a:stretch>
          </p:blipFill>
          <p:spPr>
            <a:xfrm rot="2580000">
              <a:off x="6925" y="4508"/>
              <a:ext cx="615" cy="460"/>
            </a:xfrm>
            <a:prstGeom prst="rect">
              <a:avLst/>
            </a:prstGeom>
          </p:spPr>
        </p:pic>
        <p:pic>
          <p:nvPicPr>
            <p:cNvPr id="87" name="图片 86" descr="3b333633363836333bd6b1cfdfbcfdcdb7"/>
            <p:cNvPicPr>
              <a:picLocks noChangeAspect="1"/>
            </p:cNvPicPr>
            <p:nvPr>
              <p:custDataLst>
                <p:tags r:id="rId83"/>
              </p:custDataLst>
            </p:nvPr>
          </p:nvPicPr>
          <p:blipFill>
            <a:blip r:embed="rId88">
              <a:extLst>
                <a:ext uri="{96DAC541-7B7A-43D3-8B79-37D633B846F1}">
                  <asvg:svgBlip xmlns:asvg="http://schemas.microsoft.com/office/drawing/2016/SVG/main" r:embed="rId89"/>
                </a:ext>
              </a:extLst>
            </a:blip>
            <a:stretch>
              <a:fillRect/>
            </a:stretch>
          </p:blipFill>
          <p:spPr>
            <a:xfrm rot="3540000">
              <a:off x="6925" y="5212"/>
              <a:ext cx="615" cy="460"/>
            </a:xfrm>
            <a:prstGeom prst="rect">
              <a:avLst/>
            </a:prstGeom>
          </p:spPr>
        </p:pic>
        <p:pic>
          <p:nvPicPr>
            <p:cNvPr id="88" name="图片 87" descr="3b333633363836333bd6b1cfdfbcfdcdb7"/>
            <p:cNvPicPr>
              <a:picLocks noChangeAspect="1"/>
            </p:cNvPicPr>
            <p:nvPr>
              <p:custDataLst>
                <p:tags r:id="rId84"/>
              </p:custDataLst>
            </p:nvPr>
          </p:nvPicPr>
          <p:blipFill>
            <a:blip r:embed="rId88">
              <a:extLst>
                <a:ext uri="{96DAC541-7B7A-43D3-8B79-37D633B846F1}">
                  <asvg:svgBlip xmlns:asvg="http://schemas.microsoft.com/office/drawing/2016/SVG/main" r:embed="rId89"/>
                </a:ext>
              </a:extLst>
            </a:blip>
            <a:stretch>
              <a:fillRect/>
            </a:stretch>
          </p:blipFill>
          <p:spPr>
            <a:xfrm rot="18780000">
              <a:off x="7669" y="4508"/>
              <a:ext cx="615" cy="460"/>
            </a:xfrm>
            <a:prstGeom prst="rect">
              <a:avLst/>
            </a:prstGeom>
          </p:spPr>
        </p:pic>
        <p:pic>
          <p:nvPicPr>
            <p:cNvPr id="89" name="图片 88" descr="3b333633363836333bd6b1cfdfbcfdcdb7"/>
            <p:cNvPicPr>
              <a:picLocks noChangeAspect="1"/>
            </p:cNvPicPr>
            <p:nvPr>
              <p:custDataLst>
                <p:tags r:id="rId85"/>
              </p:custDataLst>
            </p:nvPr>
          </p:nvPicPr>
          <p:blipFill>
            <a:blip r:embed="rId88">
              <a:extLst>
                <a:ext uri="{96DAC541-7B7A-43D3-8B79-37D633B846F1}">
                  <asvg:svgBlip xmlns:asvg="http://schemas.microsoft.com/office/drawing/2016/SVG/main" r:embed="rId89"/>
                </a:ext>
              </a:extLst>
            </a:blip>
            <a:stretch>
              <a:fillRect/>
            </a:stretch>
          </p:blipFill>
          <p:spPr>
            <a:xfrm rot="2880000">
              <a:off x="7669" y="5212"/>
              <a:ext cx="615" cy="460"/>
            </a:xfrm>
            <a:prstGeom prst="rect">
              <a:avLst/>
            </a:prstGeom>
          </p:spPr>
        </p:pic>
      </p:grpSp>
      <p:cxnSp>
        <p:nvCxnSpPr>
          <p:cNvPr id="90" name="直接箭头连接符 89"/>
          <p:cNvCxnSpPr/>
          <p:nvPr/>
        </p:nvCxnSpPr>
        <p:spPr>
          <a:xfrm>
            <a:off x="2804160" y="2741930"/>
            <a:ext cx="166370" cy="1270"/>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4872" name="Google Shape;4872;p44"/>
          <p:cNvCxnSpPr/>
          <p:nvPr>
            <p:custDataLst>
              <p:tags r:id="rId5"/>
            </p:custDataLst>
          </p:nvPr>
        </p:nvCxnSpPr>
        <p:spPr>
          <a:xfrm>
            <a:off x="1953260" y="3140710"/>
            <a:ext cx="1355090" cy="162560"/>
          </a:xfrm>
          <a:prstGeom prst="straightConnector1">
            <a:avLst/>
          </a:prstGeom>
          <a:noFill/>
          <a:ln w="9525" cap="flat" cmpd="sng">
            <a:solidFill>
              <a:schemeClr val="dk2"/>
            </a:solidFill>
            <a:prstDash val="dashDot"/>
            <a:round/>
            <a:headEnd type="none" w="med" len="med"/>
            <a:tailEnd type="none" w="med" len="med"/>
          </a:ln>
        </p:spPr>
      </p:cxnSp>
      <p:cxnSp>
        <p:nvCxnSpPr>
          <p:cNvPr id="92" name="Google Shape;4872;p44"/>
          <p:cNvCxnSpPr/>
          <p:nvPr>
            <p:custDataLst>
              <p:tags r:id="rId6"/>
            </p:custDataLst>
          </p:nvPr>
        </p:nvCxnSpPr>
        <p:spPr>
          <a:xfrm>
            <a:off x="1974850" y="3035935"/>
            <a:ext cx="1334770" cy="267335"/>
          </a:xfrm>
          <a:prstGeom prst="straightConnector1">
            <a:avLst/>
          </a:prstGeom>
          <a:noFill/>
          <a:ln w="9525" cap="flat" cmpd="sng">
            <a:solidFill>
              <a:schemeClr val="dk2"/>
            </a:solidFill>
            <a:prstDash val="dashDot"/>
            <a:round/>
            <a:headEnd type="none" w="med" len="med"/>
            <a:tailEnd type="none" w="med" len="med"/>
          </a:ln>
        </p:spPr>
      </p:cxnSp>
      <p:cxnSp>
        <p:nvCxnSpPr>
          <p:cNvPr id="93" name="Google Shape;4872;p44"/>
          <p:cNvCxnSpPr/>
          <p:nvPr>
            <p:custDataLst>
              <p:tags r:id="rId7"/>
            </p:custDataLst>
          </p:nvPr>
        </p:nvCxnSpPr>
        <p:spPr>
          <a:xfrm>
            <a:off x="1973580" y="3223895"/>
            <a:ext cx="1328420" cy="91440"/>
          </a:xfrm>
          <a:prstGeom prst="straightConnector1">
            <a:avLst/>
          </a:prstGeom>
          <a:noFill/>
          <a:ln w="9525" cap="flat" cmpd="sng">
            <a:solidFill>
              <a:schemeClr val="dk2"/>
            </a:solidFill>
            <a:prstDash val="dashDot"/>
            <a:round/>
            <a:headEnd type="none" w="med" len="med"/>
            <a:tailEnd type="none" w="med" len="med"/>
          </a:ln>
        </p:spPr>
      </p:cxnSp>
      <p:sp>
        <p:nvSpPr>
          <p:cNvPr id="91" name="Google Shape;7021;p72"/>
          <p:cNvSpPr/>
          <p:nvPr>
            <p:custDataLst>
              <p:tags r:id="rId8"/>
            </p:custDataLst>
          </p:nvPr>
        </p:nvSpPr>
        <p:spPr>
          <a:xfrm>
            <a:off x="3302000" y="2805430"/>
            <a:ext cx="215265" cy="836295"/>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4872;p44"/>
          <p:cNvCxnSpPr>
            <a:endCxn id="91" idx="2"/>
          </p:cNvCxnSpPr>
          <p:nvPr>
            <p:custDataLst>
              <p:tags r:id="rId9"/>
            </p:custDataLst>
          </p:nvPr>
        </p:nvCxnSpPr>
        <p:spPr>
          <a:xfrm flipV="1">
            <a:off x="2030095" y="3307715"/>
            <a:ext cx="1271905" cy="57785"/>
          </a:xfrm>
          <a:prstGeom prst="straightConnector1">
            <a:avLst/>
          </a:prstGeom>
          <a:noFill/>
          <a:ln w="9525" cap="flat" cmpd="sng">
            <a:solidFill>
              <a:schemeClr val="dk2"/>
            </a:solidFill>
            <a:prstDash val="dashDot"/>
            <a:round/>
            <a:headEnd type="none" w="med" len="med"/>
            <a:tailEnd type="none" w="med" len="med"/>
          </a:ln>
        </p:spPr>
      </p:cxnSp>
      <p:cxnSp>
        <p:nvCxnSpPr>
          <p:cNvPr id="94" name="Google Shape;4872;p44"/>
          <p:cNvCxnSpPr/>
          <p:nvPr>
            <p:custDataLst>
              <p:tags r:id="rId10"/>
            </p:custDataLst>
          </p:nvPr>
        </p:nvCxnSpPr>
        <p:spPr>
          <a:xfrm>
            <a:off x="1973580" y="3178810"/>
            <a:ext cx="1317625" cy="142240"/>
          </a:xfrm>
          <a:prstGeom prst="straightConnector1">
            <a:avLst/>
          </a:prstGeom>
          <a:noFill/>
          <a:ln w="9525" cap="flat" cmpd="sng">
            <a:solidFill>
              <a:schemeClr val="dk2"/>
            </a:solidFill>
            <a:prstDash val="dashDot"/>
            <a:round/>
            <a:headEnd type="none" w="med" len="med"/>
            <a:tailEnd type="none" w="med" len="med"/>
          </a:ln>
        </p:spPr>
      </p:cxnSp>
      <p:cxnSp>
        <p:nvCxnSpPr>
          <p:cNvPr id="102" name="直接箭头连接符 101"/>
          <p:cNvCxnSpPr/>
          <p:nvPr/>
        </p:nvCxnSpPr>
        <p:spPr>
          <a:xfrm rot="5400000" flipV="1">
            <a:off x="2995295" y="3079115"/>
            <a:ext cx="282575" cy="6350"/>
          </a:xfrm>
          <a:prstGeom prst="straightConnector1">
            <a:avLst/>
          </a:prstGeom>
          <a:ln w="12700" cmpd="sng">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sp>
        <p:nvSpPr>
          <p:cNvPr id="264" name="Google Shape;1885;p32"/>
          <p:cNvSpPr/>
          <p:nvPr>
            <p:custDataLst>
              <p:tags r:id="rId11"/>
            </p:custDataLst>
          </p:nvPr>
        </p:nvSpPr>
        <p:spPr>
          <a:xfrm>
            <a:off x="5847080" y="956310"/>
            <a:ext cx="787400" cy="210820"/>
          </a:xfrm>
          <a:prstGeom prst="roundRect">
            <a:avLst>
              <a:gd name="adj" fmla="val 50000"/>
            </a:avLst>
          </a:prstGeom>
          <a:solidFill>
            <a:srgbClr val="F4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1000">
                <a:sym typeface="+mn-ea"/>
              </a:rPr>
              <a:t>1X1</a:t>
            </a:r>
            <a:r>
              <a:rPr lang="en-GB" sz="1000">
                <a:sym typeface="+mn-ea"/>
              </a:rPr>
              <a:t>Conv</a:t>
            </a:r>
          </a:p>
        </p:txBody>
      </p:sp>
      <p:cxnSp>
        <p:nvCxnSpPr>
          <p:cNvPr id="267" name="直接箭头连接符 266"/>
          <p:cNvCxnSpPr/>
          <p:nvPr>
            <p:custDataLst>
              <p:tags r:id="rId12"/>
            </p:custDataLst>
          </p:nvPr>
        </p:nvCxnSpPr>
        <p:spPr>
          <a:xfrm>
            <a:off x="3517265" y="3223895"/>
            <a:ext cx="359410" cy="1905"/>
          </a:xfrm>
          <a:prstGeom prst="straightConnector1">
            <a:avLst/>
          </a:prstGeom>
          <a:ln w="2222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grpSp>
        <p:nvGrpSpPr>
          <p:cNvPr id="6" name="组合 5"/>
          <p:cNvGrpSpPr/>
          <p:nvPr/>
        </p:nvGrpSpPr>
        <p:grpSpPr>
          <a:xfrm rot="16200000">
            <a:off x="2570480" y="3065145"/>
            <a:ext cx="155575" cy="1442720"/>
            <a:chOff x="1957" y="3011"/>
            <a:chExt cx="970" cy="1913"/>
          </a:xfrm>
        </p:grpSpPr>
        <p:cxnSp>
          <p:nvCxnSpPr>
            <p:cNvPr id="949" name="Google Shape;949;p28"/>
            <p:cNvCxnSpPr/>
            <p:nvPr>
              <p:custDataLst>
                <p:tags r:id="rId66"/>
              </p:custDataLst>
            </p:nvPr>
          </p:nvCxnSpPr>
          <p:spPr>
            <a:xfrm flipV="1">
              <a:off x="1957" y="3011"/>
              <a:ext cx="970" cy="937"/>
            </a:xfrm>
            <a:prstGeom prst="curvedConnector3">
              <a:avLst>
                <a:gd name="adj1" fmla="val 50000"/>
              </a:avLst>
            </a:prstGeom>
            <a:noFill/>
            <a:ln w="9525" cap="flat" cmpd="sng">
              <a:solidFill>
                <a:srgbClr val="595959"/>
              </a:solidFill>
              <a:prstDash val="solid"/>
              <a:round/>
              <a:headEnd type="none" w="med" len="med"/>
              <a:tailEnd type="none" w="med" len="med"/>
            </a:ln>
          </p:spPr>
        </p:cxnSp>
        <p:cxnSp>
          <p:nvCxnSpPr>
            <p:cNvPr id="950" name="Google Shape;950;p28"/>
            <p:cNvCxnSpPr/>
            <p:nvPr>
              <p:custDataLst>
                <p:tags r:id="rId67"/>
              </p:custDataLst>
            </p:nvPr>
          </p:nvCxnSpPr>
          <p:spPr>
            <a:xfrm>
              <a:off x="1957" y="3948"/>
              <a:ext cx="970" cy="976"/>
            </a:xfrm>
            <a:prstGeom prst="curvedConnector3">
              <a:avLst>
                <a:gd name="adj1" fmla="val 50000"/>
              </a:avLst>
            </a:prstGeom>
            <a:noFill/>
            <a:ln w="9525" cap="flat" cmpd="sng">
              <a:solidFill>
                <a:srgbClr val="595959"/>
              </a:solidFill>
              <a:prstDash val="solid"/>
              <a:round/>
              <a:headEnd type="none" w="med" len="med"/>
              <a:tailEnd type="none" w="med" len="med"/>
            </a:ln>
          </p:spPr>
        </p:cxnSp>
      </p:grpSp>
      <p:sp>
        <p:nvSpPr>
          <p:cNvPr id="7" name="文本框 6"/>
          <p:cNvSpPr txBox="1"/>
          <p:nvPr/>
        </p:nvSpPr>
        <p:spPr>
          <a:xfrm>
            <a:off x="2379980" y="3859530"/>
            <a:ext cx="485140" cy="133985"/>
          </a:xfrm>
          <a:prstGeom prst="rect">
            <a:avLst/>
          </a:prstGeom>
          <a:noFill/>
        </p:spPr>
        <p:txBody>
          <a:bodyPr wrap="square" rtlCol="0">
            <a:noAutofit/>
          </a:bodyPr>
          <a:lstStyle/>
          <a:p>
            <a:pPr algn="ctr"/>
            <a:r>
              <a:rPr lang="en-US" altLang="zh-CN" sz="600" b="1"/>
              <a:t>DCN</a:t>
            </a:r>
          </a:p>
        </p:txBody>
      </p:sp>
      <p:sp>
        <p:nvSpPr>
          <p:cNvPr id="69" name="矩形 68"/>
          <p:cNvSpPr/>
          <p:nvPr/>
        </p:nvSpPr>
        <p:spPr>
          <a:xfrm>
            <a:off x="1676400" y="2127250"/>
            <a:ext cx="6700520" cy="2136140"/>
          </a:xfrm>
          <a:prstGeom prst="rect">
            <a:avLst/>
          </a:prstGeom>
          <a:noFill/>
          <a:ln w="9525">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4" name="Google Shape;7021;p72"/>
          <p:cNvSpPr/>
          <p:nvPr>
            <p:custDataLst>
              <p:tags r:id="rId13"/>
            </p:custDataLst>
          </p:nvPr>
        </p:nvSpPr>
        <p:spPr>
          <a:xfrm>
            <a:off x="3935730" y="2805430"/>
            <a:ext cx="249555" cy="82296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直接箭头连接符 189"/>
          <p:cNvCxnSpPr/>
          <p:nvPr/>
        </p:nvCxnSpPr>
        <p:spPr>
          <a:xfrm flipV="1">
            <a:off x="4191000" y="3206115"/>
            <a:ext cx="156845" cy="3810"/>
          </a:xfrm>
          <a:prstGeom prst="straightConnector1">
            <a:avLst/>
          </a:prstGeom>
          <a:ln w="1270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91" name="直接箭头连接符 190"/>
          <p:cNvCxnSpPr/>
          <p:nvPr/>
        </p:nvCxnSpPr>
        <p:spPr>
          <a:xfrm flipV="1">
            <a:off x="4184650" y="2654935"/>
            <a:ext cx="158115" cy="554990"/>
          </a:xfrm>
          <a:prstGeom prst="straightConnector1">
            <a:avLst/>
          </a:prstGeom>
          <a:ln w="1270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97" name="直接箭头连接符 196"/>
          <p:cNvCxnSpPr>
            <a:stCxn id="280" idx="0"/>
            <a:endCxn id="288" idx="2"/>
          </p:cNvCxnSpPr>
          <p:nvPr>
            <p:custDataLst>
              <p:tags r:id="rId14"/>
            </p:custDataLst>
          </p:nvPr>
        </p:nvCxnSpPr>
        <p:spPr>
          <a:xfrm flipV="1">
            <a:off x="4563110" y="2510790"/>
            <a:ext cx="125095" cy="1270"/>
          </a:xfrm>
          <a:prstGeom prst="straightConnector1">
            <a:avLst/>
          </a:prstGeom>
          <a:ln w="15875">
            <a:solidFill>
              <a:schemeClr val="tx1"/>
            </a:solidFill>
            <a:prstDash val="dash"/>
            <a:tailEnd type="triangle"/>
          </a:ln>
        </p:spPr>
        <p:style>
          <a:lnRef idx="2">
            <a:schemeClr val="accent1"/>
          </a:lnRef>
          <a:fillRef idx="0">
            <a:srgbClr val="FFFFFF"/>
          </a:fillRef>
          <a:effectRef idx="0">
            <a:srgbClr val="FFFFFF"/>
          </a:effectRef>
          <a:fontRef idx="minor">
            <a:schemeClr val="tx1"/>
          </a:fontRef>
        </p:style>
      </p:cxnSp>
      <p:cxnSp>
        <p:nvCxnSpPr>
          <p:cNvPr id="198" name="直接箭头连接符 197"/>
          <p:cNvCxnSpPr/>
          <p:nvPr>
            <p:custDataLst>
              <p:tags r:id="rId15"/>
            </p:custDataLst>
          </p:nvPr>
        </p:nvCxnSpPr>
        <p:spPr>
          <a:xfrm flipV="1">
            <a:off x="4906645" y="2512060"/>
            <a:ext cx="189865" cy="5715"/>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99" name="直接箭头连接符 198"/>
          <p:cNvCxnSpPr/>
          <p:nvPr>
            <p:custDataLst>
              <p:tags r:id="rId16"/>
            </p:custDataLst>
          </p:nvPr>
        </p:nvCxnSpPr>
        <p:spPr>
          <a:xfrm>
            <a:off x="4545330" y="3216275"/>
            <a:ext cx="139065" cy="3175"/>
          </a:xfrm>
          <a:prstGeom prst="straightConnector1">
            <a:avLst/>
          </a:prstGeom>
          <a:ln w="15875">
            <a:solidFill>
              <a:schemeClr val="tx1"/>
            </a:solidFill>
            <a:prstDash val="dash"/>
            <a:tailEnd type="triangle"/>
          </a:ln>
        </p:spPr>
        <p:style>
          <a:lnRef idx="2">
            <a:schemeClr val="accent1"/>
          </a:lnRef>
          <a:fillRef idx="0">
            <a:srgbClr val="FFFFFF"/>
          </a:fillRef>
          <a:effectRef idx="0">
            <a:srgbClr val="FFFFFF"/>
          </a:effectRef>
          <a:fontRef idx="minor">
            <a:schemeClr val="tx1"/>
          </a:fontRef>
        </p:style>
      </p:cxnSp>
      <p:cxnSp>
        <p:nvCxnSpPr>
          <p:cNvPr id="207" name="肘形连接符 206"/>
          <p:cNvCxnSpPr/>
          <p:nvPr/>
        </p:nvCxnSpPr>
        <p:spPr>
          <a:xfrm>
            <a:off x="5292725" y="2508250"/>
            <a:ext cx="229235" cy="321945"/>
          </a:xfrm>
          <a:prstGeom prst="bentConnector2">
            <a:avLst/>
          </a:prstGeom>
          <a:ln w="158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41" name="直接箭头连接符 240"/>
          <p:cNvCxnSpPr/>
          <p:nvPr/>
        </p:nvCxnSpPr>
        <p:spPr>
          <a:xfrm>
            <a:off x="6198870" y="2663190"/>
            <a:ext cx="470535" cy="18415"/>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sp>
        <p:nvSpPr>
          <p:cNvPr id="249" name="文本框 248"/>
          <p:cNvSpPr txBox="1"/>
          <p:nvPr/>
        </p:nvSpPr>
        <p:spPr>
          <a:xfrm>
            <a:off x="6143625" y="2452370"/>
            <a:ext cx="450215" cy="179070"/>
          </a:xfrm>
          <a:prstGeom prst="rect">
            <a:avLst/>
          </a:prstGeom>
          <a:noFill/>
        </p:spPr>
        <p:txBody>
          <a:bodyPr wrap="square" rtlCol="0">
            <a:noAutofit/>
          </a:bodyPr>
          <a:lstStyle/>
          <a:p>
            <a:r>
              <a:rPr lang="en-US" altLang="zh-CN" sz="700" b="1" dirty="0" err="1"/>
              <a:t>s</a:t>
            </a:r>
            <a:r>
              <a:rPr lang="en-US" altLang="zh-CN" sz="500" b="1" dirty="0" err="1"/>
              <a:t>oftmax</a:t>
            </a:r>
            <a:endParaRPr lang="en-US" altLang="zh-CN" sz="500" b="1" dirty="0"/>
          </a:p>
        </p:txBody>
      </p:sp>
      <p:sp>
        <p:nvSpPr>
          <p:cNvPr id="280" name="Google Shape;6415;p64"/>
          <p:cNvSpPr/>
          <p:nvPr>
            <p:custDataLst>
              <p:tags r:id="rId17"/>
            </p:custDataLst>
          </p:nvPr>
        </p:nvSpPr>
        <p:spPr>
          <a:xfrm rot="5400000">
            <a:off x="4159885" y="2402205"/>
            <a:ext cx="586740"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1X1Conv</a:t>
            </a:r>
          </a:p>
        </p:txBody>
      </p:sp>
      <p:sp>
        <p:nvSpPr>
          <p:cNvPr id="288" name="Google Shape;6415;p64"/>
          <p:cNvSpPr/>
          <p:nvPr>
            <p:custDataLst>
              <p:tags r:id="rId18"/>
            </p:custDataLst>
          </p:nvPr>
        </p:nvSpPr>
        <p:spPr>
          <a:xfrm rot="5400000">
            <a:off x="4504055" y="2400935"/>
            <a:ext cx="586740"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3X3Conv</a:t>
            </a:r>
          </a:p>
        </p:txBody>
      </p:sp>
      <p:sp>
        <p:nvSpPr>
          <p:cNvPr id="289" name="Google Shape;6415;p64"/>
          <p:cNvSpPr/>
          <p:nvPr>
            <p:custDataLst>
              <p:tags r:id="rId19"/>
            </p:custDataLst>
          </p:nvPr>
        </p:nvSpPr>
        <p:spPr>
          <a:xfrm rot="5400000">
            <a:off x="4887595" y="2391410"/>
            <a:ext cx="577215" cy="23241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1X1Conv</a:t>
            </a:r>
          </a:p>
        </p:txBody>
      </p:sp>
      <p:sp>
        <p:nvSpPr>
          <p:cNvPr id="290" name="Google Shape;6415;p64"/>
          <p:cNvSpPr/>
          <p:nvPr>
            <p:custDataLst>
              <p:tags r:id="rId20"/>
            </p:custDataLst>
          </p:nvPr>
        </p:nvSpPr>
        <p:spPr>
          <a:xfrm rot="5400000">
            <a:off x="4164330" y="3074670"/>
            <a:ext cx="5759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1X1Conv</a:t>
            </a:r>
            <a:endParaRPr lang="en-US" sz="700"/>
          </a:p>
        </p:txBody>
      </p:sp>
      <p:sp>
        <p:nvSpPr>
          <p:cNvPr id="292" name="Google Shape;6415;p64"/>
          <p:cNvSpPr/>
          <p:nvPr>
            <p:custDataLst>
              <p:tags r:id="rId21"/>
            </p:custDataLst>
          </p:nvPr>
        </p:nvSpPr>
        <p:spPr>
          <a:xfrm rot="5400000">
            <a:off x="4170045" y="3705225"/>
            <a:ext cx="565150"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1X1Conv</a:t>
            </a:r>
            <a:endParaRPr lang="en-US" sz="700"/>
          </a:p>
        </p:txBody>
      </p:sp>
      <p:sp>
        <p:nvSpPr>
          <p:cNvPr id="294" name="Google Shape;6415;p64"/>
          <p:cNvSpPr/>
          <p:nvPr>
            <p:custDataLst>
              <p:tags r:id="rId22"/>
            </p:custDataLst>
          </p:nvPr>
        </p:nvSpPr>
        <p:spPr>
          <a:xfrm rot="5400000">
            <a:off x="5820410" y="3719830"/>
            <a:ext cx="5378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conv</a:t>
            </a:r>
          </a:p>
        </p:txBody>
      </p:sp>
      <p:grpSp>
        <p:nvGrpSpPr>
          <p:cNvPr id="296" name="Google Shape;1383;p29"/>
          <p:cNvGrpSpPr/>
          <p:nvPr/>
        </p:nvGrpSpPr>
        <p:grpSpPr>
          <a:xfrm>
            <a:off x="6669405" y="2466340"/>
            <a:ext cx="416560" cy="429895"/>
            <a:chOff x="2854300" y="1168125"/>
            <a:chExt cx="2904000" cy="2668950"/>
          </a:xfrm>
        </p:grpSpPr>
        <p:sp>
          <p:nvSpPr>
            <p:cNvPr id="297" name="Google Shape;1384;p29"/>
            <p:cNvSpPr/>
            <p:nvPr>
              <p:custDataLst>
                <p:tags r:id="rId40"/>
              </p:custDataLst>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85;p29"/>
            <p:cNvSpPr/>
            <p:nvPr>
              <p:custDataLst>
                <p:tags r:id="rId41"/>
              </p:custDataLst>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86;p29"/>
            <p:cNvSpPr/>
            <p:nvPr>
              <p:custDataLst>
                <p:tags r:id="rId42"/>
              </p:custDataLst>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387;p29"/>
            <p:cNvSpPr/>
            <p:nvPr>
              <p:custDataLst>
                <p:tags r:id="rId43"/>
              </p:custDataLst>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388;p29"/>
            <p:cNvSpPr/>
            <p:nvPr>
              <p:custDataLst>
                <p:tags r:id="rId44"/>
              </p:custDataLst>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389;p29"/>
            <p:cNvSpPr/>
            <p:nvPr>
              <p:custDataLst>
                <p:tags r:id="rId45"/>
              </p:custDataLst>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390;p29"/>
            <p:cNvSpPr/>
            <p:nvPr>
              <p:custDataLst>
                <p:tags r:id="rId46"/>
              </p:custDataLst>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391;p29"/>
            <p:cNvSpPr/>
            <p:nvPr>
              <p:custDataLst>
                <p:tags r:id="rId47"/>
              </p:custDataLst>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392;p29"/>
            <p:cNvSpPr/>
            <p:nvPr>
              <p:custDataLst>
                <p:tags r:id="rId48"/>
              </p:custDataLst>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393;p29"/>
            <p:cNvSpPr/>
            <p:nvPr>
              <p:custDataLst>
                <p:tags r:id="rId49"/>
              </p:custDataLst>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394;p29"/>
            <p:cNvSpPr/>
            <p:nvPr>
              <p:custDataLst>
                <p:tags r:id="rId50"/>
              </p:custDataLst>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395;p29"/>
            <p:cNvSpPr/>
            <p:nvPr>
              <p:custDataLst>
                <p:tags r:id="rId51"/>
              </p:custDataLst>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396;p29"/>
            <p:cNvSpPr/>
            <p:nvPr>
              <p:custDataLst>
                <p:tags r:id="rId52"/>
              </p:custDataLst>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397;p29"/>
            <p:cNvSpPr/>
            <p:nvPr>
              <p:custDataLst>
                <p:tags r:id="rId53"/>
              </p:custDataLst>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398;p29"/>
            <p:cNvSpPr/>
            <p:nvPr>
              <p:custDataLst>
                <p:tags r:id="rId54"/>
              </p:custDataLst>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399;p29"/>
            <p:cNvSpPr/>
            <p:nvPr>
              <p:custDataLst>
                <p:tags r:id="rId55"/>
              </p:custDataLst>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400;p29"/>
            <p:cNvSpPr/>
            <p:nvPr>
              <p:custDataLst>
                <p:tags r:id="rId56"/>
              </p:custDataLst>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401;p29"/>
            <p:cNvSpPr/>
            <p:nvPr>
              <p:custDataLst>
                <p:tags r:id="rId57"/>
              </p:custDataLst>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402;p29"/>
            <p:cNvSpPr/>
            <p:nvPr>
              <p:custDataLst>
                <p:tags r:id="rId58"/>
              </p:custDataLst>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403;p29"/>
            <p:cNvSpPr/>
            <p:nvPr>
              <p:custDataLst>
                <p:tags r:id="rId59"/>
              </p:custDataLst>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04;p29"/>
            <p:cNvSpPr/>
            <p:nvPr>
              <p:custDataLst>
                <p:tags r:id="rId60"/>
              </p:custDataLst>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405;p29"/>
            <p:cNvSpPr/>
            <p:nvPr>
              <p:custDataLst>
                <p:tags r:id="rId61"/>
              </p:custDataLst>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06;p29"/>
            <p:cNvSpPr/>
            <p:nvPr>
              <p:custDataLst>
                <p:tags r:id="rId62"/>
              </p:custDataLst>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07;p29"/>
            <p:cNvSpPr/>
            <p:nvPr>
              <p:custDataLst>
                <p:tags r:id="rId63"/>
              </p:custDataLst>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08;p29"/>
            <p:cNvSpPr/>
            <p:nvPr>
              <p:custDataLst>
                <p:tags r:id="rId64"/>
              </p:custDataLst>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409;p29"/>
            <p:cNvSpPr/>
            <p:nvPr>
              <p:custDataLst>
                <p:tags r:id="rId65"/>
              </p:custDataLst>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直接箭头连接符 1"/>
          <p:cNvCxnSpPr>
            <a:endCxn id="292" idx="2"/>
          </p:cNvCxnSpPr>
          <p:nvPr/>
        </p:nvCxnSpPr>
        <p:spPr>
          <a:xfrm>
            <a:off x="4185285" y="3223895"/>
            <a:ext cx="158115" cy="591185"/>
          </a:xfrm>
          <a:prstGeom prst="straightConnector1">
            <a:avLst/>
          </a:prstGeom>
          <a:ln w="1270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3" name="Google Shape;6415;p64"/>
          <p:cNvSpPr/>
          <p:nvPr>
            <p:custDataLst>
              <p:tags r:id="rId23"/>
            </p:custDataLst>
          </p:nvPr>
        </p:nvSpPr>
        <p:spPr>
          <a:xfrm rot="5400000">
            <a:off x="4509135" y="3074670"/>
            <a:ext cx="5759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3X3Conv</a:t>
            </a:r>
            <a:endParaRPr lang="en-US" sz="700"/>
          </a:p>
        </p:txBody>
      </p:sp>
      <p:sp>
        <p:nvSpPr>
          <p:cNvPr id="4" name="Google Shape;6415;p64"/>
          <p:cNvSpPr/>
          <p:nvPr>
            <p:custDataLst>
              <p:tags r:id="rId24"/>
            </p:custDataLst>
          </p:nvPr>
        </p:nvSpPr>
        <p:spPr>
          <a:xfrm rot="5400000">
            <a:off x="4894580" y="3074670"/>
            <a:ext cx="5759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3X3Conv</a:t>
            </a:r>
            <a:endParaRPr lang="en-US" sz="700"/>
          </a:p>
        </p:txBody>
      </p:sp>
      <p:sp>
        <p:nvSpPr>
          <p:cNvPr id="5" name="Google Shape;6415;p64"/>
          <p:cNvSpPr/>
          <p:nvPr>
            <p:custDataLst>
              <p:tags r:id="rId25"/>
            </p:custDataLst>
          </p:nvPr>
        </p:nvSpPr>
        <p:spPr>
          <a:xfrm rot="5400000">
            <a:off x="4495165" y="3705225"/>
            <a:ext cx="566420"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5X5Conv</a:t>
            </a:r>
            <a:endParaRPr lang="en-US" sz="700"/>
          </a:p>
        </p:txBody>
      </p:sp>
      <p:sp>
        <p:nvSpPr>
          <p:cNvPr id="9" name="Google Shape;6415;p64"/>
          <p:cNvSpPr/>
          <p:nvPr>
            <p:custDataLst>
              <p:tags r:id="rId26"/>
            </p:custDataLst>
          </p:nvPr>
        </p:nvSpPr>
        <p:spPr>
          <a:xfrm rot="5400000">
            <a:off x="4509135" y="3074670"/>
            <a:ext cx="5759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3X3Conv</a:t>
            </a:r>
            <a:endParaRPr lang="en-US" sz="700"/>
          </a:p>
        </p:txBody>
      </p:sp>
      <p:sp>
        <p:nvSpPr>
          <p:cNvPr id="10" name="Google Shape;6415;p64"/>
          <p:cNvSpPr/>
          <p:nvPr>
            <p:custDataLst>
              <p:tags r:id="rId27"/>
            </p:custDataLst>
          </p:nvPr>
        </p:nvSpPr>
        <p:spPr>
          <a:xfrm rot="5400000">
            <a:off x="4495165" y="3705225"/>
            <a:ext cx="566420"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5X5Conv</a:t>
            </a:r>
            <a:endParaRPr lang="en-US" sz="700"/>
          </a:p>
        </p:txBody>
      </p:sp>
      <p:sp>
        <p:nvSpPr>
          <p:cNvPr id="11" name="Google Shape;6415;p64"/>
          <p:cNvSpPr/>
          <p:nvPr>
            <p:custDataLst>
              <p:tags r:id="rId28"/>
            </p:custDataLst>
          </p:nvPr>
        </p:nvSpPr>
        <p:spPr>
          <a:xfrm rot="5400000">
            <a:off x="4894580" y="3710940"/>
            <a:ext cx="5759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sym typeface="+mn-ea"/>
              </a:rPr>
              <a:t>3X3Conv</a:t>
            </a:r>
            <a:endParaRPr lang="en-US" sz="700"/>
          </a:p>
        </p:txBody>
      </p:sp>
      <p:cxnSp>
        <p:nvCxnSpPr>
          <p:cNvPr id="12" name="直接箭头连接符 11"/>
          <p:cNvCxnSpPr/>
          <p:nvPr>
            <p:custDataLst>
              <p:tags r:id="rId29"/>
            </p:custDataLst>
          </p:nvPr>
        </p:nvCxnSpPr>
        <p:spPr>
          <a:xfrm>
            <a:off x="4907280" y="3209925"/>
            <a:ext cx="166370" cy="0"/>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custDataLst>
              <p:tags r:id="rId30"/>
            </p:custDataLst>
          </p:nvPr>
        </p:nvCxnSpPr>
        <p:spPr>
          <a:xfrm>
            <a:off x="4888230" y="3815080"/>
            <a:ext cx="184785" cy="5715"/>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4" name="直接箭头连接符 13"/>
          <p:cNvCxnSpPr>
            <a:endCxn id="10" idx="2"/>
          </p:cNvCxnSpPr>
          <p:nvPr>
            <p:custDataLst>
              <p:tags r:id="rId31"/>
            </p:custDataLst>
          </p:nvPr>
        </p:nvCxnSpPr>
        <p:spPr>
          <a:xfrm>
            <a:off x="4563110" y="3809365"/>
            <a:ext cx="106045" cy="5715"/>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sp>
        <p:nvSpPr>
          <p:cNvPr id="15" name="Google Shape;6571;p67"/>
          <p:cNvSpPr/>
          <p:nvPr>
            <p:custDataLst>
              <p:tags r:id="rId32"/>
            </p:custDataLst>
          </p:nvPr>
        </p:nvSpPr>
        <p:spPr>
          <a:xfrm rot="5400000">
            <a:off x="5160645" y="3101340"/>
            <a:ext cx="730250" cy="187325"/>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200"/>
              <a:t>concat</a:t>
            </a:r>
          </a:p>
        </p:txBody>
      </p:sp>
      <p:cxnSp>
        <p:nvCxnSpPr>
          <p:cNvPr id="16" name="直接箭头连接符 15"/>
          <p:cNvCxnSpPr/>
          <p:nvPr>
            <p:custDataLst>
              <p:tags r:id="rId33"/>
            </p:custDataLst>
          </p:nvPr>
        </p:nvCxnSpPr>
        <p:spPr>
          <a:xfrm>
            <a:off x="5292725" y="3219450"/>
            <a:ext cx="132715" cy="0"/>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17" name="肘形连接符 16"/>
          <p:cNvCxnSpPr>
            <a:endCxn id="15" idx="3"/>
          </p:cNvCxnSpPr>
          <p:nvPr/>
        </p:nvCxnSpPr>
        <p:spPr>
          <a:xfrm rot="16200000">
            <a:off x="5281295" y="3570605"/>
            <a:ext cx="254635" cy="233680"/>
          </a:xfrm>
          <a:prstGeom prst="bentConnector3">
            <a:avLst>
              <a:gd name="adj1" fmla="val -1870"/>
            </a:avLst>
          </a:prstGeom>
          <a:ln w="158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9" name="肘形连接符 18"/>
          <p:cNvCxnSpPr/>
          <p:nvPr/>
        </p:nvCxnSpPr>
        <p:spPr>
          <a:xfrm>
            <a:off x="5615940" y="3186430"/>
            <a:ext cx="360045" cy="634365"/>
          </a:xfrm>
          <a:prstGeom prst="bentConnector3">
            <a:avLst>
              <a:gd name="adj1" fmla="val 46208"/>
            </a:avLst>
          </a:prstGeom>
          <a:ln w="158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0" name="Google Shape;6415;p64"/>
          <p:cNvSpPr/>
          <p:nvPr>
            <p:custDataLst>
              <p:tags r:id="rId34"/>
            </p:custDataLst>
          </p:nvPr>
        </p:nvSpPr>
        <p:spPr>
          <a:xfrm rot="5400000">
            <a:off x="5820410" y="2553335"/>
            <a:ext cx="5378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conv</a:t>
            </a:r>
          </a:p>
        </p:txBody>
      </p:sp>
      <p:cxnSp>
        <p:nvCxnSpPr>
          <p:cNvPr id="21" name="肘形连接符 20"/>
          <p:cNvCxnSpPr/>
          <p:nvPr/>
        </p:nvCxnSpPr>
        <p:spPr>
          <a:xfrm rot="16200000">
            <a:off x="5622925" y="2828925"/>
            <a:ext cx="511810" cy="194310"/>
          </a:xfrm>
          <a:prstGeom prst="bentConnector3">
            <a:avLst>
              <a:gd name="adj1" fmla="val 99875"/>
            </a:avLst>
          </a:prstGeom>
          <a:ln w="158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4" name="Google Shape;6415;p64"/>
          <p:cNvSpPr/>
          <p:nvPr>
            <p:custDataLst>
              <p:tags r:id="rId35"/>
            </p:custDataLst>
          </p:nvPr>
        </p:nvSpPr>
        <p:spPr>
          <a:xfrm rot="5400000">
            <a:off x="2032635" y="2609850"/>
            <a:ext cx="537845" cy="21907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t>conv</a:t>
            </a:r>
          </a:p>
        </p:txBody>
      </p:sp>
      <mc:AlternateContent xmlns:mc="http://schemas.openxmlformats.org/markup-compatibility/2006" xmlns:a14="http://schemas.microsoft.com/office/drawing/2010/main">
        <mc:Choice Requires="a14">
          <p:sp>
            <p:nvSpPr>
              <p:cNvPr id="8" name="文本框 7"/>
              <p:cNvSpPr txBox="1"/>
              <p:nvPr/>
            </p:nvSpPr>
            <p:spPr>
              <a:xfrm>
                <a:off x="6925310" y="1418590"/>
                <a:ext cx="803275" cy="285115"/>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altLang="zh-CN" sz="1000" b="1" i="1">
                          <a:latin typeface="Cambria Math" panose="02040503050406030204" charset="0"/>
                          <a:cs typeface="Cambria Math" panose="02040503050406030204" charset="0"/>
                        </a:rPr>
                        <m:t>𝑯</m:t>
                      </m:r>
                      <m:r>
                        <a:rPr lang="en-US" altLang="zh-CN" sz="1000" b="1" i="1">
                          <a:latin typeface="Cambria Math" panose="02040503050406030204" charset="0"/>
                          <a:cs typeface="Cambria Math" panose="02040503050406030204" charset="0"/>
                        </a:rPr>
                        <m:t>×</m:t>
                      </m:r>
                      <m:r>
                        <a:rPr lang="en-US" altLang="zh-CN" sz="1000" b="1" i="1">
                          <a:latin typeface="Cambria Math" panose="02040503050406030204" charset="0"/>
                          <a:cs typeface="Cambria Math" panose="02040503050406030204" charset="0"/>
                        </a:rPr>
                        <m:t>𝑾</m:t>
                      </m:r>
                      <m:r>
                        <a:rPr lang="en-US" altLang="zh-CN" sz="1000" b="1" i="1">
                          <a:latin typeface="Cambria Math" panose="02040503050406030204" charset="0"/>
                          <a:cs typeface="Cambria Math" panose="02040503050406030204" charset="0"/>
                        </a:rPr>
                        <m:t>×</m:t>
                      </m:r>
                      <m:r>
                        <a:rPr lang="en-US" altLang="zh-CN" sz="1000" b="1" i="1">
                          <a:latin typeface="Cambria Math" panose="02040503050406030204" charset="0"/>
                          <a:cs typeface="Cambria Math" panose="02040503050406030204" charset="0"/>
                        </a:rPr>
                        <m:t>𝑪</m:t>
                      </m:r>
                    </m:oMath>
                  </m:oMathPara>
                </a14:m>
                <a:endParaRPr lang="en-US" altLang="zh-CN" sz="1000" b="1" i="1">
                  <a:latin typeface="Cambria Math" panose="02040503050406030204" charset="0"/>
                  <a:cs typeface="Cambria Math" panose="02040503050406030204"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925310" y="1418590"/>
                <a:ext cx="803275" cy="285115"/>
              </a:xfrm>
              <a:prstGeom prst="rect">
                <a:avLst/>
              </a:prstGeom>
              <a:blipFill rotWithShape="1">
                <a:blip r:embed="rId9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6510020" y="2193290"/>
                <a:ext cx="803275" cy="216535"/>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altLang="zh-CN" sz="900" b="1" i="1">
                          <a:latin typeface="Cambria Math" panose="02040503050406030204" charset="0"/>
                          <a:cs typeface="Cambria Math" panose="02040503050406030204" charset="0"/>
                        </a:rPr>
                        <m:t>𝑯</m:t>
                      </m:r>
                      <m:r>
                        <a:rPr lang="en-US" altLang="zh-CN" sz="900" b="1" i="1">
                          <a:latin typeface="Cambria Math" panose="02040503050406030204" charset="0"/>
                          <a:cs typeface="Cambria Math" panose="02040503050406030204" charset="0"/>
                        </a:rPr>
                        <m:t>×</m:t>
                      </m:r>
                      <m:r>
                        <a:rPr lang="en-US" altLang="zh-CN" sz="900" b="1" i="1">
                          <a:latin typeface="Cambria Math" panose="02040503050406030204" charset="0"/>
                          <a:cs typeface="Cambria Math" panose="02040503050406030204" charset="0"/>
                        </a:rPr>
                        <m:t>𝑾</m:t>
                      </m:r>
                    </m:oMath>
                  </m:oMathPara>
                </a14:m>
                <a:endParaRPr lang="en-US" altLang="zh-CN" sz="900" b="1" i="1">
                  <a:latin typeface="Cambria Math" panose="02040503050406030204" charset="0"/>
                  <a:cs typeface="Cambria Math" panose="02040503050406030204"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6510020" y="2193290"/>
                <a:ext cx="803275" cy="216535"/>
              </a:xfrm>
              <a:prstGeom prst="rect">
                <a:avLst/>
              </a:prstGeom>
              <a:blipFill rotWithShape="1">
                <a:blip r:embed="rId9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499745" y="3535680"/>
                <a:ext cx="803275" cy="285115"/>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altLang="zh-CN" sz="1000" b="1" i="1">
                          <a:latin typeface="Cambria Math" panose="02040503050406030204" charset="0"/>
                          <a:cs typeface="Cambria Math" panose="02040503050406030204" charset="0"/>
                        </a:rPr>
                        <m:t>𝑯</m:t>
                      </m:r>
                      <m:r>
                        <a:rPr lang="en-US" altLang="zh-CN" sz="1000" b="1" i="1">
                          <a:latin typeface="Cambria Math" panose="02040503050406030204" charset="0"/>
                          <a:cs typeface="Cambria Math" panose="02040503050406030204" charset="0"/>
                        </a:rPr>
                        <m:t>×</m:t>
                      </m:r>
                      <m:r>
                        <a:rPr lang="en-US" altLang="zh-CN" sz="1000" b="1" i="1">
                          <a:latin typeface="Cambria Math" panose="02040503050406030204" charset="0"/>
                          <a:cs typeface="Cambria Math" panose="02040503050406030204" charset="0"/>
                        </a:rPr>
                        <m:t>𝑾</m:t>
                      </m:r>
                      <m:r>
                        <a:rPr lang="en-US" altLang="zh-CN" sz="1000" b="1" i="1">
                          <a:latin typeface="Cambria Math" panose="02040503050406030204" charset="0"/>
                          <a:cs typeface="Cambria Math" panose="02040503050406030204" charset="0"/>
                        </a:rPr>
                        <m:t>×</m:t>
                      </m:r>
                      <m:r>
                        <a:rPr lang="en-US" altLang="zh-CN" sz="1000" b="1" i="1">
                          <a:latin typeface="Cambria Math" panose="02040503050406030204" charset="0"/>
                          <a:cs typeface="Cambria Math" panose="02040503050406030204" charset="0"/>
                        </a:rPr>
                        <m:t>𝑪</m:t>
                      </m:r>
                    </m:oMath>
                  </m:oMathPara>
                </a14:m>
                <a:endParaRPr lang="en-US" altLang="zh-CN" sz="1000" b="1" i="1">
                  <a:latin typeface="Cambria Math" panose="02040503050406030204" charset="0"/>
                  <a:cs typeface="Cambria Math" panose="02040503050406030204"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99745" y="3535680"/>
                <a:ext cx="803275" cy="285115"/>
              </a:xfrm>
              <a:prstGeom prst="rect">
                <a:avLst/>
              </a:prstGeom>
              <a:blipFill rotWithShape="1">
                <a:blip r:embed="rId90"/>
                <a:stretch>
                  <a:fillRect/>
                </a:stretch>
              </a:blipFill>
            </p:spPr>
            <p:txBody>
              <a:bodyPr/>
              <a:lstStyle/>
              <a:p>
                <a:r>
                  <a:rPr lang="zh-CN" altLang="en-US">
                    <a:noFill/>
                  </a:rPr>
                  <a:t> </a:t>
                </a:r>
              </a:p>
            </p:txBody>
          </p:sp>
        </mc:Fallback>
      </mc:AlternateContent>
      <p:cxnSp>
        <p:nvCxnSpPr>
          <p:cNvPr id="25" name="直接箭头连接符 24"/>
          <p:cNvCxnSpPr/>
          <p:nvPr>
            <p:custDataLst>
              <p:tags r:id="rId36"/>
            </p:custDataLst>
          </p:nvPr>
        </p:nvCxnSpPr>
        <p:spPr>
          <a:xfrm>
            <a:off x="1124585" y="3206115"/>
            <a:ext cx="505460" cy="4445"/>
          </a:xfrm>
          <a:prstGeom prst="straightConnector1">
            <a:avLst/>
          </a:prstGeom>
          <a:ln w="2222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a:off x="6198870" y="3841115"/>
            <a:ext cx="1114425" cy="8255"/>
          </a:xfrm>
          <a:prstGeom prst="straightConnector1">
            <a:avLst/>
          </a:prstGeom>
          <a:ln w="15875">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custDataLst>
              <p:tags r:id="rId37"/>
            </p:custDataLst>
          </p:nvPr>
        </p:nvCxnSpPr>
        <p:spPr>
          <a:xfrm>
            <a:off x="6669405" y="1068070"/>
            <a:ext cx="348615" cy="2540"/>
          </a:xfrm>
          <a:prstGeom prst="straightConnector1">
            <a:avLst/>
          </a:prstGeom>
          <a:ln w="2222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p:nvPr/>
        </p:nvCxnSpPr>
        <p:spPr>
          <a:xfrm flipH="1">
            <a:off x="6896735" y="2896235"/>
            <a:ext cx="2540" cy="9251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18" name="Google Shape;320;p20"/>
          <p:cNvGrpSpPr/>
          <p:nvPr/>
        </p:nvGrpSpPr>
        <p:grpSpPr>
          <a:xfrm>
            <a:off x="7327265" y="3753485"/>
            <a:ext cx="215265" cy="184150"/>
            <a:chOff x="7503475" y="3745100"/>
            <a:chExt cx="535200" cy="535200"/>
          </a:xfrm>
        </p:grpSpPr>
        <p:pic>
          <p:nvPicPr>
            <p:cNvPr id="22" name="Google Shape;321;p20" descr="+" title="MathEquation,#585858"/>
            <p:cNvPicPr preferRelativeResize="0"/>
            <p:nvPr>
              <p:custDataLst>
                <p:tags r:id="rId38"/>
              </p:custDataLst>
            </p:nvPr>
          </p:nvPicPr>
          <p:blipFill>
            <a:blip r:embed="rId92"/>
            <a:stretch>
              <a:fillRect/>
            </a:stretch>
          </p:blipFill>
          <p:spPr>
            <a:xfrm>
              <a:off x="7577600" y="3803262"/>
              <a:ext cx="386950" cy="418876"/>
            </a:xfrm>
            <a:prstGeom prst="rect">
              <a:avLst/>
            </a:prstGeom>
            <a:noFill/>
            <a:ln>
              <a:noFill/>
            </a:ln>
          </p:spPr>
        </p:pic>
        <p:sp>
          <p:nvSpPr>
            <p:cNvPr id="23" name="Google Shape;322;p20"/>
            <p:cNvSpPr/>
            <p:nvPr>
              <p:custDataLst>
                <p:tags r:id="rId39"/>
              </p:custDataLst>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p:cNvSpPr txBox="1"/>
          <p:nvPr/>
        </p:nvSpPr>
        <p:spPr>
          <a:xfrm>
            <a:off x="6126480" y="1870710"/>
            <a:ext cx="3048000" cy="306705"/>
          </a:xfrm>
          <a:prstGeom prst="rect">
            <a:avLst/>
          </a:prstGeom>
          <a:noFill/>
        </p:spPr>
        <p:txBody>
          <a:bodyPr wrap="square" rtlCol="0">
            <a:spAutoFit/>
          </a:bodyP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Abstract backgrounds</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9">
          <a:extLst>
            <a:ext uri="{FF2B5EF4-FFF2-40B4-BE49-F238E27FC236}">
              <a16:creationId xmlns:a16="http://schemas.microsoft.com/office/drawing/2014/main" id="{72F5C64E-2DB6-4F72-4495-D74261007C1F}"/>
            </a:ext>
          </a:extLst>
        </p:cNvPr>
        <p:cNvGrpSpPr/>
        <p:nvPr/>
      </p:nvGrpSpPr>
      <p:grpSpPr>
        <a:xfrm>
          <a:off x="0" y="0"/>
          <a:ext cx="0" cy="0"/>
          <a:chOff x="0" y="0"/>
          <a:chExt cx="0" cy="0"/>
        </a:xfrm>
      </p:grpSpPr>
      <p:sp>
        <p:nvSpPr>
          <p:cNvPr id="2" name="Google Shape;116;p19">
            <a:extLst>
              <a:ext uri="{FF2B5EF4-FFF2-40B4-BE49-F238E27FC236}">
                <a16:creationId xmlns:a16="http://schemas.microsoft.com/office/drawing/2014/main" id="{304248A2-482D-1C51-B46D-1F18F1AE3DB5}"/>
              </a:ext>
            </a:extLst>
          </p:cNvPr>
          <p:cNvSpPr/>
          <p:nvPr/>
        </p:nvSpPr>
        <p:spPr>
          <a:xfrm>
            <a:off x="722437" y="2367468"/>
            <a:ext cx="418871" cy="1053529"/>
          </a:xfrm>
          <a:prstGeom prst="cube">
            <a:avLst>
              <a:gd name="adj" fmla="val 74031"/>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6;p19">
            <a:extLst>
              <a:ext uri="{FF2B5EF4-FFF2-40B4-BE49-F238E27FC236}">
                <a16:creationId xmlns:a16="http://schemas.microsoft.com/office/drawing/2014/main" id="{82134FF5-2B01-E9AD-3028-C1C12250FF17}"/>
              </a:ext>
            </a:extLst>
          </p:cNvPr>
          <p:cNvSpPr/>
          <p:nvPr/>
        </p:nvSpPr>
        <p:spPr>
          <a:xfrm>
            <a:off x="850028" y="2367468"/>
            <a:ext cx="418871" cy="1053529"/>
          </a:xfrm>
          <a:prstGeom prst="cube">
            <a:avLst>
              <a:gd name="adj" fmla="val 74031"/>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6;p19">
            <a:extLst>
              <a:ext uri="{FF2B5EF4-FFF2-40B4-BE49-F238E27FC236}">
                <a16:creationId xmlns:a16="http://schemas.microsoft.com/office/drawing/2014/main" id="{A845B622-CA89-BCAE-F6F9-C0A481DEC102}"/>
              </a:ext>
            </a:extLst>
          </p:cNvPr>
          <p:cNvSpPr/>
          <p:nvPr/>
        </p:nvSpPr>
        <p:spPr>
          <a:xfrm>
            <a:off x="977619" y="2367468"/>
            <a:ext cx="418871" cy="1053529"/>
          </a:xfrm>
          <a:prstGeom prst="cube">
            <a:avLst>
              <a:gd name="adj" fmla="val 74031"/>
            </a:avLst>
          </a:prstGeom>
          <a:solidFill>
            <a:schemeClr val="accent6">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6;p19">
            <a:extLst>
              <a:ext uri="{FF2B5EF4-FFF2-40B4-BE49-F238E27FC236}">
                <a16:creationId xmlns:a16="http://schemas.microsoft.com/office/drawing/2014/main" id="{5E79CF8A-0719-4BC6-00AE-49D9484620BE}"/>
              </a:ext>
            </a:extLst>
          </p:cNvPr>
          <p:cNvSpPr/>
          <p:nvPr/>
        </p:nvSpPr>
        <p:spPr>
          <a:xfrm>
            <a:off x="1109411" y="2367468"/>
            <a:ext cx="418871" cy="1053529"/>
          </a:xfrm>
          <a:prstGeom prst="cube">
            <a:avLst>
              <a:gd name="adj" fmla="val 74031"/>
            </a:avLst>
          </a:prstGeom>
          <a:solidFill>
            <a:schemeClr val="accent4">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16;p19">
            <a:extLst>
              <a:ext uri="{FF2B5EF4-FFF2-40B4-BE49-F238E27FC236}">
                <a16:creationId xmlns:a16="http://schemas.microsoft.com/office/drawing/2014/main" id="{CD73BAFF-2AFD-084A-2226-FD3EB49801E8}"/>
              </a:ext>
            </a:extLst>
          </p:cNvPr>
          <p:cNvSpPr/>
          <p:nvPr/>
        </p:nvSpPr>
        <p:spPr>
          <a:xfrm>
            <a:off x="1216723" y="2367468"/>
            <a:ext cx="418871" cy="1053529"/>
          </a:xfrm>
          <a:prstGeom prst="cube">
            <a:avLst>
              <a:gd name="adj" fmla="val 74031"/>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左大括号 6">
            <a:extLst>
              <a:ext uri="{FF2B5EF4-FFF2-40B4-BE49-F238E27FC236}">
                <a16:creationId xmlns:a16="http://schemas.microsoft.com/office/drawing/2014/main" id="{A4A77952-0FCE-1400-442F-C9EC1D282C42}"/>
              </a:ext>
            </a:extLst>
          </p:cNvPr>
          <p:cNvSpPr/>
          <p:nvPr/>
        </p:nvSpPr>
        <p:spPr>
          <a:xfrm>
            <a:off x="1679113" y="1260502"/>
            <a:ext cx="386974" cy="3088640"/>
          </a:xfrm>
          <a:prstGeom prst="leftBrace">
            <a:avLst>
              <a:gd name="adj1" fmla="val 3301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Google Shape;116;p19">
            <a:extLst>
              <a:ext uri="{FF2B5EF4-FFF2-40B4-BE49-F238E27FC236}">
                <a16:creationId xmlns:a16="http://schemas.microsoft.com/office/drawing/2014/main" id="{9CFAD7B6-BEBC-CE06-61ED-298F66C11485}"/>
              </a:ext>
            </a:extLst>
          </p:cNvPr>
          <p:cNvSpPr/>
          <p:nvPr/>
        </p:nvSpPr>
        <p:spPr>
          <a:xfrm>
            <a:off x="2241204" y="970554"/>
            <a:ext cx="418871" cy="1053529"/>
          </a:xfrm>
          <a:prstGeom prst="cube">
            <a:avLst>
              <a:gd name="adj" fmla="val 74031"/>
            </a:avLst>
          </a:prstGeom>
          <a:solidFill>
            <a:srgbClr val="C8F9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BC8DC495-3BB2-9C07-5D09-B9EEF44880E8}"/>
              </a:ext>
            </a:extLst>
          </p:cNvPr>
          <p:cNvSpPr/>
          <p:nvPr/>
        </p:nvSpPr>
        <p:spPr>
          <a:xfrm>
            <a:off x="2241203" y="2051537"/>
            <a:ext cx="418871" cy="1053529"/>
          </a:xfrm>
          <a:prstGeom prst="cube">
            <a:avLst>
              <a:gd name="adj" fmla="val 74031"/>
            </a:avLst>
          </a:prstGeom>
          <a:solidFill>
            <a:srgbClr val="DBF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16;p19">
            <a:extLst>
              <a:ext uri="{FF2B5EF4-FFF2-40B4-BE49-F238E27FC236}">
                <a16:creationId xmlns:a16="http://schemas.microsoft.com/office/drawing/2014/main" id="{360E01B7-08C5-24C2-886E-8467C8CFA94D}"/>
              </a:ext>
            </a:extLst>
          </p:cNvPr>
          <p:cNvSpPr/>
          <p:nvPr/>
        </p:nvSpPr>
        <p:spPr>
          <a:xfrm>
            <a:off x="2247837" y="3210213"/>
            <a:ext cx="418871" cy="1053529"/>
          </a:xfrm>
          <a:prstGeom prst="cube">
            <a:avLst>
              <a:gd name="adj" fmla="val 74031"/>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6;p19">
            <a:extLst>
              <a:ext uri="{FF2B5EF4-FFF2-40B4-BE49-F238E27FC236}">
                <a16:creationId xmlns:a16="http://schemas.microsoft.com/office/drawing/2014/main" id="{9C254D08-790C-9F8D-B7C0-1A4A6FE48A1D}"/>
              </a:ext>
            </a:extLst>
          </p:cNvPr>
          <p:cNvSpPr/>
          <p:nvPr/>
        </p:nvSpPr>
        <p:spPr>
          <a:xfrm>
            <a:off x="3210876" y="3536343"/>
            <a:ext cx="208280" cy="366806"/>
          </a:xfrm>
          <a:prstGeom prst="cube">
            <a:avLst>
              <a:gd name="adj" fmla="val 53726"/>
            </a:avLst>
          </a:prstGeom>
          <a:solidFill>
            <a:srgbClr val="D8CFF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6;p19">
            <a:extLst>
              <a:ext uri="{FF2B5EF4-FFF2-40B4-BE49-F238E27FC236}">
                <a16:creationId xmlns:a16="http://schemas.microsoft.com/office/drawing/2014/main" id="{4FAB0BD1-A8F2-C35C-DC97-2AFC01801680}"/>
              </a:ext>
            </a:extLst>
          </p:cNvPr>
          <p:cNvSpPr/>
          <p:nvPr/>
        </p:nvSpPr>
        <p:spPr>
          <a:xfrm>
            <a:off x="3210876" y="2367468"/>
            <a:ext cx="208280" cy="366806"/>
          </a:xfrm>
          <a:prstGeom prst="cube">
            <a:avLst>
              <a:gd name="adj" fmla="val 53726"/>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6;p19">
            <a:extLst>
              <a:ext uri="{FF2B5EF4-FFF2-40B4-BE49-F238E27FC236}">
                <a16:creationId xmlns:a16="http://schemas.microsoft.com/office/drawing/2014/main" id="{19BA45D8-9B67-F41B-2557-E303F1FA6AE8}"/>
              </a:ext>
            </a:extLst>
          </p:cNvPr>
          <p:cNvSpPr/>
          <p:nvPr/>
        </p:nvSpPr>
        <p:spPr>
          <a:xfrm>
            <a:off x="3210876" y="1313915"/>
            <a:ext cx="208280" cy="366806"/>
          </a:xfrm>
          <a:prstGeom prst="cube">
            <a:avLst>
              <a:gd name="adj" fmla="val 53726"/>
            </a:avLst>
          </a:prstGeom>
          <a:solidFill>
            <a:schemeClr val="accent3">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6;p19">
            <a:extLst>
              <a:ext uri="{FF2B5EF4-FFF2-40B4-BE49-F238E27FC236}">
                <a16:creationId xmlns:a16="http://schemas.microsoft.com/office/drawing/2014/main" id="{499FDF98-ED2D-C470-EED5-37040B4C284B}"/>
              </a:ext>
            </a:extLst>
          </p:cNvPr>
          <p:cNvSpPr/>
          <p:nvPr/>
        </p:nvSpPr>
        <p:spPr>
          <a:xfrm>
            <a:off x="4052742" y="3156591"/>
            <a:ext cx="418871" cy="1053529"/>
          </a:xfrm>
          <a:prstGeom prst="cube">
            <a:avLst>
              <a:gd name="adj" fmla="val 74031"/>
            </a:avLst>
          </a:prstGeom>
          <a:solidFill>
            <a:srgbClr val="8C59B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6;p19">
            <a:extLst>
              <a:ext uri="{FF2B5EF4-FFF2-40B4-BE49-F238E27FC236}">
                <a16:creationId xmlns:a16="http://schemas.microsoft.com/office/drawing/2014/main" id="{F1AD30FB-5325-DE4E-DF3D-9F1437BA6E54}"/>
              </a:ext>
            </a:extLst>
          </p:cNvPr>
          <p:cNvSpPr/>
          <p:nvPr/>
        </p:nvSpPr>
        <p:spPr>
          <a:xfrm>
            <a:off x="4039522" y="2051537"/>
            <a:ext cx="418871" cy="1053529"/>
          </a:xfrm>
          <a:prstGeom prst="cube">
            <a:avLst>
              <a:gd name="adj" fmla="val 74031"/>
            </a:avLst>
          </a:prstGeom>
          <a:solidFill>
            <a:srgbClr val="E2F3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6;p19">
            <a:extLst>
              <a:ext uri="{FF2B5EF4-FFF2-40B4-BE49-F238E27FC236}">
                <a16:creationId xmlns:a16="http://schemas.microsoft.com/office/drawing/2014/main" id="{09A19F17-F479-4EA4-1E85-3057FC10E429}"/>
              </a:ext>
            </a:extLst>
          </p:cNvPr>
          <p:cNvSpPr/>
          <p:nvPr/>
        </p:nvSpPr>
        <p:spPr>
          <a:xfrm>
            <a:off x="4039522" y="970554"/>
            <a:ext cx="418871" cy="1053529"/>
          </a:xfrm>
          <a:prstGeom prst="cube">
            <a:avLst>
              <a:gd name="adj" fmla="val 74031"/>
            </a:avLst>
          </a:prstGeom>
          <a:solidFill>
            <a:srgbClr val="C8F9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右大括号 21">
            <a:extLst>
              <a:ext uri="{FF2B5EF4-FFF2-40B4-BE49-F238E27FC236}">
                <a16:creationId xmlns:a16="http://schemas.microsoft.com/office/drawing/2014/main" id="{2E6DFA2C-B8F9-45D9-8FEB-63B5792330A5}"/>
              </a:ext>
            </a:extLst>
          </p:cNvPr>
          <p:cNvSpPr/>
          <p:nvPr/>
        </p:nvSpPr>
        <p:spPr>
          <a:xfrm>
            <a:off x="4506207" y="1260502"/>
            <a:ext cx="254602" cy="2938780"/>
          </a:xfrm>
          <a:prstGeom prst="rightBrace">
            <a:avLst>
              <a:gd name="adj1" fmla="val 897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Google Shape;116;p19">
            <a:extLst>
              <a:ext uri="{FF2B5EF4-FFF2-40B4-BE49-F238E27FC236}">
                <a16:creationId xmlns:a16="http://schemas.microsoft.com/office/drawing/2014/main" id="{4ADA4C30-E2F2-CDE8-7B47-60F754D8BAF6}"/>
              </a:ext>
            </a:extLst>
          </p:cNvPr>
          <p:cNvSpPr/>
          <p:nvPr/>
        </p:nvSpPr>
        <p:spPr>
          <a:xfrm>
            <a:off x="4823577" y="2367468"/>
            <a:ext cx="418871" cy="1053529"/>
          </a:xfrm>
          <a:prstGeom prst="cube">
            <a:avLst>
              <a:gd name="adj" fmla="val 74031"/>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p19">
            <a:extLst>
              <a:ext uri="{FF2B5EF4-FFF2-40B4-BE49-F238E27FC236}">
                <a16:creationId xmlns:a16="http://schemas.microsoft.com/office/drawing/2014/main" id="{62164AA8-038D-7F15-B306-FBFCCF51547A}"/>
              </a:ext>
            </a:extLst>
          </p:cNvPr>
          <p:cNvSpPr/>
          <p:nvPr/>
        </p:nvSpPr>
        <p:spPr>
          <a:xfrm>
            <a:off x="4951168" y="2367468"/>
            <a:ext cx="418871" cy="1053529"/>
          </a:xfrm>
          <a:prstGeom prst="cube">
            <a:avLst>
              <a:gd name="adj" fmla="val 74031"/>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p19">
            <a:extLst>
              <a:ext uri="{FF2B5EF4-FFF2-40B4-BE49-F238E27FC236}">
                <a16:creationId xmlns:a16="http://schemas.microsoft.com/office/drawing/2014/main" id="{EBAF1B9F-1231-4B7E-999D-349A005EF052}"/>
              </a:ext>
            </a:extLst>
          </p:cNvPr>
          <p:cNvSpPr/>
          <p:nvPr/>
        </p:nvSpPr>
        <p:spPr>
          <a:xfrm>
            <a:off x="5078759" y="2367468"/>
            <a:ext cx="418871" cy="1053529"/>
          </a:xfrm>
          <a:prstGeom prst="cube">
            <a:avLst>
              <a:gd name="adj" fmla="val 74031"/>
            </a:avLst>
          </a:prstGeom>
          <a:solidFill>
            <a:schemeClr val="accent6">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p19">
            <a:extLst>
              <a:ext uri="{FF2B5EF4-FFF2-40B4-BE49-F238E27FC236}">
                <a16:creationId xmlns:a16="http://schemas.microsoft.com/office/drawing/2014/main" id="{3ADB2837-7175-E570-9AE1-0C92441E16AB}"/>
              </a:ext>
            </a:extLst>
          </p:cNvPr>
          <p:cNvSpPr/>
          <p:nvPr/>
        </p:nvSpPr>
        <p:spPr>
          <a:xfrm>
            <a:off x="5210551" y="2367468"/>
            <a:ext cx="418871" cy="1053529"/>
          </a:xfrm>
          <a:prstGeom prst="cube">
            <a:avLst>
              <a:gd name="adj" fmla="val 74031"/>
            </a:avLst>
          </a:prstGeom>
          <a:solidFill>
            <a:schemeClr val="accent4">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6;p19">
            <a:extLst>
              <a:ext uri="{FF2B5EF4-FFF2-40B4-BE49-F238E27FC236}">
                <a16:creationId xmlns:a16="http://schemas.microsoft.com/office/drawing/2014/main" id="{56C908C7-EF9D-660B-5D18-1878A1ADFB63}"/>
              </a:ext>
            </a:extLst>
          </p:cNvPr>
          <p:cNvSpPr/>
          <p:nvPr/>
        </p:nvSpPr>
        <p:spPr>
          <a:xfrm>
            <a:off x="5317863" y="2367468"/>
            <a:ext cx="418871" cy="1053529"/>
          </a:xfrm>
          <a:prstGeom prst="cube">
            <a:avLst>
              <a:gd name="adj" fmla="val 74031"/>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6;p19">
            <a:extLst>
              <a:ext uri="{FF2B5EF4-FFF2-40B4-BE49-F238E27FC236}">
                <a16:creationId xmlns:a16="http://schemas.microsoft.com/office/drawing/2014/main" id="{49443D7C-DD88-1FA0-D7A5-9F45206F9C7E}"/>
              </a:ext>
            </a:extLst>
          </p:cNvPr>
          <p:cNvSpPr/>
          <p:nvPr/>
        </p:nvSpPr>
        <p:spPr>
          <a:xfrm>
            <a:off x="7609506" y="2262817"/>
            <a:ext cx="418871" cy="1053529"/>
          </a:xfrm>
          <a:prstGeom prst="cube">
            <a:avLst>
              <a:gd name="adj" fmla="val 74031"/>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p19">
            <a:extLst>
              <a:ext uri="{FF2B5EF4-FFF2-40B4-BE49-F238E27FC236}">
                <a16:creationId xmlns:a16="http://schemas.microsoft.com/office/drawing/2014/main" id="{5C178983-C128-19F1-A52F-7779E3E5C824}"/>
              </a:ext>
            </a:extLst>
          </p:cNvPr>
          <p:cNvSpPr/>
          <p:nvPr/>
        </p:nvSpPr>
        <p:spPr>
          <a:xfrm>
            <a:off x="7737097" y="2262817"/>
            <a:ext cx="418871" cy="1053529"/>
          </a:xfrm>
          <a:prstGeom prst="cube">
            <a:avLst>
              <a:gd name="adj" fmla="val 74031"/>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p19">
            <a:extLst>
              <a:ext uri="{FF2B5EF4-FFF2-40B4-BE49-F238E27FC236}">
                <a16:creationId xmlns:a16="http://schemas.microsoft.com/office/drawing/2014/main" id="{69D3E5F9-3281-DE9D-C2E4-B706451AB3BB}"/>
              </a:ext>
            </a:extLst>
          </p:cNvPr>
          <p:cNvSpPr/>
          <p:nvPr/>
        </p:nvSpPr>
        <p:spPr>
          <a:xfrm>
            <a:off x="7864688" y="2262817"/>
            <a:ext cx="418871" cy="1053529"/>
          </a:xfrm>
          <a:prstGeom prst="cube">
            <a:avLst>
              <a:gd name="adj" fmla="val 74031"/>
            </a:avLst>
          </a:prstGeom>
          <a:solidFill>
            <a:schemeClr val="accent6">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p19">
            <a:extLst>
              <a:ext uri="{FF2B5EF4-FFF2-40B4-BE49-F238E27FC236}">
                <a16:creationId xmlns:a16="http://schemas.microsoft.com/office/drawing/2014/main" id="{845216CF-BE33-3BAC-E116-5ED2938546CB}"/>
              </a:ext>
            </a:extLst>
          </p:cNvPr>
          <p:cNvSpPr/>
          <p:nvPr/>
        </p:nvSpPr>
        <p:spPr>
          <a:xfrm>
            <a:off x="7996480" y="2262817"/>
            <a:ext cx="418871" cy="1053529"/>
          </a:xfrm>
          <a:prstGeom prst="cube">
            <a:avLst>
              <a:gd name="adj" fmla="val 74031"/>
            </a:avLst>
          </a:prstGeom>
          <a:solidFill>
            <a:schemeClr val="accent4">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70ED5194-DA0B-B26A-1B41-F2DEC0B821C6}"/>
              </a:ext>
            </a:extLst>
          </p:cNvPr>
          <p:cNvSpPr/>
          <p:nvPr/>
        </p:nvSpPr>
        <p:spPr>
          <a:xfrm>
            <a:off x="8103792" y="2262817"/>
            <a:ext cx="418871" cy="1053529"/>
          </a:xfrm>
          <a:prstGeom prst="cube">
            <a:avLst>
              <a:gd name="adj" fmla="val 74031"/>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 name="组合 37">
            <a:extLst>
              <a:ext uri="{FF2B5EF4-FFF2-40B4-BE49-F238E27FC236}">
                <a16:creationId xmlns:a16="http://schemas.microsoft.com/office/drawing/2014/main" id="{426B25A3-9534-C5FD-56F1-BEE7CC0EF963}"/>
              </a:ext>
            </a:extLst>
          </p:cNvPr>
          <p:cNvGrpSpPr/>
          <p:nvPr/>
        </p:nvGrpSpPr>
        <p:grpSpPr>
          <a:xfrm>
            <a:off x="6269020" y="3495559"/>
            <a:ext cx="808199" cy="265240"/>
            <a:chOff x="5939330" y="2184972"/>
            <a:chExt cx="1237565" cy="427228"/>
          </a:xfrm>
        </p:grpSpPr>
        <p:sp>
          <p:nvSpPr>
            <p:cNvPr id="33" name="Google Shape;116;p19">
              <a:extLst>
                <a:ext uri="{FF2B5EF4-FFF2-40B4-BE49-F238E27FC236}">
                  <a16:creationId xmlns:a16="http://schemas.microsoft.com/office/drawing/2014/main" id="{8ECF1A5B-618E-4DEE-5F48-BA821C6621D0}"/>
                </a:ext>
              </a:extLst>
            </p:cNvPr>
            <p:cNvSpPr/>
            <p:nvPr/>
          </p:nvSpPr>
          <p:spPr>
            <a:xfrm>
              <a:off x="5939330"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16;p19">
              <a:extLst>
                <a:ext uri="{FF2B5EF4-FFF2-40B4-BE49-F238E27FC236}">
                  <a16:creationId xmlns:a16="http://schemas.microsoft.com/office/drawing/2014/main" id="{878D15AB-3E0B-9979-91D7-A5EEE2D5B68C}"/>
                </a:ext>
              </a:extLst>
            </p:cNvPr>
            <p:cNvSpPr/>
            <p:nvPr/>
          </p:nvSpPr>
          <p:spPr>
            <a:xfrm>
              <a:off x="61412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16;p19">
              <a:extLst>
                <a:ext uri="{FF2B5EF4-FFF2-40B4-BE49-F238E27FC236}">
                  <a16:creationId xmlns:a16="http://schemas.microsoft.com/office/drawing/2014/main" id="{BE53F9A6-9933-4496-03B1-EC038939C599}"/>
                </a:ext>
              </a:extLst>
            </p:cNvPr>
            <p:cNvSpPr/>
            <p:nvPr/>
          </p:nvSpPr>
          <p:spPr>
            <a:xfrm>
              <a:off x="6369837"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16;p19">
              <a:extLst>
                <a:ext uri="{FF2B5EF4-FFF2-40B4-BE49-F238E27FC236}">
                  <a16:creationId xmlns:a16="http://schemas.microsoft.com/office/drawing/2014/main" id="{B7A9A44C-6BBF-D78E-ED3A-04BA9E06F5E7}"/>
                </a:ext>
              </a:extLst>
            </p:cNvPr>
            <p:cNvSpPr/>
            <p:nvPr/>
          </p:nvSpPr>
          <p:spPr>
            <a:xfrm>
              <a:off x="66041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16;p19">
              <a:extLst>
                <a:ext uri="{FF2B5EF4-FFF2-40B4-BE49-F238E27FC236}">
                  <a16:creationId xmlns:a16="http://schemas.microsoft.com/office/drawing/2014/main" id="{50EDB4A2-B4A2-8FAB-F2BF-A62F018913BD}"/>
                </a:ext>
              </a:extLst>
            </p:cNvPr>
            <p:cNvSpPr/>
            <p:nvPr/>
          </p:nvSpPr>
          <p:spPr>
            <a:xfrm>
              <a:off x="6832752" y="2184972"/>
              <a:ext cx="344143" cy="427228"/>
            </a:xfrm>
            <a:prstGeom prst="cube">
              <a:avLst>
                <a:gd name="adj" fmla="val 32099"/>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 name="Google Shape;4872;p44">
            <a:extLst>
              <a:ext uri="{FF2B5EF4-FFF2-40B4-BE49-F238E27FC236}">
                <a16:creationId xmlns:a16="http://schemas.microsoft.com/office/drawing/2014/main" id="{9E61F87C-16CF-B9AF-C96D-543A8DF33AC2}"/>
              </a:ext>
            </a:extLst>
          </p:cNvPr>
          <p:cNvCxnSpPr>
            <a:cxnSpLocks/>
            <a:stCxn id="18" idx="0"/>
            <a:endCxn id="21" idx="2"/>
          </p:cNvCxnSpPr>
          <p:nvPr>
            <p:custDataLst>
              <p:tags r:id="rId1"/>
            </p:custDataLst>
          </p:nvPr>
        </p:nvCxnSpPr>
        <p:spPr>
          <a:xfrm>
            <a:off x="3370966" y="1313915"/>
            <a:ext cx="668556" cy="338451"/>
          </a:xfrm>
          <a:prstGeom prst="straightConnector1">
            <a:avLst/>
          </a:prstGeom>
          <a:noFill/>
          <a:ln w="9525" cap="flat" cmpd="sng">
            <a:solidFill>
              <a:schemeClr val="dk2"/>
            </a:solidFill>
            <a:prstDash val="dashDot"/>
            <a:round/>
            <a:headEnd type="none" w="med" len="med"/>
            <a:tailEnd type="none" w="med" len="med"/>
          </a:ln>
        </p:spPr>
      </p:cxnSp>
      <p:cxnSp>
        <p:nvCxnSpPr>
          <p:cNvPr id="43" name="Google Shape;4872;p44">
            <a:extLst>
              <a:ext uri="{FF2B5EF4-FFF2-40B4-BE49-F238E27FC236}">
                <a16:creationId xmlns:a16="http://schemas.microsoft.com/office/drawing/2014/main" id="{E03736D9-2B96-65DD-BB45-F258AF805F0A}"/>
              </a:ext>
            </a:extLst>
          </p:cNvPr>
          <p:cNvCxnSpPr>
            <a:cxnSpLocks/>
            <a:stCxn id="18" idx="1"/>
            <a:endCxn id="21" idx="2"/>
          </p:cNvCxnSpPr>
          <p:nvPr>
            <p:custDataLst>
              <p:tags r:id="rId2"/>
            </p:custDataLst>
          </p:nvPr>
        </p:nvCxnSpPr>
        <p:spPr>
          <a:xfrm>
            <a:off x="3259066" y="1425816"/>
            <a:ext cx="780456" cy="226550"/>
          </a:xfrm>
          <a:prstGeom prst="straightConnector1">
            <a:avLst/>
          </a:prstGeom>
          <a:noFill/>
          <a:ln w="9525" cap="flat" cmpd="sng">
            <a:solidFill>
              <a:schemeClr val="dk2"/>
            </a:solidFill>
            <a:prstDash val="dashDot"/>
            <a:round/>
            <a:headEnd type="none" w="med" len="med"/>
            <a:tailEnd type="none" w="med" len="med"/>
          </a:ln>
        </p:spPr>
      </p:cxnSp>
      <p:cxnSp>
        <p:nvCxnSpPr>
          <p:cNvPr id="46" name="Google Shape;4872;p44">
            <a:extLst>
              <a:ext uri="{FF2B5EF4-FFF2-40B4-BE49-F238E27FC236}">
                <a16:creationId xmlns:a16="http://schemas.microsoft.com/office/drawing/2014/main" id="{4B4E135A-0715-9D71-C2E2-3196EB777FDC}"/>
              </a:ext>
            </a:extLst>
          </p:cNvPr>
          <p:cNvCxnSpPr>
            <a:cxnSpLocks/>
            <a:endCxn id="21" idx="2"/>
          </p:cNvCxnSpPr>
          <p:nvPr>
            <p:custDataLst>
              <p:tags r:id="rId3"/>
            </p:custDataLst>
          </p:nvPr>
        </p:nvCxnSpPr>
        <p:spPr>
          <a:xfrm>
            <a:off x="3445534" y="1565399"/>
            <a:ext cx="593988" cy="86967"/>
          </a:xfrm>
          <a:prstGeom prst="straightConnector1">
            <a:avLst/>
          </a:prstGeom>
          <a:noFill/>
          <a:ln w="9525" cap="flat" cmpd="sng">
            <a:solidFill>
              <a:schemeClr val="dk2"/>
            </a:solidFill>
            <a:prstDash val="dashDot"/>
            <a:round/>
            <a:headEnd type="none" w="med" len="med"/>
            <a:tailEnd type="none" w="med" len="med"/>
          </a:ln>
        </p:spPr>
      </p:cxnSp>
      <p:cxnSp>
        <p:nvCxnSpPr>
          <p:cNvPr id="50" name="Google Shape;4872;p44">
            <a:extLst>
              <a:ext uri="{FF2B5EF4-FFF2-40B4-BE49-F238E27FC236}">
                <a16:creationId xmlns:a16="http://schemas.microsoft.com/office/drawing/2014/main" id="{AAB7A887-DC75-50A7-E3BA-20573E0C89B1}"/>
              </a:ext>
            </a:extLst>
          </p:cNvPr>
          <p:cNvCxnSpPr>
            <a:cxnSpLocks/>
            <a:stCxn id="18" idx="3"/>
            <a:endCxn id="21" idx="2"/>
          </p:cNvCxnSpPr>
          <p:nvPr>
            <p:custDataLst>
              <p:tags r:id="rId4"/>
            </p:custDataLst>
          </p:nvPr>
        </p:nvCxnSpPr>
        <p:spPr>
          <a:xfrm flipV="1">
            <a:off x="3259066" y="1652366"/>
            <a:ext cx="780456" cy="28355"/>
          </a:xfrm>
          <a:prstGeom prst="straightConnector1">
            <a:avLst/>
          </a:prstGeom>
          <a:noFill/>
          <a:ln w="9525" cap="flat" cmpd="sng">
            <a:solidFill>
              <a:schemeClr val="dk2"/>
            </a:solidFill>
            <a:prstDash val="dashDot"/>
            <a:round/>
            <a:headEnd type="none" w="med" len="med"/>
            <a:tailEnd type="none" w="med" len="med"/>
          </a:ln>
        </p:spPr>
      </p:cxnSp>
      <p:cxnSp>
        <p:nvCxnSpPr>
          <p:cNvPr id="53" name="Google Shape;4872;p44">
            <a:extLst>
              <a:ext uri="{FF2B5EF4-FFF2-40B4-BE49-F238E27FC236}">
                <a16:creationId xmlns:a16="http://schemas.microsoft.com/office/drawing/2014/main" id="{46711DC5-62CA-442A-5222-53697D87D7B4}"/>
              </a:ext>
            </a:extLst>
          </p:cNvPr>
          <p:cNvCxnSpPr>
            <a:cxnSpLocks/>
            <a:stCxn id="17" idx="0"/>
            <a:endCxn id="20" idx="2"/>
          </p:cNvCxnSpPr>
          <p:nvPr>
            <p:custDataLst>
              <p:tags r:id="rId5"/>
            </p:custDataLst>
          </p:nvPr>
        </p:nvCxnSpPr>
        <p:spPr>
          <a:xfrm>
            <a:off x="3370966" y="2367468"/>
            <a:ext cx="668556" cy="365881"/>
          </a:xfrm>
          <a:prstGeom prst="straightConnector1">
            <a:avLst/>
          </a:prstGeom>
          <a:noFill/>
          <a:ln w="9525" cap="flat" cmpd="sng">
            <a:solidFill>
              <a:schemeClr val="dk2"/>
            </a:solidFill>
            <a:prstDash val="dashDot"/>
            <a:round/>
            <a:headEnd type="none" w="med" len="med"/>
            <a:tailEnd type="none" w="med" len="med"/>
          </a:ln>
        </p:spPr>
      </p:cxnSp>
      <p:cxnSp>
        <p:nvCxnSpPr>
          <p:cNvPr id="56" name="Google Shape;4872;p44">
            <a:extLst>
              <a:ext uri="{FF2B5EF4-FFF2-40B4-BE49-F238E27FC236}">
                <a16:creationId xmlns:a16="http://schemas.microsoft.com/office/drawing/2014/main" id="{EB8018AE-8A9F-364A-0A53-1A8ACD0AE888}"/>
              </a:ext>
            </a:extLst>
          </p:cNvPr>
          <p:cNvCxnSpPr>
            <a:cxnSpLocks/>
            <a:stCxn id="17" idx="1"/>
            <a:endCxn id="20" idx="2"/>
          </p:cNvCxnSpPr>
          <p:nvPr>
            <p:custDataLst>
              <p:tags r:id="rId6"/>
            </p:custDataLst>
          </p:nvPr>
        </p:nvCxnSpPr>
        <p:spPr>
          <a:xfrm>
            <a:off x="3259066" y="2479369"/>
            <a:ext cx="780456" cy="253980"/>
          </a:xfrm>
          <a:prstGeom prst="straightConnector1">
            <a:avLst/>
          </a:prstGeom>
          <a:noFill/>
          <a:ln w="9525" cap="flat" cmpd="sng">
            <a:solidFill>
              <a:schemeClr val="dk2"/>
            </a:solidFill>
            <a:prstDash val="dashDot"/>
            <a:round/>
            <a:headEnd type="none" w="med" len="med"/>
            <a:tailEnd type="none" w="med" len="med"/>
          </a:ln>
        </p:spPr>
      </p:cxnSp>
      <p:cxnSp>
        <p:nvCxnSpPr>
          <p:cNvPr id="59" name="Google Shape;4872;p44">
            <a:extLst>
              <a:ext uri="{FF2B5EF4-FFF2-40B4-BE49-F238E27FC236}">
                <a16:creationId xmlns:a16="http://schemas.microsoft.com/office/drawing/2014/main" id="{0DE13830-B5A9-E1F0-9E77-34EE2F77B2B8}"/>
              </a:ext>
            </a:extLst>
          </p:cNvPr>
          <p:cNvCxnSpPr>
            <a:cxnSpLocks/>
            <a:endCxn id="20" idx="2"/>
          </p:cNvCxnSpPr>
          <p:nvPr>
            <p:custDataLst>
              <p:tags r:id="rId7"/>
            </p:custDataLst>
          </p:nvPr>
        </p:nvCxnSpPr>
        <p:spPr>
          <a:xfrm>
            <a:off x="3440530" y="2617125"/>
            <a:ext cx="598992" cy="116224"/>
          </a:xfrm>
          <a:prstGeom prst="straightConnector1">
            <a:avLst/>
          </a:prstGeom>
          <a:noFill/>
          <a:ln w="9525" cap="flat" cmpd="sng">
            <a:solidFill>
              <a:schemeClr val="dk2"/>
            </a:solidFill>
            <a:prstDash val="dashDot"/>
            <a:round/>
            <a:headEnd type="none" w="med" len="med"/>
            <a:tailEnd type="none" w="med" len="med"/>
          </a:ln>
        </p:spPr>
      </p:cxnSp>
      <p:cxnSp>
        <p:nvCxnSpPr>
          <p:cNvPr id="62" name="Google Shape;4872;p44">
            <a:extLst>
              <a:ext uri="{FF2B5EF4-FFF2-40B4-BE49-F238E27FC236}">
                <a16:creationId xmlns:a16="http://schemas.microsoft.com/office/drawing/2014/main" id="{506311C1-ACE2-0CC5-AE09-C6470F0223BE}"/>
              </a:ext>
            </a:extLst>
          </p:cNvPr>
          <p:cNvCxnSpPr>
            <a:cxnSpLocks/>
            <a:stCxn id="17" idx="3"/>
            <a:endCxn id="20" idx="2"/>
          </p:cNvCxnSpPr>
          <p:nvPr>
            <p:custDataLst>
              <p:tags r:id="rId8"/>
            </p:custDataLst>
          </p:nvPr>
        </p:nvCxnSpPr>
        <p:spPr>
          <a:xfrm flipV="1">
            <a:off x="3259066" y="2733349"/>
            <a:ext cx="780456" cy="925"/>
          </a:xfrm>
          <a:prstGeom prst="straightConnector1">
            <a:avLst/>
          </a:prstGeom>
          <a:noFill/>
          <a:ln w="9525" cap="flat" cmpd="sng">
            <a:solidFill>
              <a:schemeClr val="dk2"/>
            </a:solidFill>
            <a:prstDash val="dashDot"/>
            <a:round/>
            <a:headEnd type="none" w="med" len="med"/>
            <a:tailEnd type="none" w="med" len="med"/>
          </a:ln>
        </p:spPr>
      </p:cxnSp>
      <p:cxnSp>
        <p:nvCxnSpPr>
          <p:cNvPr id="1793" name="Google Shape;4872;p44">
            <a:extLst>
              <a:ext uri="{FF2B5EF4-FFF2-40B4-BE49-F238E27FC236}">
                <a16:creationId xmlns:a16="http://schemas.microsoft.com/office/drawing/2014/main" id="{3A47CE27-222C-DB35-C66B-942D050ED77F}"/>
              </a:ext>
            </a:extLst>
          </p:cNvPr>
          <p:cNvCxnSpPr>
            <a:cxnSpLocks/>
            <a:stCxn id="16" idx="1"/>
            <a:endCxn id="19" idx="2"/>
          </p:cNvCxnSpPr>
          <p:nvPr>
            <p:custDataLst>
              <p:tags r:id="rId9"/>
            </p:custDataLst>
          </p:nvPr>
        </p:nvCxnSpPr>
        <p:spPr>
          <a:xfrm>
            <a:off x="3259066" y="3648244"/>
            <a:ext cx="793676" cy="190159"/>
          </a:xfrm>
          <a:prstGeom prst="straightConnector1">
            <a:avLst/>
          </a:prstGeom>
          <a:noFill/>
          <a:ln w="9525" cap="flat" cmpd="sng">
            <a:solidFill>
              <a:schemeClr val="dk2"/>
            </a:solidFill>
            <a:prstDash val="dashDot"/>
            <a:round/>
            <a:headEnd type="none" w="med" len="med"/>
            <a:tailEnd type="none" w="med" len="med"/>
          </a:ln>
        </p:spPr>
      </p:cxnSp>
      <p:cxnSp>
        <p:nvCxnSpPr>
          <p:cNvPr id="1797" name="Google Shape;4872;p44">
            <a:extLst>
              <a:ext uri="{FF2B5EF4-FFF2-40B4-BE49-F238E27FC236}">
                <a16:creationId xmlns:a16="http://schemas.microsoft.com/office/drawing/2014/main" id="{673FADDB-B290-942F-6328-6B5F90DB0BB7}"/>
              </a:ext>
            </a:extLst>
          </p:cNvPr>
          <p:cNvCxnSpPr>
            <a:cxnSpLocks/>
            <a:stCxn id="16" idx="0"/>
            <a:endCxn id="19" idx="2"/>
          </p:cNvCxnSpPr>
          <p:nvPr>
            <p:custDataLst>
              <p:tags r:id="rId10"/>
            </p:custDataLst>
          </p:nvPr>
        </p:nvCxnSpPr>
        <p:spPr>
          <a:xfrm>
            <a:off x="3370966" y="3536343"/>
            <a:ext cx="681776" cy="302060"/>
          </a:xfrm>
          <a:prstGeom prst="straightConnector1">
            <a:avLst/>
          </a:prstGeom>
          <a:noFill/>
          <a:ln w="9525" cap="flat" cmpd="sng">
            <a:solidFill>
              <a:schemeClr val="dk2"/>
            </a:solidFill>
            <a:prstDash val="dashDot"/>
            <a:round/>
            <a:headEnd type="none" w="med" len="med"/>
            <a:tailEnd type="none" w="med" len="med"/>
          </a:ln>
        </p:spPr>
      </p:cxnSp>
      <p:cxnSp>
        <p:nvCxnSpPr>
          <p:cNvPr id="1801" name="Google Shape;4872;p44">
            <a:extLst>
              <a:ext uri="{FF2B5EF4-FFF2-40B4-BE49-F238E27FC236}">
                <a16:creationId xmlns:a16="http://schemas.microsoft.com/office/drawing/2014/main" id="{7A3A0FFC-BB25-1BA8-E9E5-90759B230827}"/>
              </a:ext>
            </a:extLst>
          </p:cNvPr>
          <p:cNvCxnSpPr>
            <a:cxnSpLocks/>
            <a:endCxn id="19" idx="2"/>
          </p:cNvCxnSpPr>
          <p:nvPr>
            <p:custDataLst>
              <p:tags r:id="rId11"/>
            </p:custDataLst>
          </p:nvPr>
        </p:nvCxnSpPr>
        <p:spPr>
          <a:xfrm>
            <a:off x="3453750" y="3683195"/>
            <a:ext cx="598992" cy="155208"/>
          </a:xfrm>
          <a:prstGeom prst="straightConnector1">
            <a:avLst/>
          </a:prstGeom>
          <a:noFill/>
          <a:ln w="9525" cap="flat" cmpd="sng">
            <a:solidFill>
              <a:schemeClr val="dk2"/>
            </a:solidFill>
            <a:prstDash val="dashDot"/>
            <a:round/>
            <a:headEnd type="none" w="med" len="med"/>
            <a:tailEnd type="none" w="med" len="med"/>
          </a:ln>
        </p:spPr>
      </p:cxnSp>
      <p:cxnSp>
        <p:nvCxnSpPr>
          <p:cNvPr id="1804" name="Google Shape;4872;p44">
            <a:extLst>
              <a:ext uri="{FF2B5EF4-FFF2-40B4-BE49-F238E27FC236}">
                <a16:creationId xmlns:a16="http://schemas.microsoft.com/office/drawing/2014/main" id="{A9EF0C87-7DCB-02F0-FE89-ED43769E432F}"/>
              </a:ext>
            </a:extLst>
          </p:cNvPr>
          <p:cNvCxnSpPr>
            <a:cxnSpLocks/>
            <a:stCxn id="16" idx="3"/>
            <a:endCxn id="19" idx="2"/>
          </p:cNvCxnSpPr>
          <p:nvPr>
            <p:custDataLst>
              <p:tags r:id="rId12"/>
            </p:custDataLst>
          </p:nvPr>
        </p:nvCxnSpPr>
        <p:spPr>
          <a:xfrm flipV="1">
            <a:off x="3259066" y="3838403"/>
            <a:ext cx="793676" cy="64746"/>
          </a:xfrm>
          <a:prstGeom prst="straightConnector1">
            <a:avLst/>
          </a:prstGeom>
          <a:noFill/>
          <a:ln w="9525" cap="flat" cmpd="sng">
            <a:solidFill>
              <a:schemeClr val="dk2"/>
            </a:solidFill>
            <a:prstDash val="dashDot"/>
            <a:round/>
            <a:headEnd type="none" w="med" len="med"/>
            <a:tailEnd type="none" w="med" len="med"/>
          </a:ln>
        </p:spPr>
      </p:cxnSp>
      <p:cxnSp>
        <p:nvCxnSpPr>
          <p:cNvPr id="1811" name="Google Shape;4872;p44">
            <a:extLst>
              <a:ext uri="{FF2B5EF4-FFF2-40B4-BE49-F238E27FC236}">
                <a16:creationId xmlns:a16="http://schemas.microsoft.com/office/drawing/2014/main" id="{1CD924AC-1F1D-6A59-D22C-1FAD85664DFD}"/>
              </a:ext>
            </a:extLst>
          </p:cNvPr>
          <p:cNvCxnSpPr>
            <a:cxnSpLocks/>
            <a:stCxn id="37" idx="5"/>
            <a:endCxn id="28" idx="2"/>
          </p:cNvCxnSpPr>
          <p:nvPr>
            <p:custDataLst>
              <p:tags r:id="rId13"/>
            </p:custDataLst>
          </p:nvPr>
        </p:nvCxnSpPr>
        <p:spPr>
          <a:xfrm flipV="1">
            <a:off x="7077219" y="2944629"/>
            <a:ext cx="532287" cy="647480"/>
          </a:xfrm>
          <a:prstGeom prst="straightConnector1">
            <a:avLst/>
          </a:prstGeom>
          <a:noFill/>
          <a:ln w="9525" cap="flat" cmpd="sng">
            <a:solidFill>
              <a:schemeClr val="dk2"/>
            </a:solidFill>
            <a:prstDash val="dashDot"/>
            <a:round/>
            <a:headEnd type="none" w="med" len="med"/>
            <a:tailEnd type="none" w="med" len="med"/>
          </a:ln>
        </p:spPr>
      </p:cxnSp>
      <p:cxnSp>
        <p:nvCxnSpPr>
          <p:cNvPr id="1814" name="Google Shape;4872;p44">
            <a:extLst>
              <a:ext uri="{FF2B5EF4-FFF2-40B4-BE49-F238E27FC236}">
                <a16:creationId xmlns:a16="http://schemas.microsoft.com/office/drawing/2014/main" id="{ACEEBCCF-3D16-3998-AC11-E547F7BD3C16}"/>
              </a:ext>
            </a:extLst>
          </p:cNvPr>
          <p:cNvCxnSpPr>
            <a:cxnSpLocks/>
            <a:stCxn id="37" idx="4"/>
            <a:endCxn id="28" idx="2"/>
          </p:cNvCxnSpPr>
          <p:nvPr>
            <p:custDataLst>
              <p:tags r:id="rId14"/>
            </p:custDataLst>
          </p:nvPr>
        </p:nvCxnSpPr>
        <p:spPr>
          <a:xfrm flipV="1">
            <a:off x="7005078" y="2944629"/>
            <a:ext cx="604428" cy="719620"/>
          </a:xfrm>
          <a:prstGeom prst="straightConnector1">
            <a:avLst/>
          </a:prstGeom>
          <a:noFill/>
          <a:ln w="9525" cap="flat" cmpd="sng">
            <a:solidFill>
              <a:schemeClr val="dk2"/>
            </a:solidFill>
            <a:prstDash val="dashDot"/>
            <a:round/>
            <a:headEnd type="none" w="med" len="med"/>
            <a:tailEnd type="none" w="med" len="med"/>
          </a:ln>
        </p:spPr>
      </p:cxnSp>
      <p:cxnSp>
        <p:nvCxnSpPr>
          <p:cNvPr id="1817" name="Google Shape;4872;p44">
            <a:extLst>
              <a:ext uri="{FF2B5EF4-FFF2-40B4-BE49-F238E27FC236}">
                <a16:creationId xmlns:a16="http://schemas.microsoft.com/office/drawing/2014/main" id="{0F8655E3-C6A7-3CB2-AFA5-C14EC34F66FC}"/>
              </a:ext>
            </a:extLst>
          </p:cNvPr>
          <p:cNvCxnSpPr>
            <a:cxnSpLocks/>
            <a:stCxn id="37" idx="0"/>
            <a:endCxn id="28" idx="2"/>
          </p:cNvCxnSpPr>
          <p:nvPr>
            <p:custDataLst>
              <p:tags r:id="rId15"/>
            </p:custDataLst>
          </p:nvPr>
        </p:nvCxnSpPr>
        <p:spPr>
          <a:xfrm flipV="1">
            <a:off x="7000917" y="2944629"/>
            <a:ext cx="608589" cy="550930"/>
          </a:xfrm>
          <a:prstGeom prst="straightConnector1">
            <a:avLst/>
          </a:prstGeom>
          <a:noFill/>
          <a:ln w="9525" cap="flat" cmpd="sng">
            <a:solidFill>
              <a:schemeClr val="dk2"/>
            </a:solidFill>
            <a:prstDash val="dashDot"/>
            <a:round/>
            <a:headEnd type="none" w="med" len="med"/>
            <a:tailEnd type="none" w="med" len="med"/>
          </a:ln>
        </p:spPr>
      </p:cxnSp>
      <p:cxnSp>
        <p:nvCxnSpPr>
          <p:cNvPr id="1820" name="Google Shape;4872;p44">
            <a:extLst>
              <a:ext uri="{FF2B5EF4-FFF2-40B4-BE49-F238E27FC236}">
                <a16:creationId xmlns:a16="http://schemas.microsoft.com/office/drawing/2014/main" id="{E080368F-6B16-BE79-C76A-AEA90ACE4937}"/>
              </a:ext>
            </a:extLst>
          </p:cNvPr>
          <p:cNvCxnSpPr>
            <a:cxnSpLocks/>
            <a:stCxn id="37" idx="1"/>
            <a:endCxn id="28" idx="2"/>
          </p:cNvCxnSpPr>
          <p:nvPr>
            <p:custDataLst>
              <p:tags r:id="rId16"/>
            </p:custDataLst>
          </p:nvPr>
        </p:nvCxnSpPr>
        <p:spPr>
          <a:xfrm flipV="1">
            <a:off x="6928776" y="2944629"/>
            <a:ext cx="680730" cy="623071"/>
          </a:xfrm>
          <a:prstGeom prst="straightConnector1">
            <a:avLst/>
          </a:prstGeom>
          <a:noFill/>
          <a:ln w="9525" cap="flat" cmpd="sng">
            <a:solidFill>
              <a:schemeClr val="dk2"/>
            </a:solidFill>
            <a:prstDash val="dashDot"/>
            <a:round/>
            <a:headEnd type="none" w="med" len="med"/>
            <a:tailEnd type="none" w="med" len="med"/>
          </a:ln>
        </p:spPr>
      </p:cxnSp>
      <p:cxnSp>
        <p:nvCxnSpPr>
          <p:cNvPr id="1823" name="Google Shape;4872;p44">
            <a:extLst>
              <a:ext uri="{FF2B5EF4-FFF2-40B4-BE49-F238E27FC236}">
                <a16:creationId xmlns:a16="http://schemas.microsoft.com/office/drawing/2014/main" id="{F2E64AED-CAC5-D269-8E5F-FC28FA6F82F3}"/>
              </a:ext>
            </a:extLst>
          </p:cNvPr>
          <p:cNvCxnSpPr>
            <a:cxnSpLocks/>
            <a:stCxn id="37" idx="3"/>
            <a:endCxn id="28" idx="2"/>
          </p:cNvCxnSpPr>
          <p:nvPr>
            <p:custDataLst>
              <p:tags r:id="rId17"/>
            </p:custDataLst>
          </p:nvPr>
        </p:nvCxnSpPr>
        <p:spPr>
          <a:xfrm flipV="1">
            <a:off x="6928776" y="2944629"/>
            <a:ext cx="680730" cy="816170"/>
          </a:xfrm>
          <a:prstGeom prst="straightConnector1">
            <a:avLst/>
          </a:prstGeom>
          <a:noFill/>
          <a:ln w="9525" cap="flat" cmpd="sng">
            <a:solidFill>
              <a:schemeClr val="dk2"/>
            </a:solidFill>
            <a:prstDash val="dashDot"/>
            <a:round/>
            <a:headEnd type="none" w="med" len="med"/>
            <a:tailEnd type="none" w="med" len="med"/>
          </a:ln>
        </p:spPr>
      </p:cxnSp>
      <p:sp>
        <p:nvSpPr>
          <p:cNvPr id="1834" name="文本框 1833">
            <a:extLst>
              <a:ext uri="{FF2B5EF4-FFF2-40B4-BE49-F238E27FC236}">
                <a16:creationId xmlns:a16="http://schemas.microsoft.com/office/drawing/2014/main" id="{AA15F5CB-B3FD-D1C6-BDD0-D78746261E7A}"/>
              </a:ext>
            </a:extLst>
          </p:cNvPr>
          <p:cNvSpPr txBox="1"/>
          <p:nvPr/>
        </p:nvSpPr>
        <p:spPr>
          <a:xfrm>
            <a:off x="6073722" y="2497532"/>
            <a:ext cx="1198796" cy="304074"/>
          </a:xfrm>
          <a:prstGeom prst="rect">
            <a:avLst/>
          </a:prstGeom>
          <a:noFill/>
        </p:spPr>
        <p:txBody>
          <a:bodyPr wrap="none" rtlCol="0" anchor="t">
            <a:noAutofit/>
          </a:bodyPr>
          <a:lstStyle/>
          <a:p>
            <a:pPr algn="ctr"/>
            <a:r>
              <a:rPr lang="en-US" altLang="zh-CN" sz="900" b="1" dirty="0">
                <a:latin typeface="Cambria Math" panose="02040503050406030204" charset="0"/>
                <a:cs typeface="Cambria Math" panose="02040503050406030204" charset="0"/>
              </a:rPr>
              <a:t>1x1conv</a:t>
            </a:r>
            <a:endParaRPr lang="zh-CN" altLang="en-US" sz="900" b="1" dirty="0">
              <a:latin typeface="Cambria Math" panose="02040503050406030204" charset="0"/>
              <a:cs typeface="Cambria Math" panose="02040503050406030204" charset="0"/>
            </a:endParaRPr>
          </a:p>
        </p:txBody>
      </p:sp>
      <p:sp>
        <p:nvSpPr>
          <p:cNvPr id="1835" name="文本框 1834">
            <a:extLst>
              <a:ext uri="{FF2B5EF4-FFF2-40B4-BE49-F238E27FC236}">
                <a16:creationId xmlns:a16="http://schemas.microsoft.com/office/drawing/2014/main" id="{99EF5EE6-D641-5F08-67E5-9889CDC08C97}"/>
              </a:ext>
            </a:extLst>
          </p:cNvPr>
          <p:cNvSpPr txBox="1"/>
          <p:nvPr/>
        </p:nvSpPr>
        <p:spPr>
          <a:xfrm>
            <a:off x="2762478" y="2051204"/>
            <a:ext cx="1198796" cy="304074"/>
          </a:xfrm>
          <a:prstGeom prst="rect">
            <a:avLst/>
          </a:prstGeom>
          <a:noFill/>
        </p:spPr>
        <p:txBody>
          <a:bodyPr wrap="none" rtlCol="0" anchor="t">
            <a:noAutofit/>
          </a:bodyPr>
          <a:lstStyle/>
          <a:p>
            <a:pPr algn="ctr"/>
            <a:r>
              <a:rPr lang="en-US" altLang="zh-CN" sz="900" b="1" dirty="0" err="1">
                <a:latin typeface="Cambria Math" panose="02040503050406030204" charset="0"/>
                <a:cs typeface="Cambria Math" panose="02040503050406030204" charset="0"/>
              </a:rPr>
              <a:t>KxKconv</a:t>
            </a:r>
            <a:endParaRPr lang="zh-CN" altLang="en-US" sz="900" b="1" dirty="0">
              <a:latin typeface="Cambria Math" panose="02040503050406030204" charset="0"/>
              <a:cs typeface="Cambria Math" panose="02040503050406030204" charset="0"/>
            </a:endParaRPr>
          </a:p>
        </p:txBody>
      </p:sp>
      <p:sp>
        <p:nvSpPr>
          <p:cNvPr id="1836" name="文本框 1835">
            <a:extLst>
              <a:ext uri="{FF2B5EF4-FFF2-40B4-BE49-F238E27FC236}">
                <a16:creationId xmlns:a16="http://schemas.microsoft.com/office/drawing/2014/main" id="{4E1D01EF-C2C5-D4A4-A092-5B5890ACAB7D}"/>
              </a:ext>
            </a:extLst>
          </p:cNvPr>
          <p:cNvSpPr txBox="1"/>
          <p:nvPr/>
        </p:nvSpPr>
        <p:spPr>
          <a:xfrm>
            <a:off x="2300540" y="691527"/>
            <a:ext cx="1975104" cy="304074"/>
          </a:xfrm>
          <a:prstGeom prst="rect">
            <a:avLst/>
          </a:prstGeom>
          <a:noFill/>
        </p:spPr>
        <p:txBody>
          <a:bodyPr wrap="none" rtlCol="0" anchor="t">
            <a:noAutofit/>
          </a:bodyPr>
          <a:lstStyle/>
          <a:p>
            <a:pPr algn="ctr"/>
            <a:r>
              <a:rPr lang="en-US" altLang="zh-CN" sz="1050" b="1">
                <a:latin typeface="Cambria Math" panose="02040503050406030204" charset="0"/>
                <a:cs typeface="Cambria Math" panose="02040503050406030204" charset="0"/>
              </a:rPr>
              <a:t>Depthwise Convolution</a:t>
            </a:r>
            <a:endParaRPr lang="zh-CN" altLang="en-US" sz="1050" b="1" dirty="0">
              <a:latin typeface="Cambria Math" panose="02040503050406030204" charset="0"/>
              <a:cs typeface="Cambria Math" panose="02040503050406030204" charset="0"/>
            </a:endParaRPr>
          </a:p>
        </p:txBody>
      </p:sp>
      <p:sp>
        <p:nvSpPr>
          <p:cNvPr id="1839" name="文本框 1838">
            <a:extLst>
              <a:ext uri="{FF2B5EF4-FFF2-40B4-BE49-F238E27FC236}">
                <a16:creationId xmlns:a16="http://schemas.microsoft.com/office/drawing/2014/main" id="{5F024419-8B9D-75D6-0592-9DD67A838F85}"/>
              </a:ext>
            </a:extLst>
          </p:cNvPr>
          <p:cNvSpPr txBox="1"/>
          <p:nvPr/>
        </p:nvSpPr>
        <p:spPr>
          <a:xfrm>
            <a:off x="5763929" y="2024083"/>
            <a:ext cx="1975104" cy="304074"/>
          </a:xfrm>
          <a:prstGeom prst="rect">
            <a:avLst/>
          </a:prstGeom>
          <a:noFill/>
        </p:spPr>
        <p:txBody>
          <a:bodyPr wrap="none" rtlCol="0" anchor="t">
            <a:noAutofit/>
          </a:bodyPr>
          <a:lstStyle/>
          <a:p>
            <a:pPr algn="ctr"/>
            <a:r>
              <a:rPr lang="en-US" altLang="zh-CN" sz="1050" b="1" dirty="0">
                <a:latin typeface="Cambria Math" panose="02040503050406030204" charset="0"/>
                <a:cs typeface="Cambria Math" panose="02040503050406030204" charset="0"/>
              </a:rPr>
              <a:t>Pointwise Convolution</a:t>
            </a:r>
            <a:endParaRPr lang="zh-CN" altLang="en-US" sz="1050" b="1" dirty="0">
              <a:latin typeface="Cambria Math" panose="02040503050406030204" charset="0"/>
              <a:cs typeface="Cambria Math" panose="02040503050406030204" charset="0"/>
            </a:endParaRPr>
          </a:p>
        </p:txBody>
      </p:sp>
    </p:spTree>
    <p:extLst>
      <p:ext uri="{BB962C8B-B14F-4D97-AF65-F5344CB8AC3E}">
        <p14:creationId xmlns:p14="http://schemas.microsoft.com/office/powerpoint/2010/main" val="2621641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9">
          <a:extLst>
            <a:ext uri="{FF2B5EF4-FFF2-40B4-BE49-F238E27FC236}">
              <a16:creationId xmlns:a16="http://schemas.microsoft.com/office/drawing/2014/main" id="{58EBA29C-E7D9-AF88-5796-4D48880B8D40}"/>
            </a:ext>
          </a:extLst>
        </p:cNvPr>
        <p:cNvGrpSpPr/>
        <p:nvPr/>
      </p:nvGrpSpPr>
      <p:grpSpPr>
        <a:xfrm>
          <a:off x="0" y="0"/>
          <a:ext cx="0" cy="0"/>
          <a:chOff x="0" y="0"/>
          <a:chExt cx="0" cy="0"/>
        </a:xfrm>
      </p:grpSpPr>
      <p:sp>
        <p:nvSpPr>
          <p:cNvPr id="1810" name="Google Shape;1810;p31">
            <a:extLst>
              <a:ext uri="{FF2B5EF4-FFF2-40B4-BE49-F238E27FC236}">
                <a16:creationId xmlns:a16="http://schemas.microsoft.com/office/drawing/2014/main" id="{5AC11523-E2EC-C227-9279-6DB2B2BD2A83}"/>
              </a:ext>
            </a:extLst>
          </p:cNvPr>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Abstract backgrounds</a:t>
            </a:r>
            <a:endParaRPr>
              <a:solidFill>
                <a:srgbClr val="FFFFFF"/>
              </a:solidFill>
            </a:endParaRPr>
          </a:p>
        </p:txBody>
      </p:sp>
    </p:spTree>
    <p:extLst>
      <p:ext uri="{BB962C8B-B14F-4D97-AF65-F5344CB8AC3E}">
        <p14:creationId xmlns:p14="http://schemas.microsoft.com/office/powerpoint/2010/main" val="2901374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rPr>
              <a:t>DAIR.AI</a:t>
            </a:r>
            <a:endParaRPr sz="26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E0EDBA">
                  <a:alpha val="29411"/>
                </a:srgbClr>
              </a:gs>
              <a:gs pos="100000">
                <a:srgbClr val="B6D7A8">
                  <a:alpha val="3098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Gradient Backgrounds</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Community Contributions</a:t>
            </a:r>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S=1</a:t>
            </a:r>
            <a:endParaRPr sz="1100">
              <a:latin typeface="Consolas" panose="020B0609020204030204"/>
              <a:ea typeface="Consolas" panose="020B0609020204030204"/>
              <a:cs typeface="Consolas" panose="020B0609020204030204"/>
              <a:sym typeface="Consolas" panose="020B0609020204030204"/>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S=2</a:t>
            </a:r>
            <a:endParaRPr sz="1100">
              <a:latin typeface="Consolas" panose="020B0609020204030204"/>
              <a:ea typeface="Consolas" panose="020B0609020204030204"/>
              <a:cs typeface="Consolas" panose="020B0609020204030204"/>
              <a:sym typeface="Consolas" panose="020B0609020204030204"/>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Striding in CONV</a:t>
            </a:r>
            <a:endParaRPr sz="1200">
              <a:latin typeface="Consolas" panose="020B0609020204030204"/>
              <a:ea typeface="Consolas" panose="020B0609020204030204"/>
              <a:cs typeface="Consolas" panose="020B0609020204030204"/>
              <a:sym typeface="Consolas" panose="020B0609020204030204"/>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394204" y="727923"/>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45255"/>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NxNx64</a:t>
              </a:r>
              <a:endParaRPr sz="1000">
                <a:latin typeface="Consolas" panose="020B0609020204030204"/>
                <a:ea typeface="Consolas" panose="020B0609020204030204"/>
                <a:cs typeface="Consolas" panose="020B0609020204030204"/>
                <a:sym typeface="Consolas" panose="020B0609020204030204"/>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NxNx32</a:t>
              </a:r>
              <a:endParaRPr sz="1000">
                <a:latin typeface="Consolas" panose="020B0609020204030204"/>
                <a:ea typeface="Consolas" panose="020B0609020204030204"/>
                <a:cs typeface="Consolas" panose="020B0609020204030204"/>
                <a:sym typeface="Consolas" panose="020B0609020204030204"/>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NxNx128</a:t>
              </a:r>
              <a:endParaRPr sz="1000">
                <a:latin typeface="Consolas" panose="020B0609020204030204"/>
                <a:ea typeface="Consolas" panose="020B0609020204030204"/>
                <a:cs typeface="Consolas" panose="020B0609020204030204"/>
                <a:sym typeface="Consolas" panose="020B0609020204030204"/>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1x1 Same</a:t>
              </a:r>
              <a:endParaRPr sz="900" i="1">
                <a:latin typeface="Consolas" panose="020B0609020204030204"/>
                <a:ea typeface="Consolas" panose="020B0609020204030204"/>
                <a:cs typeface="Consolas" panose="020B0609020204030204"/>
                <a:sym typeface="Consolas" panose="020B0609020204030204"/>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3x3 Same</a:t>
              </a:r>
              <a:endParaRPr sz="900" i="1">
                <a:latin typeface="Consolas" panose="020B0609020204030204"/>
                <a:ea typeface="Consolas" panose="020B0609020204030204"/>
                <a:cs typeface="Consolas" panose="020B0609020204030204"/>
                <a:sym typeface="Consolas" panose="020B0609020204030204"/>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5x5 Same</a:t>
              </a:r>
              <a:endParaRPr sz="900" i="1">
                <a:latin typeface="Consolas" panose="020B0609020204030204"/>
                <a:ea typeface="Consolas" panose="020B0609020204030204"/>
                <a:cs typeface="Consolas" panose="020B0609020204030204"/>
                <a:sym typeface="Consolas" panose="020B0609020204030204"/>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MaxPool Same s=1</a:t>
              </a:r>
              <a:endParaRPr sz="900" i="1">
                <a:latin typeface="Consolas" panose="020B0609020204030204"/>
                <a:ea typeface="Consolas" panose="020B0609020204030204"/>
                <a:cs typeface="Consolas" panose="020B0609020204030204"/>
                <a:sym typeface="Consolas" panose="020B0609020204030204"/>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b="1">
                <a:solidFill>
                  <a:schemeClr val="dk1"/>
                </a:solidFill>
                <a:latin typeface="Consolas" panose="020B0609020204030204"/>
                <a:ea typeface="Consolas" panose="020B0609020204030204"/>
                <a:cs typeface="Consolas" panose="020B0609020204030204"/>
                <a:sym typeface="Consolas" panose="020B0609020204030204"/>
              </a:rPr>
              <a:t>Inception Module</a:t>
            </a:r>
            <a:endParaRPr sz="1000" b="1">
              <a:latin typeface="Consolas" panose="020B0609020204030204"/>
              <a:ea typeface="Consolas" panose="020B0609020204030204"/>
              <a:cs typeface="Consolas" panose="020B0609020204030204"/>
              <a:sym typeface="Consolas" panose="020B0609020204030204"/>
            </a:endParaRPr>
          </a:p>
        </p:txBody>
      </p:sp>
      <p:sp>
        <p:nvSpPr>
          <p:cNvPr id="4878" name="Google Shape;4878;p44"/>
          <p:cNvSpPr/>
          <p:nvPr/>
        </p:nvSpPr>
        <p:spPr>
          <a:xfrm>
            <a:off x="535774" y="3130836"/>
            <a:ext cx="1144979" cy="315813"/>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GB"/>
                <a:t>Retraining w/o expansion</a:t>
              </a: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p>
            <a:p>
              <a:pPr marL="0" lvl="0" indent="0" algn="l" rtl="0">
                <a:spcBef>
                  <a:spcPts val="0"/>
                </a:spcBef>
                <a:spcAft>
                  <a:spcPts val="0"/>
                </a:spcAft>
                <a:buNone/>
              </a:pPr>
              <a:endParaRPr lang="en-GB"/>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Retraining w/ expansion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Retraining w/ expansion</a:t>
            </a: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panose="02020603050405020304"/>
                <a:buAutoNum type="alphaLcParenBoth" startAt="2"/>
              </a:pPr>
              <a:r>
                <a:rPr lang="en-GB" sz="2100">
                  <a:latin typeface="Times New Roman" panose="02020603050405020304"/>
                  <a:ea typeface="Times New Roman" panose="02020603050405020304"/>
                  <a:cs typeface="Times New Roman" panose="02020603050405020304"/>
                  <a:sym typeface="Times New Roman" panose="02020603050405020304"/>
                </a:rPr>
                <a:t>No-Retraining expansion</a:t>
              </a: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panose="02020603050405020304"/>
                <a:buAutoNum type="alphaLcParenBoth" startAt="3"/>
              </a:pPr>
              <a:r>
                <a:rPr lang="en-GB" sz="2100">
                  <a:latin typeface="Times New Roman" panose="02020603050405020304"/>
                  <a:ea typeface="Times New Roman" panose="02020603050405020304"/>
                  <a:cs typeface="Times New Roman" panose="02020603050405020304"/>
                  <a:sym typeface="Times New Roman" panose="02020603050405020304"/>
                </a:rPr>
                <a:t>Partial 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panose="02020603050405020304"/>
                <a:buAutoNum type="alphaLcParenBoth"/>
              </a:pPr>
              <a:r>
                <a:rPr lang="en-GB" sz="2100">
                  <a:latin typeface="Times New Roman" panose="02020603050405020304"/>
                  <a:ea typeface="Times New Roman" panose="02020603050405020304"/>
                  <a:cs typeface="Times New Roman" panose="02020603050405020304"/>
                  <a:sym typeface="Times New Roman" panose="02020603050405020304"/>
                </a:rPr>
                <a:t>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a:p>
              <a:pPr marL="0" lvl="0" indent="0" algn="l" rtl="0">
                <a:spcBef>
                  <a:spcPts val="0"/>
                </a:spcBef>
                <a:spcAft>
                  <a:spcPts val="0"/>
                </a:spcAft>
                <a:buNone/>
              </a:pPr>
              <a:endParaRPr sz="2400"/>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#bed</a:t>
            </a:r>
            <a:endParaRPr sz="1200">
              <a:latin typeface="Consolas" panose="020B0609020204030204"/>
              <a:ea typeface="Consolas" panose="020B0609020204030204"/>
              <a:cs typeface="Consolas" panose="020B0609020204030204"/>
              <a:sym typeface="Consolas" panose="020B0609020204030204"/>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ZIP</a:t>
            </a:r>
            <a:endParaRPr sz="1200">
              <a:latin typeface="Consolas" panose="020B0609020204030204"/>
              <a:ea typeface="Consolas" panose="020B0609020204030204"/>
              <a:cs typeface="Consolas" panose="020B0609020204030204"/>
              <a:sym typeface="Consolas" panose="020B0609020204030204"/>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Wealth</a:t>
            </a:r>
            <a:endParaRPr sz="1200">
              <a:latin typeface="Consolas" panose="020B0609020204030204"/>
              <a:ea typeface="Consolas" panose="020B0609020204030204"/>
              <a:cs typeface="Consolas" panose="020B0609020204030204"/>
              <a:sym typeface="Consolas" panose="020B0609020204030204"/>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Family?</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Walk?</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School</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PRICE ŷ</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Y</a:t>
            </a:r>
            <a:endParaRPr sz="1200">
              <a:latin typeface="Consolas" panose="020B0609020204030204"/>
              <a:ea typeface="Consolas" panose="020B0609020204030204"/>
              <a:cs typeface="Consolas" panose="020B0609020204030204"/>
              <a:sym typeface="Consolas" panose="020B0609020204030204"/>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1"/>
                </a:solidFill>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0</a:t>
            </a:r>
            <a:endParaRPr sz="1200">
              <a:latin typeface="Consolas" panose="020B0609020204030204"/>
              <a:ea typeface="Consolas" panose="020B0609020204030204"/>
              <a:cs typeface="Consolas" panose="020B0609020204030204"/>
              <a:sym typeface="Consolas" panose="020B0609020204030204"/>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1</a:t>
            </a:r>
            <a:endParaRPr sz="1200">
              <a:latin typeface="Consolas" panose="020B0609020204030204"/>
              <a:ea typeface="Consolas" panose="020B0609020204030204"/>
              <a:cs typeface="Consolas" panose="020B0609020204030204"/>
              <a:sym typeface="Consolas" panose="020B0609020204030204"/>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How does NN work (Insprired from Coursera)</a:t>
            </a: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Basic Neuron Model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pic>
        <p:nvPicPr>
          <p:cNvPr id="2" name="图片 1" descr="Figure_1"/>
          <p:cNvPicPr>
            <a:picLocks noChangeAspect="1"/>
          </p:cNvPicPr>
          <p:nvPr/>
        </p:nvPicPr>
        <p:blipFill>
          <a:blip r:embed="rId3"/>
          <a:srcRect l="16708" t="6782" b="5072"/>
          <a:stretch>
            <a:fillRect/>
          </a:stretch>
        </p:blipFill>
        <p:spPr>
          <a:xfrm>
            <a:off x="130175" y="362585"/>
            <a:ext cx="8324215" cy="4581525"/>
          </a:xfrm>
          <a:prstGeom prst="rect">
            <a:avLst/>
          </a:prstGeom>
        </p:spPr>
      </p:pic>
      <p:pic>
        <p:nvPicPr>
          <p:cNvPr id="3" name="图片 2" descr="437"/>
          <p:cNvPicPr>
            <a:picLocks noChangeAspect="1"/>
          </p:cNvPicPr>
          <p:nvPr/>
        </p:nvPicPr>
        <p:blipFill>
          <a:blip r:embed="rId4"/>
          <a:srcRect l="21658" t="20103" r="8171" b="12472"/>
          <a:stretch>
            <a:fillRect/>
          </a:stretch>
        </p:blipFill>
        <p:spPr>
          <a:xfrm>
            <a:off x="5111750" y="240030"/>
            <a:ext cx="3242945" cy="2256790"/>
          </a:xfrm>
          <a:prstGeom prst="rect">
            <a:avLst/>
          </a:prstGeom>
        </p:spPr>
      </p:pic>
      <p:pic>
        <p:nvPicPr>
          <p:cNvPr id="4" name="图片 3" descr="92"/>
          <p:cNvPicPr>
            <a:picLocks noChangeAspect="1"/>
          </p:cNvPicPr>
          <p:nvPr/>
        </p:nvPicPr>
        <p:blipFill>
          <a:blip r:embed="rId5"/>
          <a:srcRect l="22472" t="18880" r="11686" b="10258"/>
          <a:stretch>
            <a:fillRect/>
          </a:stretch>
        </p:blipFill>
        <p:spPr>
          <a:xfrm>
            <a:off x="5197475" y="2787650"/>
            <a:ext cx="3072130" cy="2057400"/>
          </a:xfrm>
          <a:prstGeom prst="rect">
            <a:avLst/>
          </a:prstGeom>
        </p:spPr>
      </p:pic>
      <p:sp>
        <p:nvSpPr>
          <p:cNvPr id="5" name="左右箭头 4"/>
          <p:cNvSpPr/>
          <p:nvPr/>
        </p:nvSpPr>
        <p:spPr>
          <a:xfrm>
            <a:off x="2686685" y="1311910"/>
            <a:ext cx="2265045" cy="479425"/>
          </a:xfrm>
          <a:prstGeom prst="leftRightArrow">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7" name="左右箭头 6"/>
          <p:cNvSpPr/>
          <p:nvPr/>
        </p:nvSpPr>
        <p:spPr>
          <a:xfrm>
            <a:off x="2630170" y="3463925"/>
            <a:ext cx="2265045" cy="479425"/>
          </a:xfrm>
          <a:prstGeom prst="leftRightArrow">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ReLU(x)</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a:t>
            </a:r>
            <a:endParaRPr>
              <a:latin typeface="Consolas" panose="020B0609020204030204"/>
              <a:ea typeface="Consolas" panose="020B0609020204030204"/>
              <a:cs typeface="Consolas" panose="020B0609020204030204"/>
              <a:sym typeface="Consolas" panose="020B0609020204030204"/>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344818" y="4764301"/>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a:t>
            </a:r>
            <a:endParaRPr>
              <a:latin typeface="Consolas" panose="020B0609020204030204"/>
              <a:ea typeface="Consolas" panose="020B0609020204030204"/>
              <a:cs typeface="Consolas" panose="020B0609020204030204"/>
              <a:sym typeface="Consolas" panose="020B0609020204030204"/>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5337" name="Google Shape;5337;p51"/>
          <p:cNvSpPr txBox="1"/>
          <p:nvPr/>
        </p:nvSpPr>
        <p:spPr>
          <a:xfrm>
            <a:off x="163018" y="5202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7</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I1</a:t>
            </a:r>
            <a:endParaRPr>
              <a:latin typeface="Consolas" panose="020B0609020204030204"/>
              <a:ea typeface="Consolas" panose="020B0609020204030204"/>
              <a:cs typeface="Consolas" panose="020B0609020204030204"/>
              <a:sym typeface="Consolas" panose="020B0609020204030204"/>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438968" y="4782000"/>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ENcoder</a:t>
            </a:r>
            <a:endParaRPr>
              <a:latin typeface="Consolas" panose="020B0609020204030204"/>
              <a:ea typeface="Consolas" panose="020B0609020204030204"/>
              <a:cs typeface="Consolas" panose="020B0609020204030204"/>
              <a:sym typeface="Consolas" panose="020B0609020204030204"/>
            </a:endParaRPr>
          </a:p>
        </p:txBody>
      </p:sp>
      <p:sp>
        <p:nvSpPr>
          <p:cNvPr id="5365" name="Google Shape;5365;p51"/>
          <p:cNvSpPr/>
          <p:nvPr/>
        </p:nvSpPr>
        <p:spPr>
          <a:xfrm flipH="1">
            <a:off x="2850744" y="4250190"/>
            <a:ext cx="705300" cy="352234"/>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728268" y="507760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09006" y="4280325"/>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479743" y="461960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879543" y="4538788"/>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Decoder</a:t>
            </a:r>
            <a:endParaRPr>
              <a:latin typeface="Consolas" panose="020B0609020204030204"/>
              <a:ea typeface="Consolas" panose="020B0609020204030204"/>
              <a:cs typeface="Consolas" panose="020B0609020204030204"/>
              <a:sym typeface="Consolas" panose="020B0609020204030204"/>
            </a:endParaRPr>
          </a:p>
        </p:txBody>
      </p:sp>
      <p:cxnSp>
        <p:nvCxnSpPr>
          <p:cNvPr id="5370" name="Google Shape;5370;p51"/>
          <p:cNvCxnSpPr>
            <a:endCxn id="5364" idx="1"/>
          </p:cNvCxnSpPr>
          <p:nvPr/>
        </p:nvCxnSpPr>
        <p:spPr>
          <a:xfrm>
            <a:off x="743568" y="4962750"/>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cxnSpLocks/>
            <a:stCxn id="5364" idx="3"/>
            <a:endCxn id="5365" idx="2"/>
          </p:cNvCxnSpPr>
          <p:nvPr/>
        </p:nvCxnSpPr>
        <p:spPr>
          <a:xfrm flipV="1">
            <a:off x="2376768" y="4544200"/>
            <a:ext cx="1179276" cy="418550"/>
          </a:xfrm>
          <a:prstGeom prst="curvedConnector3">
            <a:avLst>
              <a:gd name="adj1" fmla="val 119385"/>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376768" y="4962750"/>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cxnSpLocks/>
            <a:stCxn id="5365" idx="5"/>
            <a:endCxn id="5367" idx="0"/>
          </p:cNvCxnSpPr>
          <p:nvPr/>
        </p:nvCxnSpPr>
        <p:spPr>
          <a:xfrm rot="10800000" flipH="1">
            <a:off x="2850744" y="4280326"/>
            <a:ext cx="1334274" cy="28089"/>
          </a:xfrm>
          <a:prstGeom prst="curvedConnector4">
            <a:avLst>
              <a:gd name="adj1" fmla="val -17133"/>
              <a:gd name="adj2" fmla="val 1021126"/>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881045" y="5067212"/>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3932143" y="4693588"/>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06268" y="4514651"/>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V1</a:t>
            </a:r>
            <a:endParaRPr>
              <a:latin typeface="Consolas" panose="020B0609020204030204"/>
              <a:ea typeface="Consolas" panose="020B0609020204030204"/>
              <a:cs typeface="Consolas" panose="020B0609020204030204"/>
              <a:sym typeface="Consolas" panose="020B0609020204030204"/>
            </a:endParaRPr>
          </a:p>
        </p:txBody>
      </p:sp>
      <p:cxnSp>
        <p:nvCxnSpPr>
          <p:cNvPr id="5377" name="Google Shape;5377;p51"/>
          <p:cNvCxnSpPr>
            <a:stCxn id="5369" idx="3"/>
            <a:endCxn id="5376" idx="1"/>
          </p:cNvCxnSpPr>
          <p:nvPr/>
        </p:nvCxnSpPr>
        <p:spPr>
          <a:xfrm rot="10800000" flipH="1">
            <a:off x="5817343" y="4713238"/>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Encoder</a:t>
            </a: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Decoder</a:t>
            </a:r>
          </a:p>
        </p:txBody>
      </p:sp>
      <p:sp>
        <p:nvSpPr>
          <p:cNvPr id="5380" name="Google Shape;5380;p51"/>
          <p:cNvSpPr txBox="1"/>
          <p:nvPr/>
        </p:nvSpPr>
        <p:spPr>
          <a:xfrm>
            <a:off x="6154593" y="509765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Training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grpSp>
        <p:nvGrpSpPr>
          <p:cNvPr id="40" name="组合 39"/>
          <p:cNvGrpSpPr/>
          <p:nvPr/>
        </p:nvGrpSpPr>
        <p:grpSpPr>
          <a:xfrm>
            <a:off x="167640" y="433070"/>
            <a:ext cx="6745605" cy="2653665"/>
            <a:chOff x="264" y="682"/>
            <a:chExt cx="10623" cy="4179"/>
          </a:xfrm>
        </p:grpSpPr>
        <p:sp>
          <p:nvSpPr>
            <p:cNvPr id="5367" name="Google Shape;5367;p51"/>
            <p:cNvSpPr/>
            <p:nvPr/>
          </p:nvSpPr>
          <p:spPr>
            <a:xfrm>
              <a:off x="4751" y="1265"/>
              <a:ext cx="964" cy="818"/>
            </a:xfrm>
            <a:prstGeom prst="cube">
              <a:avLst>
                <a:gd name="adj" fmla="val 66940"/>
              </a:avLst>
            </a:prstGeom>
            <a:gradFill>
              <a:gsLst>
                <a:gs pos="100000">
                  <a:srgbClr val="F9F8CA"/>
                </a:gs>
                <a:gs pos="6000">
                  <a:srgbClr val="4EAADD"/>
                </a:gs>
              </a:gsLst>
              <a:lin ang="19200000" scaled="1"/>
            </a:gra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4232" y="1799"/>
              <a:ext cx="964" cy="818"/>
            </a:xfrm>
            <a:prstGeom prst="cube">
              <a:avLst>
                <a:gd name="adj" fmla="val 66940"/>
              </a:avLst>
            </a:prstGeom>
            <a:gradFill>
              <a:gsLst>
                <a:gs pos="100000">
                  <a:srgbClr val="F9F8CA"/>
                </a:gs>
                <a:gs pos="6000">
                  <a:srgbClr val="4EAADD"/>
                </a:gs>
              </a:gsLst>
              <a:lin ang="18900000" scaled="1"/>
            </a:gra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custDataLst>
                <p:tags r:id="rId1"/>
              </p:custDataLst>
            </p:nvPr>
          </p:nvSpPr>
          <p:spPr>
            <a:xfrm>
              <a:off x="264" y="1689"/>
              <a:ext cx="1906" cy="1898"/>
            </a:xfrm>
            <a:prstGeom prst="cube">
              <a:avLst>
                <a:gd name="adj" fmla="val 77881"/>
              </a:avLst>
            </a:prstGeom>
            <a:solidFill>
              <a:schemeClr val="lt2"/>
            </a:solidFill>
            <a:ln w="9525" cap="flat" cmpd="sng">
              <a:gradFill>
                <a:gsLst>
                  <a:gs pos="50000">
                    <a:schemeClr val="accent5"/>
                  </a:gs>
                  <a:gs pos="0">
                    <a:schemeClr val="accent5">
                      <a:lumMod val="25000"/>
                      <a:lumOff val="75000"/>
                    </a:schemeClr>
                  </a:gs>
                  <a:gs pos="100000">
                    <a:schemeClr val="accent5">
                      <a:lumMod val="85000"/>
                    </a:schemeClr>
                  </a:gs>
                </a:gsLst>
                <a:lin ang="5400000" scaled="0"/>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67;p51"/>
            <p:cNvSpPr/>
            <p:nvPr/>
          </p:nvSpPr>
          <p:spPr>
            <a:xfrm>
              <a:off x="3667" y="2362"/>
              <a:ext cx="964" cy="818"/>
            </a:xfrm>
            <a:prstGeom prst="cube">
              <a:avLst>
                <a:gd name="adj" fmla="val 66940"/>
              </a:avLst>
            </a:prstGeom>
            <a:gradFill>
              <a:gsLst>
                <a:gs pos="100000">
                  <a:srgbClr val="F9F8CA"/>
                </a:gs>
                <a:gs pos="6000">
                  <a:srgbClr val="4EAADD"/>
                </a:gs>
              </a:gsLst>
              <a:lin ang="18900000" scaled="1"/>
            </a:gra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68;p51"/>
            <p:cNvSpPr/>
            <p:nvPr/>
          </p:nvSpPr>
          <p:spPr>
            <a:xfrm>
              <a:off x="3148" y="2896"/>
              <a:ext cx="964" cy="818"/>
            </a:xfrm>
            <a:prstGeom prst="cube">
              <a:avLst>
                <a:gd name="adj" fmla="val 66940"/>
              </a:avLst>
            </a:prstGeom>
            <a:gradFill>
              <a:gsLst>
                <a:gs pos="100000">
                  <a:srgbClr val="F9F8CA"/>
                </a:gs>
                <a:gs pos="6000">
                  <a:srgbClr val="4EAADD"/>
                </a:gs>
              </a:gsLst>
              <a:lin ang="18900000" scaled="1"/>
            </a:gra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本框 8"/>
            <p:cNvSpPr txBox="1"/>
            <p:nvPr/>
          </p:nvSpPr>
          <p:spPr>
            <a:xfrm>
              <a:off x="7594" y="701"/>
              <a:ext cx="1615" cy="386"/>
            </a:xfrm>
            <a:prstGeom prst="rect">
              <a:avLst/>
            </a:prstGeom>
            <a:noFill/>
          </p:spPr>
          <p:txBody>
            <a:bodyPr wrap="square" rtlCol="0">
              <a:spAutoFit/>
            </a:bodyPr>
            <a:lstStyle/>
            <a:p>
              <a:pPr algn="ctr"/>
              <a:r>
                <a:rPr lang="en-US" altLang="zh-CN" sz="1000"/>
                <a:t>Reppoints</a:t>
              </a:r>
            </a:p>
          </p:txBody>
        </p:sp>
        <p:sp>
          <p:nvSpPr>
            <p:cNvPr id="5431" name="Google Shape;5431;p53"/>
            <p:cNvSpPr/>
            <p:nvPr>
              <p:custDataLst>
                <p:tags r:id="rId2"/>
              </p:custDataLst>
            </p:nvPr>
          </p:nvSpPr>
          <p:spPr>
            <a:xfrm rot="16200000">
              <a:off x="1720" y="2643"/>
              <a:ext cx="547" cy="2853"/>
            </a:xfrm>
            <a:prstGeom prst="leftBracket">
              <a:avLst>
                <a:gd name="adj" fmla="val 833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19050">
                  <a:solidFill>
                    <a:schemeClr val="tx1"/>
                  </a:solidFill>
                </a:ln>
              </a:endParaRPr>
            </a:p>
          </p:txBody>
        </p:sp>
        <p:cxnSp>
          <p:nvCxnSpPr>
            <p:cNvPr id="15" name="直接箭头连接符 14"/>
            <p:cNvCxnSpPr/>
            <p:nvPr/>
          </p:nvCxnSpPr>
          <p:spPr>
            <a:xfrm flipV="1">
              <a:off x="1660" y="2570"/>
              <a:ext cx="2304" cy="18"/>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333" y="4426"/>
              <a:ext cx="3338" cy="434"/>
            </a:xfrm>
            <a:prstGeom prst="rect">
              <a:avLst/>
            </a:prstGeom>
            <a:noFill/>
          </p:spPr>
          <p:txBody>
            <a:bodyPr wrap="square" rtlCol="0">
              <a:spAutoFit/>
            </a:bodyPr>
            <a:lstStyle/>
            <a:p>
              <a:pPr algn="ctr"/>
              <a:r>
                <a:rPr lang="en-US" altLang="zh-CN" sz="1200"/>
                <a:t>Kmeans Clustering</a:t>
              </a:r>
            </a:p>
          </p:txBody>
        </p:sp>
        <p:sp>
          <p:nvSpPr>
            <p:cNvPr id="17" name="文本框 16"/>
            <p:cNvSpPr txBox="1"/>
            <p:nvPr/>
          </p:nvSpPr>
          <p:spPr>
            <a:xfrm>
              <a:off x="750" y="682"/>
              <a:ext cx="2505" cy="434"/>
            </a:xfrm>
            <a:prstGeom prst="rect">
              <a:avLst/>
            </a:prstGeom>
            <a:noFill/>
          </p:spPr>
          <p:txBody>
            <a:bodyPr wrap="square" rtlCol="0">
              <a:spAutoFit/>
            </a:bodyPr>
            <a:lstStyle/>
            <a:p>
              <a:pPr algn="ctr"/>
              <a:r>
                <a:rPr lang="en-US" altLang="zh-CN" sz="1000"/>
                <a:t>Scatter point</a:t>
              </a:r>
              <a:r>
                <a:rPr lang="en-US" altLang="zh-CN" sz="1200"/>
                <a:t> </a:t>
              </a:r>
            </a:p>
          </p:txBody>
        </p:sp>
        <p:sp>
          <p:nvSpPr>
            <p:cNvPr id="18" name="文本框 17"/>
            <p:cNvSpPr txBox="1"/>
            <p:nvPr/>
          </p:nvSpPr>
          <p:spPr>
            <a:xfrm>
              <a:off x="4467" y="703"/>
              <a:ext cx="3280" cy="386"/>
            </a:xfrm>
            <a:prstGeom prst="rect">
              <a:avLst/>
            </a:prstGeom>
            <a:noFill/>
          </p:spPr>
          <p:txBody>
            <a:bodyPr wrap="square" rtlCol="0" anchor="t">
              <a:spAutoFit/>
            </a:bodyPr>
            <a:lstStyle/>
            <a:p>
              <a:r>
                <a:rPr lang="en-US" altLang="zh-CN" sz="1000"/>
                <a:t>S</a:t>
              </a:r>
              <a:r>
                <a:rPr lang="zh-CN" altLang="en-US" sz="1000"/>
                <a:t>cattering point group</a:t>
              </a:r>
            </a:p>
          </p:txBody>
        </p:sp>
        <p:cxnSp>
          <p:nvCxnSpPr>
            <p:cNvPr id="27" name="直接连接符 26"/>
            <p:cNvCxnSpPr/>
            <p:nvPr/>
          </p:nvCxnSpPr>
          <p:spPr>
            <a:xfrm>
              <a:off x="5533" y="1712"/>
              <a:ext cx="2093" cy="864"/>
            </a:xfrm>
            <a:prstGeom prst="line">
              <a:avLst/>
            </a:prstGeom>
            <a:ln>
              <a:solidFill>
                <a:schemeClr val="bg2"/>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4995" y="2259"/>
              <a:ext cx="2611" cy="326"/>
            </a:xfrm>
            <a:prstGeom prst="line">
              <a:avLst/>
            </a:prstGeom>
            <a:ln>
              <a:solidFill>
                <a:schemeClr val="bg2"/>
              </a:solidFill>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flipV="1">
              <a:off x="4467" y="2605"/>
              <a:ext cx="3139" cy="211"/>
            </a:xfrm>
            <a:prstGeom prst="line">
              <a:avLst/>
            </a:prstGeom>
            <a:ln>
              <a:solidFill>
                <a:schemeClr val="bg2"/>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V="1">
              <a:off x="3882" y="2605"/>
              <a:ext cx="3715" cy="787"/>
            </a:xfrm>
            <a:prstGeom prst="line">
              <a:avLst/>
            </a:prstGeom>
            <a:ln>
              <a:solidFill>
                <a:schemeClr val="bg2"/>
              </a:solidFill>
            </a:ln>
          </p:spPr>
          <p:style>
            <a:lnRef idx="2">
              <a:schemeClr val="accent1"/>
            </a:lnRef>
            <a:fillRef idx="0">
              <a:srgbClr val="FFFFFF"/>
            </a:fillRef>
            <a:effectRef idx="0">
              <a:srgbClr val="FFFFFF"/>
            </a:effectRef>
            <a:fontRef idx="minor">
              <a:schemeClr val="tx1"/>
            </a:fontRef>
          </p:style>
        </p:cxnSp>
        <p:sp>
          <p:nvSpPr>
            <p:cNvPr id="20" name="Google Shape;6961;p72"/>
            <p:cNvSpPr/>
            <p:nvPr>
              <p:custDataLst>
                <p:tags r:id="rId3"/>
              </p:custDataLst>
            </p:nvPr>
          </p:nvSpPr>
          <p:spPr>
            <a:xfrm>
              <a:off x="7131" y="1980"/>
              <a:ext cx="1277" cy="1316"/>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431;p53"/>
            <p:cNvSpPr/>
            <p:nvPr>
              <p:custDataLst>
                <p:tags r:id="rId4"/>
              </p:custDataLst>
            </p:nvPr>
          </p:nvSpPr>
          <p:spPr>
            <a:xfrm rot="16200000">
              <a:off x="5249" y="2562"/>
              <a:ext cx="547" cy="3016"/>
            </a:xfrm>
            <a:prstGeom prst="leftBracket">
              <a:avLst>
                <a:gd name="adj" fmla="val 833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12700">
                  <a:solidFill>
                    <a:sysClr val="windowText" lastClr="000000"/>
                  </a:solidFill>
                </a:ln>
              </a:endParaRPr>
            </a:p>
          </p:txBody>
        </p:sp>
        <p:sp>
          <p:nvSpPr>
            <p:cNvPr id="33" name="文本框 32"/>
            <p:cNvSpPr txBox="1"/>
            <p:nvPr/>
          </p:nvSpPr>
          <p:spPr>
            <a:xfrm>
              <a:off x="3882" y="4427"/>
              <a:ext cx="3338" cy="434"/>
            </a:xfrm>
            <a:prstGeom prst="rect">
              <a:avLst/>
            </a:prstGeom>
            <a:noFill/>
          </p:spPr>
          <p:txBody>
            <a:bodyPr wrap="square" rtlCol="0">
              <a:spAutoFit/>
            </a:bodyPr>
            <a:lstStyle/>
            <a:p>
              <a:pPr algn="ctr"/>
              <a:r>
                <a:rPr lang="en-US" altLang="zh-CN" sz="1200"/>
                <a:t>Cosine similarity</a:t>
              </a:r>
            </a:p>
          </p:txBody>
        </p:sp>
        <p:cxnSp>
          <p:nvCxnSpPr>
            <p:cNvPr id="35" name="直接箭头连接符 34"/>
            <p:cNvCxnSpPr/>
            <p:nvPr/>
          </p:nvCxnSpPr>
          <p:spPr>
            <a:xfrm flipV="1">
              <a:off x="8092" y="2609"/>
              <a:ext cx="1939" cy="9"/>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5428" name="Google Shape;5428;p53"/>
                <p:cNvSpPr txBox="1"/>
                <p:nvPr>
                  <p:custDataLst>
                    <p:tags r:id="rId5"/>
                  </p:custDataLst>
                </p:nvPr>
              </p:nvSpPr>
              <p:spPr>
                <a:xfrm>
                  <a:off x="10175" y="2258"/>
                  <a:ext cx="712" cy="593"/>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14:m>
                    <m:oMathPara xmlns:m="http://schemas.openxmlformats.org/officeDocument/2006/math">
                      <m:oMathParaPr>
                        <m:jc m:val="centerGroup"/>
                      </m:oMathParaPr>
                      <m:oMath xmlns:m="http://schemas.openxmlformats.org/officeDocument/2006/math">
                        <m:r>
                          <a:rPr lang="en-US" altLang="en-GB" sz="900" b="1">
                            <a:latin typeface="Cambria Math" panose="02040503050406030204" charset="0"/>
                            <a:ea typeface="Consolas" panose="020B0609020204030204"/>
                            <a:cs typeface="Cambria Math" panose="02040503050406030204" charset="0"/>
                            <a:sym typeface="Consolas" panose="020B0609020204030204"/>
                          </a:rPr>
                          <m:t>𝐐</m:t>
                        </m:r>
                        <m:r>
                          <a:rPr lang="en-US" altLang="en-GB" sz="900" b="1">
                            <a:latin typeface="Cambria Math" panose="02040503050406030204" charset="0"/>
                            <a:ea typeface="Consolas" panose="020B0609020204030204"/>
                            <a:cs typeface="Cambria Math" panose="02040503050406030204" charset="0"/>
                            <a:sym typeface="Consolas" panose="020B0609020204030204"/>
                          </a:rPr>
                          <m:t>_</m:t>
                        </m:r>
                        <m:r>
                          <a:rPr lang="en-US" altLang="en-GB" sz="900" b="1">
                            <a:latin typeface="Cambria Math" panose="02040503050406030204" charset="0"/>
                            <a:ea typeface="Consolas" panose="020B0609020204030204"/>
                            <a:cs typeface="Cambria Math" panose="02040503050406030204" charset="0"/>
                            <a:sym typeface="Consolas" panose="020B0609020204030204"/>
                          </a:rPr>
                          <m:t>𝐜𝐨𝐬</m:t>
                        </m:r>
                      </m:oMath>
                    </m:oMathPara>
                  </a14:m>
                  <a:endParaRPr lang="en-US" altLang="en-GB" sz="900" b="1">
                    <a:latin typeface="Consolas" panose="020B0609020204030204"/>
                    <a:ea typeface="Consolas" panose="020B0609020204030204"/>
                    <a:cs typeface="Consolas" panose="020B0609020204030204"/>
                    <a:sym typeface="Consolas" panose="020B0609020204030204"/>
                  </a:endParaRPr>
                </a:p>
              </p:txBody>
            </p:sp>
          </mc:Choice>
          <mc:Fallback xmlns="">
            <p:sp>
              <p:nvSpPr>
                <p:cNvPr id="5428" name="Google Shape;5428;p53"/>
                <p:cNvSpPr txBox="1">
                  <a:spLocks noRot="1" noChangeAspect="1" noMove="1" noResize="1" noEditPoints="1" noAdjustHandles="1" noChangeArrowheads="1" noChangeShapeType="1" noTextEdit="1"/>
                </p:cNvSpPr>
                <p:nvPr>
                  <p:custDataLst>
                    <p:tags r:id="rId9"/>
                  </p:custDataLst>
                </p:nvPr>
              </p:nvSpPr>
              <p:spPr>
                <a:xfrm>
                  <a:off x="10175" y="2258"/>
                  <a:ext cx="712" cy="593"/>
                </a:xfrm>
                <a:prstGeom prst="rect">
                  <a:avLst/>
                </a:prstGeom>
                <a:blipFill rotWithShape="1">
                  <a:blip r:embed="rId10"/>
                </a:blipFill>
                <a:ln w="9525" cap="flat" cmpd="sng">
                  <a:solidFill>
                    <a:srgbClr val="000000"/>
                  </a:solidFill>
                  <a:prstDash val="solid"/>
                  <a:round/>
                  <a:headEnd type="none" w="sm" len="sm"/>
                  <a:tailEnd type="none" w="sm" len="sm"/>
                </a:ln>
              </p:spPr>
              <p:txBody>
                <a:bodyPr/>
                <a:lstStyle/>
                <a:p>
                  <a:r>
                    <a:rPr lang="zh-CN" altLang="en-US">
                      <a:noFill/>
                    </a:rPr>
                    <a:t> </a:t>
                  </a:r>
                </a:p>
              </p:txBody>
            </p:sp>
          </mc:Fallback>
        </mc:AlternateContent>
        <p:sp>
          <p:nvSpPr>
            <p:cNvPr id="37" name="Google Shape;5431;p53"/>
            <p:cNvSpPr/>
            <p:nvPr>
              <p:custDataLst>
                <p:tags r:id="rId6"/>
              </p:custDataLst>
            </p:nvPr>
          </p:nvSpPr>
          <p:spPr>
            <a:xfrm rot="16200000">
              <a:off x="8828" y="2561"/>
              <a:ext cx="547" cy="3016"/>
            </a:xfrm>
            <a:prstGeom prst="leftBracket">
              <a:avLst>
                <a:gd name="adj" fmla="val 833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文本框 38"/>
            <p:cNvSpPr txBox="1"/>
            <p:nvPr/>
          </p:nvSpPr>
          <p:spPr>
            <a:xfrm>
              <a:off x="7431" y="4426"/>
              <a:ext cx="3338" cy="434"/>
            </a:xfrm>
            <a:prstGeom prst="rect">
              <a:avLst/>
            </a:prstGeom>
            <a:noFill/>
          </p:spPr>
          <p:txBody>
            <a:bodyPr wrap="square" rtlCol="0">
              <a:spAutoFit/>
            </a:bodyPr>
            <a:lstStyle/>
            <a:p>
              <a:pPr algn="ctr"/>
              <a:r>
                <a:rPr lang="en-US" altLang="zh-CN" sz="1200"/>
                <a:t>select the max</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txBody>
          <a:bodyPr/>
          <a:lstStyle/>
          <a:p>
            <a:endParaRPr lang="zh-CN" altLang="en-US"/>
          </a:p>
        </p:txBody>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txBody>
          <a:bodyPr/>
          <a:lstStyle/>
          <a:p>
            <a:endParaRPr lang="zh-CN" altLang="en-US"/>
          </a:p>
        </p:txBody>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txBody>
          <a:bodyPr/>
          <a:lstStyle/>
          <a:p>
            <a:endParaRPr lang="zh-CN" altLang="en-US"/>
          </a:p>
        </p:txBody>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txBody>
          <a:bodyPr/>
          <a:lstStyle/>
          <a:p>
            <a:endParaRPr lang="zh-CN" altLang="en-US"/>
          </a:p>
        </p:txBody>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Gothic" panose="020D0604000000000000" charset="-127"/>
                <a:ea typeface="NanumGothic" panose="020D0604000000000000" charset="-127"/>
                <a:cs typeface="NanumGothic" panose="020D0604000000000000" charset="-127"/>
                <a:sym typeface="Nanum Gothic" panose="020D0604000000000000" charset="-127"/>
              </a:rPr>
              <a:t>Large NN</a:t>
            </a:r>
            <a:endParaRPr i="1">
              <a:latin typeface="NanumGothic" panose="020D0604000000000000" charset="-127"/>
              <a:ea typeface="NanumGothic" panose="020D0604000000000000" charset="-127"/>
              <a:cs typeface="NanumGothic" panose="020D0604000000000000" charset="-127"/>
              <a:sym typeface="Nanum Gothic" panose="020D0604000000000000" charset="-127"/>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Gothic" panose="020D0604000000000000" charset="-127"/>
                <a:ea typeface="NanumGothic" panose="020D0604000000000000" charset="-127"/>
                <a:cs typeface="NanumGothic" panose="020D0604000000000000" charset="-127"/>
                <a:sym typeface="Nanum Gothic" panose="020D0604000000000000" charset="-127"/>
              </a:rPr>
              <a:t>Med NN</a:t>
            </a:r>
            <a:endParaRPr i="1">
              <a:latin typeface="NanumGothic" panose="020D0604000000000000" charset="-127"/>
              <a:ea typeface="NanumGothic" panose="020D0604000000000000" charset="-127"/>
              <a:cs typeface="NanumGothic" panose="020D0604000000000000" charset="-127"/>
              <a:sym typeface="Nanum Gothic" panose="020D0604000000000000" charset="-127"/>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Gothic" panose="020D0604000000000000" charset="-127"/>
                <a:ea typeface="NanumGothic" panose="020D0604000000000000" charset="-127"/>
                <a:cs typeface="NanumGothic" panose="020D0604000000000000" charset="-127"/>
                <a:sym typeface="Nanum Gothic" panose="020D0604000000000000" charset="-127"/>
              </a:rPr>
              <a:t>Small NN</a:t>
            </a:r>
            <a:endParaRPr i="1">
              <a:latin typeface="NanumGothic" panose="020D0604000000000000" charset="-127"/>
              <a:ea typeface="NanumGothic" panose="020D0604000000000000" charset="-127"/>
              <a:cs typeface="NanumGothic" panose="020D0604000000000000" charset="-127"/>
              <a:sym typeface="Nanum Gothic" panose="020D0604000000000000" charset="-127"/>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Gothic" panose="020D0604000000000000" charset="-127"/>
                <a:ea typeface="NanumGothic" panose="020D0604000000000000" charset="-127"/>
                <a:cs typeface="NanumGothic" panose="020D0604000000000000" charset="-127"/>
                <a:sym typeface="Nanum Gothic" panose="020D0604000000000000" charset="-127"/>
              </a:rPr>
              <a:t>SVM,LR etc</a:t>
            </a:r>
            <a:endParaRPr i="1">
              <a:latin typeface="NanumGothic" panose="020D0604000000000000" charset="-127"/>
              <a:ea typeface="NanumGothic" panose="020D0604000000000000" charset="-127"/>
              <a:cs typeface="NanumGothic" panose="020D0604000000000000" charset="-127"/>
              <a:sym typeface="Nanum Gothic" panose="020D0604000000000000" charset="-127"/>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η</a:t>
            </a:r>
            <a:endParaRPr>
              <a:latin typeface="Consolas" panose="020B0609020204030204"/>
              <a:ea typeface="Consolas" panose="020B0609020204030204"/>
              <a:cs typeface="Consolas" panose="020B0609020204030204"/>
              <a:sym typeface="Consolas" panose="020B0609020204030204"/>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Amount of Data</a:t>
            </a:r>
            <a:endParaRPr>
              <a:latin typeface="Consolas" panose="020B0609020204030204"/>
              <a:ea typeface="Consolas" panose="020B0609020204030204"/>
              <a:cs typeface="Consolas" panose="020B0609020204030204"/>
              <a:sym typeface="Consolas" panose="020B0609020204030204"/>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Why does Deep learning 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a:t>
            </a:r>
            <a:endParaRPr sz="1200">
              <a:latin typeface="Consolas" panose="020B0609020204030204"/>
              <a:ea typeface="Consolas" panose="020B0609020204030204"/>
              <a:cs typeface="Consolas" panose="020B0609020204030204"/>
              <a:sym typeface="Consolas" panose="020B0609020204030204"/>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a:t>
            </a:r>
            <a:endParaRPr sz="1200">
              <a:latin typeface="Consolas" panose="020B0609020204030204"/>
              <a:ea typeface="Consolas" panose="020B0609020204030204"/>
              <a:cs typeface="Consolas" panose="020B0609020204030204"/>
              <a:sym typeface="Consolas" panose="020B0609020204030204"/>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a:t>
            </a:r>
            <a:endParaRPr sz="1200">
              <a:latin typeface="Consolas" panose="020B0609020204030204"/>
              <a:ea typeface="Consolas" panose="020B0609020204030204"/>
              <a:cs typeface="Consolas" panose="020B0609020204030204"/>
              <a:sym typeface="Consolas" panose="020B0609020204030204"/>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One hidden layer neural network</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Neural network templates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5532" name="Google Shape;5532;p55"/>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5611" name="Google Shape;5611;p55"/>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Neural network templates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Train</a:t>
              </a:r>
              <a:endParaRPr>
                <a:latin typeface="Consolas" panose="020B0609020204030204"/>
                <a:ea typeface="Consolas" panose="020B0609020204030204"/>
                <a:cs typeface="Consolas" panose="020B0609020204030204"/>
                <a:sym typeface="Consolas" panose="020B0609020204030204"/>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onsolas" panose="020B0609020204030204"/>
                  <a:ea typeface="Consolas" panose="020B0609020204030204"/>
                  <a:cs typeface="Consolas" panose="020B0609020204030204"/>
                  <a:sym typeface="Consolas" panose="020B0609020204030204"/>
                </a:rPr>
                <a:t>Valid</a:t>
              </a:r>
              <a:endParaRPr>
                <a:solidFill>
                  <a:schemeClr val="dk1"/>
                </a:solidFill>
                <a:latin typeface="Consolas" panose="020B0609020204030204"/>
                <a:ea typeface="Consolas" panose="020B0609020204030204"/>
                <a:cs typeface="Consolas" panose="020B0609020204030204"/>
                <a:sym typeface="Consolas" panose="020B0609020204030204"/>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onsolas" panose="020B0609020204030204"/>
                  <a:ea typeface="Consolas" panose="020B0609020204030204"/>
                  <a:cs typeface="Consolas" panose="020B0609020204030204"/>
                  <a:sym typeface="Consolas" panose="020B0609020204030204"/>
                </a:rPr>
                <a:t>Test</a:t>
              </a: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Train-Dev-Test vs. Model fitting</a:t>
            </a:r>
          </a:p>
        </p:txBody>
      </p:sp>
      <p:sp>
        <p:nvSpPr>
          <p:cNvPr id="5804" name="Google Shape;5804;p56"/>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Underfitting</a:t>
            </a:r>
            <a:endParaRPr>
              <a:latin typeface="Consolas" panose="020B0609020204030204"/>
              <a:ea typeface="Consolas" panose="020B0609020204030204"/>
              <a:cs typeface="Consolas" panose="020B0609020204030204"/>
              <a:sym typeface="Consolas" panose="020B0609020204030204"/>
            </a:endParaRPr>
          </a:p>
        </p:txBody>
      </p:sp>
      <p:sp>
        <p:nvSpPr>
          <p:cNvPr id="5805" name="Google Shape;5805;p56"/>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Good fit</a:t>
            </a:r>
            <a:endParaRPr>
              <a:latin typeface="Consolas" panose="020B0609020204030204"/>
              <a:ea typeface="Consolas" panose="020B0609020204030204"/>
              <a:cs typeface="Consolas" panose="020B0609020204030204"/>
              <a:sym typeface="Consolas" panose="020B0609020204030204"/>
            </a:endParaRPr>
          </a:p>
        </p:txBody>
      </p:sp>
      <p:sp>
        <p:nvSpPr>
          <p:cNvPr id="5806" name="Google Shape;5806;p56"/>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Overfitting</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25000">
                <a:latin typeface="Consolas" panose="020B0609020204030204"/>
                <a:ea typeface="Consolas" panose="020B0609020204030204"/>
                <a:cs typeface="Consolas" panose="020B0609020204030204"/>
                <a:sym typeface="Consolas" panose="020B0609020204030204"/>
              </a:rPr>
              <a:t>[L]</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5881" name="Google Shape;5881;p57"/>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7"/>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7"/>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7"/>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7"/>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7"/>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7"/>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5889" name="Google Shape;5889;p57"/>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5890" name="Google Shape;5890;p57"/>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7"/>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7"/>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7"/>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7"/>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7"/>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7"/>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7"/>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7"/>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7"/>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7"/>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7"/>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7"/>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7"/>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7"/>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7"/>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7"/>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7"/>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7"/>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7"/>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7"/>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7"/>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7"/>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7"/>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7"/>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7"/>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7"/>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7"/>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7"/>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7"/>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7"/>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7"/>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7"/>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7"/>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7"/>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7"/>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3" name="Google Shape;5933;p57"/>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txBody>
            <a:bodyPr/>
            <a:lstStyle/>
            <a:p>
              <a:endParaRPr lang="zh-CN" altLang="en-US"/>
            </a:p>
          </p:txBody>
        </p:sp>
      </p:grpSp>
      <p:sp>
        <p:nvSpPr>
          <p:cNvPr id="5985" name="Google Shape;5985;p57"/>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7"/>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solidFill>
                  <a:srgbClr val="0000FF"/>
                </a:solidFill>
                <a:latin typeface="Consolas" panose="020B0609020204030204"/>
                <a:ea typeface="Consolas" panose="020B0609020204030204"/>
                <a:cs typeface="Consolas" panose="020B0609020204030204"/>
                <a:sym typeface="Consolas" panose="020B0609020204030204"/>
              </a:rPr>
              <a:t>r=1</a:t>
            </a:r>
            <a:endParaRPr sz="1200" i="1">
              <a:solidFill>
                <a:srgbClr val="0000FF"/>
              </a:solidFill>
              <a:latin typeface="Consolas" panose="020B0609020204030204"/>
              <a:ea typeface="Consolas" panose="020B0609020204030204"/>
              <a:cs typeface="Consolas" panose="020B0609020204030204"/>
              <a:sym typeface="Consolas" panose="020B0609020204030204"/>
            </a:endParaRPr>
          </a:p>
        </p:txBody>
      </p:sp>
      <p:sp>
        <p:nvSpPr>
          <p:cNvPr id="5987" name="Google Shape;5987;p57"/>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7"/>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latin typeface="Consolas" panose="020B0609020204030204"/>
                <a:ea typeface="Consolas" panose="020B0609020204030204"/>
                <a:cs typeface="Consolas" panose="020B0609020204030204"/>
                <a:sym typeface="Consolas" panose="020B0609020204030204"/>
              </a:rPr>
              <a:t>x1</a:t>
            </a:r>
            <a:endParaRPr sz="1000" i="1">
              <a:latin typeface="Consolas" panose="020B0609020204030204"/>
              <a:ea typeface="Consolas" panose="020B0609020204030204"/>
              <a:cs typeface="Consolas" panose="020B0609020204030204"/>
              <a:sym typeface="Consolas" panose="020B0609020204030204"/>
            </a:endParaRPr>
          </a:p>
        </p:txBody>
      </p:sp>
      <p:sp>
        <p:nvSpPr>
          <p:cNvPr id="5989" name="Google Shape;5989;p57"/>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Consolas" panose="020B0609020204030204"/>
                <a:ea typeface="Consolas" panose="020B0609020204030204"/>
                <a:cs typeface="Consolas" panose="020B0609020204030204"/>
                <a:sym typeface="Consolas" panose="020B0609020204030204"/>
              </a:rPr>
              <a:t>x2</a:t>
            </a:r>
            <a:endParaRPr sz="1000">
              <a:latin typeface="Consolas" panose="020B0609020204030204"/>
              <a:ea typeface="Consolas" panose="020B0609020204030204"/>
              <a:cs typeface="Consolas" panose="020B0609020204030204"/>
              <a:sym typeface="Consolas" panose="020B0609020204030204"/>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DropOut</a:t>
            </a:r>
            <a:endParaRPr>
              <a:latin typeface="Consolas" panose="020B0609020204030204"/>
              <a:ea typeface="Consolas" panose="020B0609020204030204"/>
              <a:cs typeface="Consolas" panose="020B0609020204030204"/>
              <a:sym typeface="Consolas" panose="020B0609020204030204"/>
            </a:endParaRPr>
          </a:p>
        </p:txBody>
      </p:sp>
      <p:sp>
        <p:nvSpPr>
          <p:cNvPr id="5991" name="Google Shape;5991;p57"/>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Normalization</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25000">
                <a:latin typeface="Consolas" panose="020B0609020204030204"/>
                <a:ea typeface="Consolas" panose="020B0609020204030204"/>
                <a:cs typeface="Consolas" panose="020B0609020204030204"/>
                <a:sym typeface="Consolas" panose="020B0609020204030204"/>
              </a:rPr>
              <a:t>[L]</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DropOut</a:t>
            </a:r>
            <a:endParaRPr>
              <a:latin typeface="Consolas" panose="020B0609020204030204"/>
              <a:ea typeface="Consolas" panose="020B0609020204030204"/>
              <a:cs typeface="Consolas" panose="020B0609020204030204"/>
              <a:sym typeface="Consolas" panose="020B0609020204030204"/>
            </a:endParaRPr>
          </a:p>
        </p:txBody>
      </p:sp>
      <p:grpSp>
        <p:nvGrpSpPr>
          <p:cNvPr id="109" name="组合 108"/>
          <p:cNvGrpSpPr/>
          <p:nvPr/>
        </p:nvGrpSpPr>
        <p:grpSpPr>
          <a:xfrm>
            <a:off x="2207260" y="2571750"/>
            <a:ext cx="4380865" cy="2033270"/>
            <a:chOff x="2563" y="3926"/>
            <a:chExt cx="7988" cy="3763"/>
          </a:xfrm>
        </p:grpSpPr>
        <p:sp>
          <p:nvSpPr>
            <p:cNvPr id="5888" name="Google Shape;5888;p57"/>
            <p:cNvSpPr txBox="1"/>
            <p:nvPr/>
          </p:nvSpPr>
          <p:spPr>
            <a:xfrm>
              <a:off x="4662" y="7133"/>
              <a:ext cx="900" cy="5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grpSp>
          <p:nvGrpSpPr>
            <p:cNvPr id="108" name="组合 107"/>
            <p:cNvGrpSpPr/>
            <p:nvPr/>
          </p:nvGrpSpPr>
          <p:grpSpPr>
            <a:xfrm>
              <a:off x="2563" y="3926"/>
              <a:ext cx="7989" cy="3754"/>
              <a:chOff x="2563" y="3926"/>
              <a:chExt cx="7989" cy="3754"/>
            </a:xfrm>
          </p:grpSpPr>
          <p:cxnSp>
            <p:nvCxnSpPr>
              <p:cNvPr id="5881" name="Google Shape;5881;p57"/>
              <p:cNvCxnSpPr/>
              <p:nvPr/>
            </p:nvCxnSpPr>
            <p:spPr>
              <a:xfrm rot="10800000">
                <a:off x="2857" y="7276"/>
                <a:ext cx="2880" cy="14"/>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3693" y="650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7"/>
              <p:cNvSpPr/>
              <p:nvPr/>
            </p:nvSpPr>
            <p:spPr>
              <a:xfrm>
                <a:off x="3743" y="6312"/>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7"/>
              <p:cNvSpPr/>
              <p:nvPr/>
            </p:nvSpPr>
            <p:spPr>
              <a:xfrm>
                <a:off x="3839" y="6563"/>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7"/>
              <p:cNvSpPr/>
              <p:nvPr/>
            </p:nvSpPr>
            <p:spPr>
              <a:xfrm>
                <a:off x="3648" y="4661"/>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7"/>
              <p:cNvSpPr/>
              <p:nvPr/>
            </p:nvSpPr>
            <p:spPr>
              <a:xfrm>
                <a:off x="3554" y="4882"/>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7"/>
              <p:cNvSpPr/>
              <p:nvPr/>
            </p:nvSpPr>
            <p:spPr>
              <a:xfrm>
                <a:off x="3410" y="4882"/>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7"/>
              <p:cNvSpPr txBox="1"/>
              <p:nvPr/>
            </p:nvSpPr>
            <p:spPr>
              <a:xfrm rot="-5400000">
                <a:off x="2391" y="5222"/>
                <a:ext cx="900" cy="5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200">
                    <a:latin typeface="Consolas" panose="020B0609020204030204"/>
                    <a:ea typeface="Consolas" panose="020B0609020204030204"/>
                    <a:cs typeface="Consolas" panose="020B0609020204030204"/>
                    <a:sym typeface="Consolas" panose="020B0609020204030204"/>
                  </a:rPr>
                  <a:t>y</a:t>
                </a:r>
              </a:p>
            </p:txBody>
          </p:sp>
          <p:cxnSp>
            <p:nvCxnSpPr>
              <p:cNvPr id="5890" name="Google Shape;5890;p57"/>
              <p:cNvCxnSpPr/>
              <p:nvPr/>
            </p:nvCxnSpPr>
            <p:spPr>
              <a:xfrm rot="10800000" flipH="1">
                <a:off x="2989" y="3935"/>
                <a:ext cx="19" cy="3529"/>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4534" y="650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7"/>
              <p:cNvSpPr/>
              <p:nvPr/>
            </p:nvSpPr>
            <p:spPr>
              <a:xfrm>
                <a:off x="3693" y="4882"/>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7"/>
              <p:cNvSpPr/>
              <p:nvPr/>
            </p:nvSpPr>
            <p:spPr>
              <a:xfrm>
                <a:off x="3648" y="5170"/>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7"/>
              <p:cNvSpPr/>
              <p:nvPr/>
            </p:nvSpPr>
            <p:spPr>
              <a:xfrm>
                <a:off x="4567" y="6083"/>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7"/>
              <p:cNvSpPr/>
              <p:nvPr/>
            </p:nvSpPr>
            <p:spPr>
              <a:xfrm>
                <a:off x="3555" y="638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7"/>
              <p:cNvSpPr/>
              <p:nvPr/>
            </p:nvSpPr>
            <p:spPr>
              <a:xfrm>
                <a:off x="4873" y="549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7"/>
              <p:cNvSpPr/>
              <p:nvPr/>
            </p:nvSpPr>
            <p:spPr>
              <a:xfrm>
                <a:off x="4729" y="5575"/>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7"/>
              <p:cNvSpPr/>
              <p:nvPr/>
            </p:nvSpPr>
            <p:spPr>
              <a:xfrm>
                <a:off x="4728" y="6083"/>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7"/>
              <p:cNvSpPr/>
              <p:nvPr/>
            </p:nvSpPr>
            <p:spPr>
              <a:xfrm>
                <a:off x="4465" y="507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7"/>
              <p:cNvSpPr/>
              <p:nvPr/>
            </p:nvSpPr>
            <p:spPr>
              <a:xfrm>
                <a:off x="4608" y="5363"/>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7"/>
              <p:cNvSpPr/>
              <p:nvPr/>
            </p:nvSpPr>
            <p:spPr>
              <a:xfrm>
                <a:off x="4608" y="615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7"/>
              <p:cNvSpPr/>
              <p:nvPr/>
            </p:nvSpPr>
            <p:spPr>
              <a:xfrm>
                <a:off x="4320" y="4339"/>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7"/>
              <p:cNvSpPr/>
              <p:nvPr/>
            </p:nvSpPr>
            <p:spPr>
              <a:xfrm>
                <a:off x="4489" y="4339"/>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7"/>
              <p:cNvSpPr/>
              <p:nvPr/>
            </p:nvSpPr>
            <p:spPr>
              <a:xfrm>
                <a:off x="3505" y="4763"/>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7"/>
              <p:cNvSpPr/>
              <p:nvPr/>
            </p:nvSpPr>
            <p:spPr>
              <a:xfrm>
                <a:off x="3384" y="4523"/>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7"/>
              <p:cNvSpPr/>
              <p:nvPr/>
            </p:nvSpPr>
            <p:spPr>
              <a:xfrm>
                <a:off x="3794" y="5096"/>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7"/>
              <p:cNvSpPr/>
              <p:nvPr/>
            </p:nvSpPr>
            <p:spPr>
              <a:xfrm>
                <a:off x="3598" y="5050"/>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7"/>
              <p:cNvSpPr/>
              <p:nvPr/>
            </p:nvSpPr>
            <p:spPr>
              <a:xfrm>
                <a:off x="5276" y="6192"/>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7"/>
              <p:cNvSpPr/>
              <p:nvPr/>
            </p:nvSpPr>
            <p:spPr>
              <a:xfrm>
                <a:off x="4568" y="5170"/>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7"/>
              <p:cNvSpPr/>
              <p:nvPr/>
            </p:nvSpPr>
            <p:spPr>
              <a:xfrm>
                <a:off x="5209" y="638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7"/>
              <p:cNvSpPr/>
              <p:nvPr/>
            </p:nvSpPr>
            <p:spPr>
              <a:xfrm>
                <a:off x="5277" y="5832"/>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7"/>
              <p:cNvSpPr/>
              <p:nvPr/>
            </p:nvSpPr>
            <p:spPr>
              <a:xfrm>
                <a:off x="5089" y="6175"/>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7"/>
              <p:cNvSpPr/>
              <p:nvPr/>
            </p:nvSpPr>
            <p:spPr>
              <a:xfrm>
                <a:off x="5114" y="603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7"/>
              <p:cNvSpPr/>
              <p:nvPr/>
            </p:nvSpPr>
            <p:spPr>
              <a:xfrm>
                <a:off x="5361" y="603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7"/>
              <p:cNvSpPr/>
              <p:nvPr/>
            </p:nvSpPr>
            <p:spPr>
              <a:xfrm>
                <a:off x="5089" y="639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7"/>
              <p:cNvSpPr/>
              <p:nvPr/>
            </p:nvSpPr>
            <p:spPr>
              <a:xfrm>
                <a:off x="4609" y="6295"/>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7"/>
              <p:cNvSpPr/>
              <p:nvPr/>
            </p:nvSpPr>
            <p:spPr>
              <a:xfrm>
                <a:off x="4662" y="4252"/>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a:off x="4439" y="4132"/>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a:off x="4730" y="5243"/>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7"/>
              <p:cNvSpPr/>
              <p:nvPr/>
            </p:nvSpPr>
            <p:spPr>
              <a:xfrm>
                <a:off x="4757" y="4421"/>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7"/>
              <p:cNvSpPr/>
              <p:nvPr/>
            </p:nvSpPr>
            <p:spPr>
              <a:xfrm>
                <a:off x="4394" y="3935"/>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7"/>
              <p:cNvSpPr/>
              <p:nvPr/>
            </p:nvSpPr>
            <p:spPr>
              <a:xfrm>
                <a:off x="4608" y="4086"/>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7"/>
              <p:cNvSpPr/>
              <p:nvPr/>
            </p:nvSpPr>
            <p:spPr>
              <a:xfrm>
                <a:off x="4513" y="5335"/>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7"/>
              <p:cNvSpPr/>
              <p:nvPr/>
            </p:nvSpPr>
            <p:spPr>
              <a:xfrm>
                <a:off x="4730" y="4541"/>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7"/>
              <p:cNvSpPr/>
              <p:nvPr/>
            </p:nvSpPr>
            <p:spPr>
              <a:xfrm>
                <a:off x="4623" y="4421"/>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7"/>
              <p:cNvSpPr/>
              <p:nvPr/>
            </p:nvSpPr>
            <p:spPr>
              <a:xfrm>
                <a:off x="3505" y="615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7"/>
              <p:cNvSpPr/>
              <p:nvPr/>
            </p:nvSpPr>
            <p:spPr>
              <a:xfrm>
                <a:off x="3788" y="5289"/>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7"/>
              <p:cNvSpPr/>
              <p:nvPr/>
            </p:nvSpPr>
            <p:spPr>
              <a:xfrm>
                <a:off x="3934" y="6432"/>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4514" y="6341"/>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p:nvPr/>
            </p:nvCxnSpPr>
            <p:spPr>
              <a:xfrm>
                <a:off x="2912" y="6846"/>
                <a:ext cx="167"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2912" y="4206"/>
                <a:ext cx="167" cy="0"/>
              </a:xfrm>
              <a:prstGeom prst="straightConnector1">
                <a:avLst/>
              </a:prstGeom>
              <a:noFill/>
              <a:ln w="9525" cap="flat" cmpd="sng">
                <a:solidFill>
                  <a:schemeClr val="dk2"/>
                </a:solidFill>
                <a:prstDash val="solid"/>
                <a:round/>
                <a:headEnd type="none" w="med" len="med"/>
                <a:tailEnd type="none" w="med" len="med"/>
              </a:ln>
            </p:spPr>
          </p:cxnSp>
          <p:cxnSp>
            <p:nvCxnSpPr>
              <p:cNvPr id="5933" name="Google Shape;5933;p57"/>
              <p:cNvCxnSpPr/>
              <p:nvPr/>
            </p:nvCxnSpPr>
            <p:spPr>
              <a:xfrm>
                <a:off x="3211" y="7204"/>
                <a:ext cx="0" cy="215"/>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5371" y="7204"/>
                <a:ext cx="0" cy="215"/>
              </a:xfrm>
              <a:prstGeom prst="straightConnector1">
                <a:avLst/>
              </a:prstGeom>
              <a:noFill/>
              <a:ln w="9525" cap="flat" cmpd="sng">
                <a:solidFill>
                  <a:schemeClr val="dk2"/>
                </a:solidFill>
                <a:prstDash val="solid"/>
                <a:round/>
                <a:headEnd type="none" w="med" len="med"/>
                <a:tailEnd type="none" w="med" len="med"/>
              </a:ln>
            </p:spPr>
          </p:cxnSp>
          <p:sp>
            <p:nvSpPr>
              <p:cNvPr id="5987" name="Google Shape;5987;p57"/>
              <p:cNvSpPr/>
              <p:nvPr/>
            </p:nvSpPr>
            <p:spPr>
              <a:xfrm>
                <a:off x="6037" y="5607"/>
                <a:ext cx="1190" cy="215"/>
              </a:xfrm>
              <a:prstGeom prst="stripedRightArrow">
                <a:avLst>
                  <a:gd name="adj1" fmla="val 50000"/>
                  <a:gd name="adj2" fmla="val 50000"/>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881;p57"/>
              <p:cNvCxnSpPr/>
              <p:nvPr/>
            </p:nvCxnSpPr>
            <p:spPr>
              <a:xfrm rot="10800000">
                <a:off x="7672" y="7267"/>
                <a:ext cx="2880" cy="14"/>
              </a:xfrm>
              <a:prstGeom prst="straightConnector1">
                <a:avLst/>
              </a:prstGeom>
              <a:noFill/>
              <a:ln w="9525" cap="flat" cmpd="sng">
                <a:solidFill>
                  <a:schemeClr val="dk2"/>
                </a:solidFill>
                <a:prstDash val="solid"/>
                <a:round/>
                <a:headEnd type="triangle" w="med" len="med"/>
                <a:tailEnd type="none" w="med" len="med"/>
              </a:ln>
            </p:spPr>
          </p:cxnSp>
          <p:sp>
            <p:nvSpPr>
              <p:cNvPr id="55" name="Google Shape;5882;p57"/>
              <p:cNvSpPr/>
              <p:nvPr/>
            </p:nvSpPr>
            <p:spPr>
              <a:xfrm>
                <a:off x="8508" y="6498"/>
                <a:ext cx="95" cy="12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56" name="Google Shape;5883;p57"/>
              <p:cNvSpPr/>
              <p:nvPr/>
            </p:nvSpPr>
            <p:spPr>
              <a:xfrm>
                <a:off x="8558" y="6303"/>
                <a:ext cx="95" cy="12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57" name="Google Shape;5884;p57"/>
              <p:cNvSpPr/>
              <p:nvPr/>
            </p:nvSpPr>
            <p:spPr>
              <a:xfrm>
                <a:off x="8654" y="6554"/>
                <a:ext cx="95" cy="12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58" name="Google Shape;5885;p57"/>
              <p:cNvSpPr/>
              <p:nvPr/>
            </p:nvSpPr>
            <p:spPr>
              <a:xfrm>
                <a:off x="8463" y="4652"/>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86;p57"/>
              <p:cNvSpPr/>
              <p:nvPr/>
            </p:nvSpPr>
            <p:spPr>
              <a:xfrm>
                <a:off x="8369" y="4873"/>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887;p57"/>
              <p:cNvSpPr/>
              <p:nvPr/>
            </p:nvSpPr>
            <p:spPr>
              <a:xfrm>
                <a:off x="8225" y="4873"/>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888;p57"/>
              <p:cNvSpPr txBox="1"/>
              <p:nvPr/>
            </p:nvSpPr>
            <p:spPr>
              <a:xfrm>
                <a:off x="9477" y="7124"/>
                <a:ext cx="900" cy="5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62" name="Google Shape;5889;p57"/>
              <p:cNvSpPr txBox="1"/>
              <p:nvPr/>
            </p:nvSpPr>
            <p:spPr>
              <a:xfrm rot="-5400000">
                <a:off x="7206" y="5213"/>
                <a:ext cx="900" cy="5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Consolas" panose="020B0609020204030204"/>
                    <a:ea typeface="Consolas" panose="020B0609020204030204"/>
                    <a:cs typeface="Consolas" panose="020B0609020204030204"/>
                    <a:sym typeface="Consolas" panose="020B0609020204030204"/>
                  </a:rPr>
                  <a:t>y</a:t>
                </a:r>
              </a:p>
            </p:txBody>
          </p:sp>
          <p:cxnSp>
            <p:nvCxnSpPr>
              <p:cNvPr id="63" name="Google Shape;5890;p57"/>
              <p:cNvCxnSpPr/>
              <p:nvPr/>
            </p:nvCxnSpPr>
            <p:spPr>
              <a:xfrm rot="10800000" flipH="1">
                <a:off x="7804" y="3926"/>
                <a:ext cx="19" cy="3529"/>
              </a:xfrm>
              <a:prstGeom prst="straightConnector1">
                <a:avLst/>
              </a:prstGeom>
              <a:noFill/>
              <a:ln w="9525" cap="flat" cmpd="sng">
                <a:solidFill>
                  <a:schemeClr val="dk2"/>
                </a:solidFill>
                <a:prstDash val="solid"/>
                <a:round/>
                <a:headEnd type="none" w="med" len="med"/>
                <a:tailEnd type="triangle" w="med" len="med"/>
              </a:ln>
            </p:spPr>
          </p:cxnSp>
          <p:sp>
            <p:nvSpPr>
              <p:cNvPr id="64" name="Google Shape;5891;p57"/>
              <p:cNvSpPr/>
              <p:nvPr/>
            </p:nvSpPr>
            <p:spPr>
              <a:xfrm>
                <a:off x="9349" y="6498"/>
                <a:ext cx="95" cy="120"/>
              </a:xfrm>
              <a:prstGeom prst="ellipse">
                <a:avLst/>
              </a:pr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892;p57"/>
              <p:cNvSpPr/>
              <p:nvPr/>
            </p:nvSpPr>
            <p:spPr>
              <a:xfrm>
                <a:off x="8508" y="4873"/>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893;p57"/>
              <p:cNvSpPr/>
              <p:nvPr/>
            </p:nvSpPr>
            <p:spPr>
              <a:xfrm>
                <a:off x="8463" y="5161"/>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894;p57"/>
              <p:cNvSpPr/>
              <p:nvPr/>
            </p:nvSpPr>
            <p:spPr>
              <a:xfrm>
                <a:off x="9382" y="6074"/>
                <a:ext cx="95" cy="120"/>
              </a:xfrm>
              <a:prstGeom prst="ellipse">
                <a:avLst/>
              </a:pr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895;p57"/>
              <p:cNvSpPr/>
              <p:nvPr/>
            </p:nvSpPr>
            <p:spPr>
              <a:xfrm>
                <a:off x="8370" y="6378"/>
                <a:ext cx="95" cy="12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69" name="Google Shape;5896;p57"/>
              <p:cNvSpPr/>
              <p:nvPr/>
            </p:nvSpPr>
            <p:spPr>
              <a:xfrm>
                <a:off x="9688" y="5488"/>
                <a:ext cx="95" cy="120"/>
              </a:xfrm>
              <a:prstGeom prst="ellipse">
                <a:avLst/>
              </a:prstGeom>
              <a:noFill/>
              <a:ln w="1905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897;p57"/>
              <p:cNvSpPr/>
              <p:nvPr/>
            </p:nvSpPr>
            <p:spPr>
              <a:xfrm>
                <a:off x="9544" y="5566"/>
                <a:ext cx="95" cy="120"/>
              </a:xfrm>
              <a:prstGeom prst="ellipse">
                <a:avLst/>
              </a:prstGeom>
              <a:noFill/>
              <a:ln w="1905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898;p57"/>
              <p:cNvSpPr/>
              <p:nvPr/>
            </p:nvSpPr>
            <p:spPr>
              <a:xfrm>
                <a:off x="9543" y="6074"/>
                <a:ext cx="95" cy="120"/>
              </a:xfrm>
              <a:prstGeom prst="ellipse">
                <a:avLst/>
              </a:pr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899;p57"/>
              <p:cNvSpPr/>
              <p:nvPr/>
            </p:nvSpPr>
            <p:spPr>
              <a:xfrm>
                <a:off x="9280" y="5068"/>
                <a:ext cx="95" cy="120"/>
              </a:xfrm>
              <a:prstGeom prst="ellipse">
                <a:avLst/>
              </a:prstGeom>
              <a:noFill/>
              <a:ln w="1905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900;p57"/>
              <p:cNvSpPr/>
              <p:nvPr/>
            </p:nvSpPr>
            <p:spPr>
              <a:xfrm>
                <a:off x="9423" y="5354"/>
                <a:ext cx="95" cy="120"/>
              </a:xfrm>
              <a:prstGeom prst="ellipse">
                <a:avLst/>
              </a:prstGeom>
              <a:noFill/>
              <a:ln w="1905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901;p57"/>
              <p:cNvSpPr/>
              <p:nvPr/>
            </p:nvSpPr>
            <p:spPr>
              <a:xfrm>
                <a:off x="9423" y="6148"/>
                <a:ext cx="95" cy="120"/>
              </a:xfrm>
              <a:prstGeom prst="ellipse">
                <a:avLst/>
              </a:pr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902;p57"/>
              <p:cNvSpPr/>
              <p:nvPr/>
            </p:nvSpPr>
            <p:spPr>
              <a:xfrm>
                <a:off x="9135" y="4330"/>
                <a:ext cx="95" cy="120"/>
              </a:xfrm>
              <a:prstGeom prst="ellipse">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903;p57"/>
              <p:cNvSpPr/>
              <p:nvPr/>
            </p:nvSpPr>
            <p:spPr>
              <a:xfrm>
                <a:off x="9304" y="4330"/>
                <a:ext cx="95" cy="120"/>
              </a:xfrm>
              <a:prstGeom prst="ellipse">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904;p57"/>
              <p:cNvSpPr/>
              <p:nvPr/>
            </p:nvSpPr>
            <p:spPr>
              <a:xfrm>
                <a:off x="8320" y="4754"/>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905;p57"/>
              <p:cNvSpPr/>
              <p:nvPr/>
            </p:nvSpPr>
            <p:spPr>
              <a:xfrm>
                <a:off x="8199" y="4514"/>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906;p57"/>
              <p:cNvSpPr/>
              <p:nvPr/>
            </p:nvSpPr>
            <p:spPr>
              <a:xfrm>
                <a:off x="8609" y="5087"/>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907;p57"/>
              <p:cNvSpPr/>
              <p:nvPr/>
            </p:nvSpPr>
            <p:spPr>
              <a:xfrm>
                <a:off x="8413" y="5041"/>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908;p57"/>
              <p:cNvSpPr/>
              <p:nvPr/>
            </p:nvSpPr>
            <p:spPr>
              <a:xfrm>
                <a:off x="10091" y="6183"/>
                <a:ext cx="95" cy="120"/>
              </a:xfrm>
              <a:prstGeom prst="ellipse">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909;p57"/>
              <p:cNvSpPr/>
              <p:nvPr/>
            </p:nvSpPr>
            <p:spPr>
              <a:xfrm>
                <a:off x="9383" y="5161"/>
                <a:ext cx="95" cy="120"/>
              </a:xfrm>
              <a:prstGeom prst="ellipse">
                <a:avLst/>
              </a:prstGeom>
              <a:noFill/>
              <a:ln w="1905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910;p57"/>
              <p:cNvSpPr/>
              <p:nvPr/>
            </p:nvSpPr>
            <p:spPr>
              <a:xfrm>
                <a:off x="10024" y="6378"/>
                <a:ext cx="95" cy="120"/>
              </a:xfrm>
              <a:prstGeom prst="ellipse">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911;p57"/>
              <p:cNvSpPr/>
              <p:nvPr/>
            </p:nvSpPr>
            <p:spPr>
              <a:xfrm>
                <a:off x="10092" y="5823"/>
                <a:ext cx="95" cy="120"/>
              </a:xfrm>
              <a:prstGeom prst="ellipse">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912;p57"/>
              <p:cNvSpPr/>
              <p:nvPr/>
            </p:nvSpPr>
            <p:spPr>
              <a:xfrm>
                <a:off x="9904" y="6166"/>
                <a:ext cx="95" cy="120"/>
              </a:xfrm>
              <a:prstGeom prst="ellipse">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913;p57"/>
              <p:cNvSpPr/>
              <p:nvPr/>
            </p:nvSpPr>
            <p:spPr>
              <a:xfrm>
                <a:off x="9929" y="6028"/>
                <a:ext cx="95" cy="120"/>
              </a:xfrm>
              <a:prstGeom prst="ellipse">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914;p57"/>
              <p:cNvSpPr/>
              <p:nvPr/>
            </p:nvSpPr>
            <p:spPr>
              <a:xfrm>
                <a:off x="10176" y="6028"/>
                <a:ext cx="95" cy="120"/>
              </a:xfrm>
              <a:prstGeom prst="ellipse">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915;p57"/>
              <p:cNvSpPr/>
              <p:nvPr/>
            </p:nvSpPr>
            <p:spPr>
              <a:xfrm>
                <a:off x="9904" y="6388"/>
                <a:ext cx="95" cy="120"/>
              </a:xfrm>
              <a:prstGeom prst="ellipse">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916;p57"/>
              <p:cNvSpPr/>
              <p:nvPr/>
            </p:nvSpPr>
            <p:spPr>
              <a:xfrm>
                <a:off x="9424" y="6286"/>
                <a:ext cx="95" cy="120"/>
              </a:xfrm>
              <a:prstGeom prst="ellipse">
                <a:avLst/>
              </a:pr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17;p57"/>
              <p:cNvSpPr/>
              <p:nvPr/>
            </p:nvSpPr>
            <p:spPr>
              <a:xfrm>
                <a:off x="9477" y="4243"/>
                <a:ext cx="95" cy="120"/>
              </a:xfrm>
              <a:prstGeom prst="ellipse">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918;p57"/>
              <p:cNvSpPr/>
              <p:nvPr/>
            </p:nvSpPr>
            <p:spPr>
              <a:xfrm>
                <a:off x="9254" y="4123"/>
                <a:ext cx="95" cy="120"/>
              </a:xfrm>
              <a:prstGeom prst="ellipse">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919;p57"/>
              <p:cNvSpPr/>
              <p:nvPr/>
            </p:nvSpPr>
            <p:spPr>
              <a:xfrm>
                <a:off x="9545" y="5234"/>
                <a:ext cx="95" cy="120"/>
              </a:xfrm>
              <a:prstGeom prst="ellipse">
                <a:avLst/>
              </a:prstGeom>
              <a:noFill/>
              <a:ln w="1905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920;p57"/>
              <p:cNvSpPr/>
              <p:nvPr/>
            </p:nvSpPr>
            <p:spPr>
              <a:xfrm>
                <a:off x="9572" y="4412"/>
                <a:ext cx="95" cy="120"/>
              </a:xfrm>
              <a:prstGeom prst="ellipse">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921;p57"/>
              <p:cNvSpPr/>
              <p:nvPr/>
            </p:nvSpPr>
            <p:spPr>
              <a:xfrm>
                <a:off x="9209" y="3926"/>
                <a:ext cx="95" cy="120"/>
              </a:xfrm>
              <a:prstGeom prst="ellipse">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922;p57"/>
              <p:cNvSpPr/>
              <p:nvPr/>
            </p:nvSpPr>
            <p:spPr>
              <a:xfrm>
                <a:off x="9423" y="4077"/>
                <a:ext cx="95" cy="120"/>
              </a:xfrm>
              <a:prstGeom prst="ellipse">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923;p57"/>
              <p:cNvSpPr/>
              <p:nvPr/>
            </p:nvSpPr>
            <p:spPr>
              <a:xfrm>
                <a:off x="9328" y="5326"/>
                <a:ext cx="95" cy="120"/>
              </a:xfrm>
              <a:prstGeom prst="ellipse">
                <a:avLst/>
              </a:prstGeom>
              <a:noFill/>
              <a:ln w="1905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924;p57"/>
              <p:cNvSpPr/>
              <p:nvPr/>
            </p:nvSpPr>
            <p:spPr>
              <a:xfrm>
                <a:off x="9545" y="4532"/>
                <a:ext cx="95" cy="120"/>
              </a:xfrm>
              <a:prstGeom prst="ellipse">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925;p57"/>
              <p:cNvSpPr/>
              <p:nvPr/>
            </p:nvSpPr>
            <p:spPr>
              <a:xfrm>
                <a:off x="9438" y="4412"/>
                <a:ext cx="95" cy="120"/>
              </a:xfrm>
              <a:prstGeom prst="ellipse">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926;p57"/>
              <p:cNvSpPr/>
              <p:nvPr/>
            </p:nvSpPr>
            <p:spPr>
              <a:xfrm>
                <a:off x="8320" y="6148"/>
                <a:ext cx="95" cy="12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100" name="Google Shape;5927;p57"/>
              <p:cNvSpPr/>
              <p:nvPr/>
            </p:nvSpPr>
            <p:spPr>
              <a:xfrm>
                <a:off x="8603" y="5280"/>
                <a:ext cx="95" cy="12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928;p57"/>
              <p:cNvSpPr/>
              <p:nvPr/>
            </p:nvSpPr>
            <p:spPr>
              <a:xfrm>
                <a:off x="8749" y="6423"/>
                <a:ext cx="95" cy="12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102" name="Google Shape;5929;p57"/>
              <p:cNvSpPr/>
              <p:nvPr/>
            </p:nvSpPr>
            <p:spPr>
              <a:xfrm>
                <a:off x="9329" y="6332"/>
                <a:ext cx="95" cy="120"/>
              </a:xfrm>
              <a:prstGeom prst="ellipse">
                <a:avLst/>
              </a:pr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5930;p57"/>
              <p:cNvCxnSpPr/>
              <p:nvPr/>
            </p:nvCxnSpPr>
            <p:spPr>
              <a:xfrm>
                <a:off x="7727" y="6837"/>
                <a:ext cx="167" cy="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5931;p57"/>
              <p:cNvCxnSpPr/>
              <p:nvPr/>
            </p:nvCxnSpPr>
            <p:spPr>
              <a:xfrm>
                <a:off x="7727" y="4197"/>
                <a:ext cx="167" cy="0"/>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5933;p57"/>
              <p:cNvCxnSpPr/>
              <p:nvPr/>
            </p:nvCxnSpPr>
            <p:spPr>
              <a:xfrm>
                <a:off x="8026" y="7195"/>
                <a:ext cx="0" cy="215"/>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5934;p57"/>
              <p:cNvCxnSpPr/>
              <p:nvPr/>
            </p:nvCxnSpPr>
            <p:spPr>
              <a:xfrm>
                <a:off x="10186" y="7195"/>
                <a:ext cx="0" cy="215"/>
              </a:xfrm>
              <a:prstGeom prst="straightConnector1">
                <a:avLst/>
              </a:prstGeom>
              <a:noFill/>
              <a:ln w="9525" cap="flat" cmpd="sng">
                <a:solidFill>
                  <a:schemeClr val="dk2"/>
                </a:solidFill>
                <a:prstDash val="solid"/>
                <a:round/>
                <a:headEnd type="none" w="med" len="med"/>
                <a:tailEnd type="none" w="med" len="med"/>
              </a:ln>
            </p:spPr>
          </p:cxnSp>
          <p:sp>
            <p:nvSpPr>
              <p:cNvPr id="107" name="文本框 106"/>
              <p:cNvSpPr txBox="1"/>
              <p:nvPr/>
            </p:nvSpPr>
            <p:spPr>
              <a:xfrm>
                <a:off x="5976" y="6148"/>
                <a:ext cx="1402" cy="434"/>
              </a:xfrm>
              <a:prstGeom prst="rect">
                <a:avLst/>
              </a:prstGeom>
              <a:noFill/>
            </p:spPr>
            <p:txBody>
              <a:bodyPr wrap="square" rtlCol="0">
                <a:spAutoFit/>
              </a:bodyPr>
              <a:lstStyle/>
              <a:p>
                <a:endParaRPr lang="en-US" altLang="zh-CN" sz="1200"/>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58"/>
          <p:cNvCxnSpPr>
            <a:stCxn id="5999" idx="2"/>
            <a:endCxn id="5999"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58"/>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008" name="Google Shape;6008;p58"/>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009" name="Google Shape;6009;p58"/>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010" name="Google Shape;6010;p58"/>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grpSp>
      <p:sp>
        <p:nvSpPr>
          <p:cNvPr id="6030" name="Google Shape;6030;p58"/>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031" name="Google Shape;6031;p58"/>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Before Normalization</a:t>
            </a:r>
            <a:endParaRPr>
              <a:latin typeface="Consolas" panose="020B0609020204030204"/>
              <a:ea typeface="Consolas" panose="020B0609020204030204"/>
              <a:cs typeface="Consolas" panose="020B0609020204030204"/>
              <a:sym typeface="Consolas" panose="020B0609020204030204"/>
            </a:endParaRPr>
          </a:p>
        </p:txBody>
      </p:sp>
      <p:sp>
        <p:nvSpPr>
          <p:cNvPr id="6032" name="Google Shape;6032;p58"/>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After Normalization</a:t>
            </a:r>
            <a:endParaRPr>
              <a:latin typeface="Consolas" panose="020B0609020204030204"/>
              <a:ea typeface="Consolas" panose="020B0609020204030204"/>
              <a:cs typeface="Consolas" panose="020B0609020204030204"/>
              <a:sym typeface="Consolas" panose="020B0609020204030204"/>
            </a:endParaRPr>
          </a:p>
        </p:txBody>
      </p:sp>
      <p:sp>
        <p:nvSpPr>
          <p:cNvPr id="6033" name="Google Shape;6033;p58"/>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Early stopping</a:t>
            </a:r>
            <a:endParaRPr>
              <a:latin typeface="Consolas" panose="020B0609020204030204"/>
              <a:ea typeface="Consolas" panose="020B0609020204030204"/>
              <a:cs typeface="Consolas" panose="020B0609020204030204"/>
              <a:sym typeface="Consolas" panose="020B0609020204030204"/>
            </a:endParaRPr>
          </a:p>
        </p:txBody>
      </p:sp>
      <p:sp>
        <p:nvSpPr>
          <p:cNvPr id="6041" name="Google Shape;6041;p58"/>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Consolas" panose="020B0609020204030204"/>
              <a:ea typeface="Consolas" panose="020B0609020204030204"/>
              <a:cs typeface="Consolas" panose="020B0609020204030204"/>
              <a:sym typeface="Consolas" panose="020B0609020204030204"/>
            </a:endParaRPr>
          </a:p>
        </p:txBody>
      </p:sp>
      <p:grpSp>
        <p:nvGrpSpPr>
          <p:cNvPr id="79" name="组合 78"/>
          <p:cNvGrpSpPr/>
          <p:nvPr/>
        </p:nvGrpSpPr>
        <p:grpSpPr>
          <a:xfrm>
            <a:off x="6030460" y="1364241"/>
            <a:ext cx="1764030" cy="1671059"/>
            <a:chOff x="9497" y="2148"/>
            <a:chExt cx="2778" cy="2632"/>
          </a:xfrm>
        </p:grpSpPr>
        <p:cxnSp>
          <p:nvCxnSpPr>
            <p:cNvPr id="6034" name="Google Shape;6034;p58"/>
            <p:cNvCxnSpPr/>
            <p:nvPr/>
          </p:nvCxnSpPr>
          <p:spPr>
            <a:xfrm flipH="1" flipV="1">
              <a:off x="9497" y="4425"/>
              <a:ext cx="2778" cy="18"/>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flipH="1" flipV="1">
              <a:off x="9498" y="2148"/>
              <a:ext cx="6" cy="2277"/>
            </a:xfrm>
            <a:prstGeom prst="straightConnector1">
              <a:avLst/>
            </a:prstGeom>
            <a:noFill/>
            <a:ln w="9525" cap="flat" cmpd="sng">
              <a:solidFill>
                <a:schemeClr val="dk2"/>
              </a:solidFill>
              <a:prstDash val="solid"/>
              <a:round/>
              <a:headEnd type="none" w="med" len="med"/>
              <a:tailEnd type="stealth" w="med" len="med"/>
            </a:ln>
          </p:spPr>
        </p:cxnSp>
        <p:cxnSp>
          <p:nvCxnSpPr>
            <p:cNvPr id="5933" name="Google Shape;5933;p57"/>
            <p:cNvCxnSpPr/>
            <p:nvPr>
              <p:custDataLst>
                <p:tags r:id="rId1"/>
              </p:custDataLst>
            </p:nvPr>
          </p:nvCxnSpPr>
          <p:spPr>
            <a:xfrm>
              <a:off x="9848" y="4425"/>
              <a:ext cx="1" cy="94"/>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5933;p57"/>
            <p:cNvCxnSpPr/>
            <p:nvPr>
              <p:custDataLst>
                <p:tags r:id="rId2"/>
              </p:custDataLst>
            </p:nvPr>
          </p:nvCxnSpPr>
          <p:spPr>
            <a:xfrm>
              <a:off x="10193" y="4425"/>
              <a:ext cx="1" cy="94"/>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5933;p57"/>
            <p:cNvCxnSpPr/>
            <p:nvPr>
              <p:custDataLst>
                <p:tags r:id="rId3"/>
              </p:custDataLst>
            </p:nvPr>
          </p:nvCxnSpPr>
          <p:spPr>
            <a:xfrm>
              <a:off x="10515" y="4426"/>
              <a:ext cx="1" cy="94"/>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5933;p57"/>
            <p:cNvCxnSpPr/>
            <p:nvPr>
              <p:custDataLst>
                <p:tags r:id="rId4"/>
              </p:custDataLst>
            </p:nvPr>
          </p:nvCxnSpPr>
          <p:spPr>
            <a:xfrm>
              <a:off x="10804" y="4426"/>
              <a:ext cx="1" cy="94"/>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5933;p57"/>
            <p:cNvCxnSpPr/>
            <p:nvPr>
              <p:custDataLst>
                <p:tags r:id="rId5"/>
              </p:custDataLst>
            </p:nvPr>
          </p:nvCxnSpPr>
          <p:spPr>
            <a:xfrm>
              <a:off x="11538" y="4426"/>
              <a:ext cx="1" cy="94"/>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5933;p57"/>
            <p:cNvCxnSpPr/>
            <p:nvPr>
              <p:custDataLst>
                <p:tags r:id="rId6"/>
              </p:custDataLst>
            </p:nvPr>
          </p:nvCxnSpPr>
          <p:spPr>
            <a:xfrm>
              <a:off x="11155" y="4426"/>
              <a:ext cx="1" cy="94"/>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5933;p57"/>
            <p:cNvCxnSpPr/>
            <p:nvPr>
              <p:custDataLst>
                <p:tags r:id="rId7"/>
              </p:custDataLst>
            </p:nvPr>
          </p:nvCxnSpPr>
          <p:spPr>
            <a:xfrm>
              <a:off x="11866" y="4443"/>
              <a:ext cx="1" cy="94"/>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9" name="文本框 28"/>
                <p:cNvSpPr txBox="1"/>
                <p:nvPr/>
              </p:nvSpPr>
              <p:spPr>
                <a:xfrm>
                  <a:off x="9661" y="4537"/>
                  <a:ext cx="225" cy="243"/>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i="1">
                            <a:latin typeface="Cambria Math" panose="02040503050406030204" charset="0"/>
                            <a:ea typeface="MS Mincho" charset="0"/>
                            <a:cs typeface="Cambria Math" panose="02040503050406030204" charset="0"/>
                          </a:rPr>
                          <m:t>2</m:t>
                        </m:r>
                      </m:oMath>
                    </m:oMathPara>
                  </a14:m>
                  <a:endParaRPr lang="en-US" altLang="zh-CN" sz="900" i="1">
                    <a:latin typeface="Cambria Math" panose="02040503050406030204" charset="0"/>
                    <a:ea typeface="MS Mincho" charset="0"/>
                    <a:cs typeface="Cambria Math" panose="02040503050406030204"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661" y="4537"/>
                  <a:ext cx="225" cy="243"/>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0352" y="4537"/>
                  <a:ext cx="225" cy="243"/>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i="1">
                            <a:latin typeface="Cambria Math" panose="02040503050406030204" charset="0"/>
                            <a:ea typeface="MS Mincho" charset="0"/>
                            <a:cs typeface="Cambria Math" panose="02040503050406030204" charset="0"/>
                          </a:rPr>
                          <m:t>4</m:t>
                        </m:r>
                      </m:oMath>
                    </m:oMathPara>
                  </a14:m>
                  <a:endParaRPr lang="en-US" altLang="zh-CN" sz="900" i="1">
                    <a:latin typeface="Cambria Math" panose="02040503050406030204" charset="0"/>
                    <a:ea typeface="MS Mincho" charset="0"/>
                    <a:cs typeface="Cambria Math" panose="02040503050406030204" charset="0"/>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10352" y="4537"/>
                  <a:ext cx="225" cy="24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11015" y="4537"/>
                  <a:ext cx="225" cy="243"/>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i="1">
                            <a:latin typeface="Cambria Math" panose="02040503050406030204" charset="0"/>
                            <a:ea typeface="MS Mincho" charset="0"/>
                            <a:cs typeface="Cambria Math" panose="02040503050406030204" charset="0"/>
                          </a:rPr>
                          <m:t>6</m:t>
                        </m:r>
                      </m:oMath>
                    </m:oMathPara>
                  </a14:m>
                  <a:endParaRPr lang="en-US" altLang="zh-CN" sz="900" i="1">
                    <a:latin typeface="Cambria Math" panose="02040503050406030204" charset="0"/>
                    <a:ea typeface="MS Mincho" charset="0"/>
                    <a:cs typeface="Cambria Math" panose="02040503050406030204" charset="0"/>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11015" y="4537"/>
                  <a:ext cx="225" cy="24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1717" y="4537"/>
                  <a:ext cx="225" cy="243"/>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i="1">
                            <a:latin typeface="Cambria Math" panose="02040503050406030204" charset="0"/>
                            <a:ea typeface="MS Mincho" charset="0"/>
                            <a:cs typeface="Cambria Math" panose="02040503050406030204" charset="0"/>
                          </a:rPr>
                          <m:t>8</m:t>
                        </m:r>
                      </m:oMath>
                    </m:oMathPara>
                  </a14:m>
                  <a:endParaRPr lang="en-US" altLang="zh-CN" sz="900" i="1">
                    <a:latin typeface="Cambria Math" panose="02040503050406030204" charset="0"/>
                    <a:ea typeface="MS Mincho" charset="0"/>
                    <a:cs typeface="Cambria Math" panose="02040503050406030204"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11717" y="4537"/>
                  <a:ext cx="225" cy="243"/>
                </a:xfrm>
                <a:prstGeom prst="rect">
                  <a:avLst/>
                </a:prstGeom>
                <a:blipFill rotWithShape="1">
                  <a:blip r:embed="rId13"/>
                </a:blipFill>
              </p:spPr>
              <p:txBody>
                <a:bodyPr/>
                <a:lstStyle/>
                <a:p>
                  <a:r>
                    <a:rPr lang="zh-CN" altLang="en-US">
                      <a:noFill/>
                    </a:rPr>
                    <a:t> </a:t>
                  </a:r>
                </a:p>
              </p:txBody>
            </p:sp>
          </mc:Fallback>
        </mc:AlternateContent>
        <p:cxnSp>
          <p:nvCxnSpPr>
            <p:cNvPr id="45" name="直接连接符 44"/>
            <p:cNvCxnSpPr/>
            <p:nvPr/>
          </p:nvCxnSpPr>
          <p:spPr>
            <a:xfrm flipV="1">
              <a:off x="9851" y="3718"/>
              <a:ext cx="336" cy="528"/>
            </a:xfrm>
            <a:prstGeom prst="line">
              <a:avLst/>
            </a:prstGeom>
            <a:ln w="6350"/>
          </p:spPr>
          <p:style>
            <a:lnRef idx="2">
              <a:schemeClr val="accent1"/>
            </a:lnRef>
            <a:fillRef idx="0">
              <a:srgbClr val="FFFFFF"/>
            </a:fillRef>
            <a:effectRef idx="0">
              <a:srgbClr val="FFFFFF"/>
            </a:effectRef>
            <a:fontRef idx="minor">
              <a:schemeClr val="tx1"/>
            </a:fontRef>
          </p:style>
        </p:cxnSp>
        <p:cxnSp>
          <p:nvCxnSpPr>
            <p:cNvPr id="46" name="直接连接符 45"/>
            <p:cNvCxnSpPr/>
            <p:nvPr/>
          </p:nvCxnSpPr>
          <p:spPr>
            <a:xfrm flipV="1">
              <a:off x="10194" y="2919"/>
              <a:ext cx="315" cy="799"/>
            </a:xfrm>
            <a:prstGeom prst="line">
              <a:avLst/>
            </a:prstGeom>
            <a:ln w="6350"/>
          </p:spPr>
          <p:style>
            <a:lnRef idx="2">
              <a:schemeClr val="accent1"/>
            </a:lnRef>
            <a:fillRef idx="0">
              <a:srgbClr val="FFFFFF"/>
            </a:fillRef>
            <a:effectRef idx="0">
              <a:srgbClr val="FFFFFF"/>
            </a:effectRef>
            <a:fontRef idx="minor">
              <a:schemeClr val="tx1"/>
            </a:fontRef>
          </p:style>
        </p:cxnSp>
        <p:cxnSp>
          <p:nvCxnSpPr>
            <p:cNvPr id="47" name="直接连接符 46"/>
            <p:cNvCxnSpPr/>
            <p:nvPr/>
          </p:nvCxnSpPr>
          <p:spPr>
            <a:xfrm>
              <a:off x="10503" y="2913"/>
              <a:ext cx="296" cy="365"/>
            </a:xfrm>
            <a:prstGeom prst="line">
              <a:avLst/>
            </a:prstGeom>
            <a:ln w="6350"/>
          </p:spPr>
          <p:style>
            <a:lnRef idx="2">
              <a:schemeClr val="accent1"/>
            </a:lnRef>
            <a:fillRef idx="0">
              <a:srgbClr val="FFFFFF"/>
            </a:fillRef>
            <a:effectRef idx="0">
              <a:srgbClr val="FFFFFF"/>
            </a:effectRef>
            <a:fontRef idx="minor">
              <a:schemeClr val="tx1"/>
            </a:fontRef>
          </p:style>
        </p:cxnSp>
        <p:cxnSp>
          <p:nvCxnSpPr>
            <p:cNvPr id="48" name="直接连接符 47"/>
            <p:cNvCxnSpPr/>
            <p:nvPr/>
          </p:nvCxnSpPr>
          <p:spPr>
            <a:xfrm flipV="1">
              <a:off x="10799" y="2514"/>
              <a:ext cx="352" cy="764"/>
            </a:xfrm>
            <a:prstGeom prst="line">
              <a:avLst/>
            </a:prstGeom>
            <a:ln w="6350"/>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flipH="1" flipV="1">
              <a:off x="11154" y="2514"/>
              <a:ext cx="384" cy="771"/>
            </a:xfrm>
            <a:prstGeom prst="line">
              <a:avLst/>
            </a:prstGeom>
            <a:ln w="6350"/>
          </p:spPr>
          <p:style>
            <a:lnRef idx="2">
              <a:schemeClr val="accent1"/>
            </a:lnRef>
            <a:fillRef idx="0">
              <a:srgbClr val="FFFFFF"/>
            </a:fillRef>
            <a:effectRef idx="0">
              <a:srgbClr val="FFFFFF"/>
            </a:effectRef>
            <a:fontRef idx="minor">
              <a:schemeClr val="tx1"/>
            </a:fontRef>
          </p:style>
        </p:cxnSp>
        <p:cxnSp>
          <p:nvCxnSpPr>
            <p:cNvPr id="50" name="直接连接符 49"/>
            <p:cNvCxnSpPr/>
            <p:nvPr/>
          </p:nvCxnSpPr>
          <p:spPr>
            <a:xfrm flipH="1" flipV="1">
              <a:off x="11539" y="3285"/>
              <a:ext cx="323" cy="891"/>
            </a:xfrm>
            <a:prstGeom prst="line">
              <a:avLst/>
            </a:prstGeom>
            <a:ln w="6350"/>
          </p:spPr>
          <p:style>
            <a:lnRef idx="2">
              <a:schemeClr val="accent1"/>
            </a:lnRef>
            <a:fillRef idx="0">
              <a:srgbClr val="FFFFFF"/>
            </a:fillRef>
            <a:effectRef idx="0">
              <a:srgbClr val="FFFFFF"/>
            </a:effectRef>
            <a:fontRef idx="minor">
              <a:schemeClr val="tx1"/>
            </a:fontRef>
          </p:style>
        </p:cxnSp>
        <p:sp>
          <p:nvSpPr>
            <p:cNvPr id="66" name="椭圆 65"/>
            <p:cNvSpPr/>
            <p:nvPr/>
          </p:nvSpPr>
          <p:spPr>
            <a:xfrm>
              <a:off x="9829" y="4215"/>
              <a:ext cx="57" cy="57"/>
            </a:xfrm>
            <a:prstGeom prst="ellipse">
              <a:avLst/>
            </a:prstGeom>
            <a:ln w="3175">
              <a:solidFill>
                <a:srgbClr val="FFAB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椭圆 66"/>
            <p:cNvSpPr/>
            <p:nvPr/>
          </p:nvSpPr>
          <p:spPr>
            <a:xfrm>
              <a:off x="10165" y="3702"/>
              <a:ext cx="57" cy="57"/>
            </a:xfrm>
            <a:prstGeom prst="ellipse">
              <a:avLst/>
            </a:prstGeom>
            <a:ln w="3175">
              <a:solidFill>
                <a:srgbClr val="FFAB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8" name="椭圆 67"/>
            <p:cNvSpPr/>
            <p:nvPr/>
          </p:nvSpPr>
          <p:spPr>
            <a:xfrm>
              <a:off x="10487" y="2892"/>
              <a:ext cx="57" cy="57"/>
            </a:xfrm>
            <a:prstGeom prst="ellipse">
              <a:avLst/>
            </a:prstGeom>
            <a:ln w="3175">
              <a:solidFill>
                <a:srgbClr val="FFAB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9" name="椭圆 68"/>
            <p:cNvSpPr/>
            <p:nvPr/>
          </p:nvSpPr>
          <p:spPr>
            <a:xfrm>
              <a:off x="10776" y="3228"/>
              <a:ext cx="57" cy="57"/>
            </a:xfrm>
            <a:prstGeom prst="ellipse">
              <a:avLst/>
            </a:prstGeom>
            <a:ln w="3175">
              <a:solidFill>
                <a:srgbClr val="FFAB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0" name="椭圆 69"/>
            <p:cNvSpPr/>
            <p:nvPr/>
          </p:nvSpPr>
          <p:spPr>
            <a:xfrm>
              <a:off x="11127" y="2497"/>
              <a:ext cx="57" cy="57"/>
            </a:xfrm>
            <a:prstGeom prst="ellipse">
              <a:avLst/>
            </a:prstGeom>
            <a:ln w="3175">
              <a:solidFill>
                <a:srgbClr val="FFAB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1" name="椭圆 70"/>
            <p:cNvSpPr/>
            <p:nvPr/>
          </p:nvSpPr>
          <p:spPr>
            <a:xfrm>
              <a:off x="11510" y="3228"/>
              <a:ext cx="57" cy="57"/>
            </a:xfrm>
            <a:prstGeom prst="ellipse">
              <a:avLst/>
            </a:prstGeom>
            <a:ln w="3175">
              <a:solidFill>
                <a:srgbClr val="FFAB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椭圆 71"/>
            <p:cNvSpPr/>
            <p:nvPr/>
          </p:nvSpPr>
          <p:spPr>
            <a:xfrm>
              <a:off x="11838" y="4158"/>
              <a:ext cx="57" cy="57"/>
            </a:xfrm>
            <a:prstGeom prst="ellipse">
              <a:avLst/>
            </a:prstGeom>
            <a:ln w="3175">
              <a:solidFill>
                <a:srgbClr val="FFAB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47"/>
        <p:cNvGrpSpPr/>
        <p:nvPr/>
      </p:nvGrpSpPr>
      <p:grpSpPr>
        <a:xfrm>
          <a:off x="0" y="0"/>
          <a:ext cx="0" cy="0"/>
          <a:chOff x="0" y="0"/>
          <a:chExt cx="0" cy="0"/>
        </a:xfrm>
      </p:grpSpPr>
      <p:sp>
        <p:nvSpPr>
          <p:cNvPr id="6048" name="Google Shape;6048;p59"/>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49" name="Google Shape;6049;p59"/>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50" name="Google Shape;6050;p59"/>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6051" name="Google Shape;6051;p59"/>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052" name="Google Shape;6052;p59"/>
          <p:cNvCxnSpPr>
            <a:stCxn id="6051"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3" name="Google Shape;6053;p59"/>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grpSp>
        <p:nvGrpSpPr>
          <p:cNvPr id="6054" name="Google Shape;6054;p59"/>
          <p:cNvGrpSpPr/>
          <p:nvPr/>
        </p:nvGrpSpPr>
        <p:grpSpPr>
          <a:xfrm>
            <a:off x="1432449" y="496407"/>
            <a:ext cx="462868" cy="954948"/>
            <a:chOff x="837658" y="496313"/>
            <a:chExt cx="1057500" cy="954948"/>
          </a:xfrm>
        </p:grpSpPr>
        <p:cxnSp>
          <p:nvCxnSpPr>
            <p:cNvPr id="6055" name="Google Shape;6055;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8" name="Google Shape;6058;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9" name="Google Shape;6059;p59"/>
          <p:cNvGrpSpPr/>
          <p:nvPr/>
        </p:nvGrpSpPr>
        <p:grpSpPr>
          <a:xfrm>
            <a:off x="2428836" y="496407"/>
            <a:ext cx="480634" cy="954948"/>
            <a:chOff x="837658" y="496313"/>
            <a:chExt cx="1057500" cy="954948"/>
          </a:xfrm>
        </p:grpSpPr>
        <p:cxnSp>
          <p:nvCxnSpPr>
            <p:cNvPr id="6060" name="Google Shape;606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3" name="Google Shape;606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4" name="Google Shape;6064;p59"/>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65" name="Google Shape;6065;p59"/>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6066" name="Google Shape;6066;p59"/>
          <p:cNvGrpSpPr/>
          <p:nvPr/>
        </p:nvGrpSpPr>
        <p:grpSpPr>
          <a:xfrm>
            <a:off x="3392636" y="494082"/>
            <a:ext cx="480634" cy="954948"/>
            <a:chOff x="837658" y="496313"/>
            <a:chExt cx="1057500" cy="954948"/>
          </a:xfrm>
        </p:grpSpPr>
        <p:cxnSp>
          <p:nvCxnSpPr>
            <p:cNvPr id="6067" name="Google Shape;6067;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0" name="Google Shape;6070;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1" name="Google Shape;6071;p59"/>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6072" name="Google Shape;6072;p59"/>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73" name="Google Shape;6073;p59"/>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6074" name="Google Shape;6074;p59"/>
          <p:cNvGrpSpPr/>
          <p:nvPr/>
        </p:nvGrpSpPr>
        <p:grpSpPr>
          <a:xfrm>
            <a:off x="4156024" y="489275"/>
            <a:ext cx="462868" cy="954948"/>
            <a:chOff x="837658" y="496313"/>
            <a:chExt cx="1057500" cy="954948"/>
          </a:xfrm>
        </p:grpSpPr>
        <p:cxnSp>
          <p:nvCxnSpPr>
            <p:cNvPr id="6075" name="Google Shape;6075;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8" name="Google Shape;6078;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9" name="Google Shape;6079;p59"/>
          <p:cNvGrpSpPr/>
          <p:nvPr/>
        </p:nvGrpSpPr>
        <p:grpSpPr>
          <a:xfrm>
            <a:off x="5152411" y="489275"/>
            <a:ext cx="480634" cy="954948"/>
            <a:chOff x="837658" y="496313"/>
            <a:chExt cx="1057500" cy="954948"/>
          </a:xfrm>
        </p:grpSpPr>
        <p:cxnSp>
          <p:nvCxnSpPr>
            <p:cNvPr id="6080" name="Google Shape;608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3" name="Google Shape;608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4" name="Google Shape;6084;p59"/>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085" name="Google Shape;6085;p59"/>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086" name="Google Shape;6086;p59"/>
          <p:cNvCxnSpPr>
            <a:stCxn id="6084" idx="6"/>
            <a:endCxn id="6051"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7" name="Google Shape;6087;p59"/>
          <p:cNvCxnSpPr>
            <a:stCxn id="6085" idx="6"/>
            <a:endCxn id="6051"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8" name="Google Shape;6088;p59"/>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89" name="Google Shape;6089;p59"/>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90" name="Google Shape;6090;p59"/>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91" name="Google Shape;6091;p59"/>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92" name="Google Shape;6092;p59"/>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093" name="Google Shape;6093;p59"/>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9"/>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FN</a:t>
            </a:r>
            <a:endParaRPr sz="1300">
              <a:latin typeface="Consolas" panose="020B0609020204030204"/>
              <a:ea typeface="Consolas" panose="020B0609020204030204"/>
              <a:cs typeface="Consolas" panose="020B0609020204030204"/>
              <a:sym typeface="Consolas" panose="020B0609020204030204"/>
            </a:endParaRPr>
          </a:p>
        </p:txBody>
      </p:sp>
      <p:sp>
        <p:nvSpPr>
          <p:cNvPr id="6098" name="Google Shape;6098;p59"/>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TN</a:t>
            </a:r>
            <a:endParaRPr sz="1300">
              <a:latin typeface="Consolas" panose="020B0609020204030204"/>
              <a:ea typeface="Consolas" panose="020B0609020204030204"/>
              <a:cs typeface="Consolas" panose="020B0609020204030204"/>
              <a:sym typeface="Consolas" panose="020B0609020204030204"/>
            </a:endParaRPr>
          </a:p>
        </p:txBody>
      </p:sp>
      <p:sp>
        <p:nvSpPr>
          <p:cNvPr id="6099" name="Google Shape;6099;p59"/>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TP</a:t>
            </a:r>
            <a:endParaRPr sz="1300">
              <a:latin typeface="Consolas" panose="020B0609020204030204"/>
              <a:ea typeface="Consolas" panose="020B0609020204030204"/>
              <a:cs typeface="Consolas" panose="020B0609020204030204"/>
              <a:sym typeface="Consolas" panose="020B0609020204030204"/>
            </a:endParaRPr>
          </a:p>
        </p:txBody>
      </p:sp>
      <p:sp>
        <p:nvSpPr>
          <p:cNvPr id="6100" name="Google Shape;6100;p59"/>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FP</a:t>
            </a:r>
            <a:endParaRPr sz="1300">
              <a:latin typeface="Consolas" panose="020B0609020204030204"/>
              <a:ea typeface="Consolas" panose="020B0609020204030204"/>
              <a:cs typeface="Consolas" panose="020B0609020204030204"/>
              <a:sym typeface="Consolas" panose="020B0609020204030204"/>
            </a:endParaRPr>
          </a:p>
        </p:txBody>
      </p:sp>
      <p:sp>
        <p:nvSpPr>
          <p:cNvPr id="6101" name="Google Shape;6101;p59"/>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Deep neural networks</a:t>
            </a:r>
            <a:endParaRPr>
              <a:latin typeface="Consolas" panose="020B0609020204030204"/>
              <a:ea typeface="Consolas" panose="020B0609020204030204"/>
              <a:cs typeface="Consolas" panose="020B0609020204030204"/>
              <a:sym typeface="Consolas" panose="020B0609020204030204"/>
            </a:endParaRPr>
          </a:p>
        </p:txBody>
      </p:sp>
      <p:sp>
        <p:nvSpPr>
          <p:cNvPr id="6102" name="Google Shape;6102;p59"/>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Understanding</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Precision &amp; Recall </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06"/>
        <p:cNvGrpSpPr/>
        <p:nvPr/>
      </p:nvGrpSpPr>
      <p:grpSpPr>
        <a:xfrm>
          <a:off x="0" y="0"/>
          <a:ext cx="0" cy="0"/>
          <a:chOff x="0" y="0"/>
          <a:chExt cx="0" cy="0"/>
        </a:xfrm>
      </p:grpSpPr>
      <p:pic>
        <p:nvPicPr>
          <p:cNvPr id="6107" name="Google Shape;6107;p60"/>
          <p:cNvPicPr preferRelativeResize="0"/>
          <p:nvPr/>
        </p:nvPicPr>
        <p:blipFill>
          <a:blip r:embed="rId3"/>
          <a:stretch>
            <a:fillRect/>
          </a:stretch>
        </p:blipFill>
        <p:spPr>
          <a:xfrm>
            <a:off x="127325" y="178650"/>
            <a:ext cx="3309099" cy="2263225"/>
          </a:xfrm>
          <a:prstGeom prst="rect">
            <a:avLst/>
          </a:prstGeom>
          <a:noFill/>
          <a:ln>
            <a:noFill/>
          </a:ln>
        </p:spPr>
      </p:pic>
      <p:pic>
        <p:nvPicPr>
          <p:cNvPr id="6108" name="Google Shape;6108;p60"/>
          <p:cNvPicPr preferRelativeResize="0"/>
          <p:nvPr/>
        </p:nvPicPr>
        <p:blipFill>
          <a:blip r:embed="rId4"/>
          <a:stretch>
            <a:fillRect/>
          </a:stretch>
        </p:blipFill>
        <p:spPr>
          <a:xfrm>
            <a:off x="90225" y="102450"/>
            <a:ext cx="3309099" cy="2263225"/>
          </a:xfrm>
          <a:prstGeom prst="rect">
            <a:avLst/>
          </a:prstGeom>
          <a:noFill/>
          <a:ln>
            <a:noFill/>
          </a:ln>
        </p:spPr>
      </p:pic>
      <p:pic>
        <p:nvPicPr>
          <p:cNvPr id="6109" name="Google Shape;6109;p60"/>
          <p:cNvPicPr preferRelativeResize="0"/>
          <p:nvPr/>
        </p:nvPicPr>
        <p:blipFill>
          <a:blip r:embed="rId3"/>
          <a:stretch>
            <a:fillRect/>
          </a:stretch>
        </p:blipFill>
        <p:spPr>
          <a:xfrm>
            <a:off x="3150900" y="159838"/>
            <a:ext cx="3222675" cy="2148450"/>
          </a:xfrm>
          <a:prstGeom prst="rect">
            <a:avLst/>
          </a:prstGeom>
          <a:noFill/>
          <a:ln>
            <a:noFill/>
          </a:ln>
        </p:spPr>
      </p:pic>
      <p:cxnSp>
        <p:nvCxnSpPr>
          <p:cNvPr id="6110" name="Google Shape;6110;p60"/>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1" name="Google Shape;6111;p60"/>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0"/>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113" name="Google Shape;6113;p60"/>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114" name="Google Shape;6114;p60"/>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0"/>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6" name="Google Shape;6116;p60"/>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7" name="Google Shape;6117;p60"/>
          <p:cNvGrpSpPr/>
          <p:nvPr/>
        </p:nvGrpSpPr>
        <p:grpSpPr>
          <a:xfrm>
            <a:off x="929750" y="3838435"/>
            <a:ext cx="829460" cy="867165"/>
            <a:chOff x="853550" y="3838435"/>
            <a:chExt cx="829460" cy="867165"/>
          </a:xfrm>
        </p:grpSpPr>
        <p:cxnSp>
          <p:nvCxnSpPr>
            <p:cNvPr id="6118" name="Google Shape;6118;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8" name="Google Shape;612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9" name="Google Shape;6129;p60"/>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txBody>
          <a:bodyPr/>
          <a:lstStyle/>
          <a:p>
            <a:endParaRPr lang="zh-CN" altLang="en-US"/>
          </a:p>
        </p:txBody>
      </p:sp>
      <p:sp>
        <p:nvSpPr>
          <p:cNvPr id="6130" name="Google Shape;6130;p60"/>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6131" name="Google Shape;6131;p60"/>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solidFill>
                  <a:srgbClr val="FF00FF"/>
                </a:solidFill>
                <a:latin typeface="Consolas" panose="020B0609020204030204"/>
                <a:ea typeface="Consolas" panose="020B0609020204030204"/>
                <a:cs typeface="Consolas" panose="020B0609020204030204"/>
                <a:sym typeface="Consolas" panose="020B0609020204030204"/>
              </a:rPr>
              <a:t>BGD</a:t>
            </a:r>
            <a:endParaRPr sz="1100">
              <a:solidFill>
                <a:srgbClr val="FF00FF"/>
              </a:solidFill>
              <a:latin typeface="Consolas" panose="020B0609020204030204"/>
              <a:ea typeface="Consolas" panose="020B0609020204030204"/>
              <a:cs typeface="Consolas" panose="020B0609020204030204"/>
              <a:sym typeface="Consolas" panose="020B0609020204030204"/>
            </a:endParaRPr>
          </a:p>
        </p:txBody>
      </p:sp>
      <p:cxnSp>
        <p:nvCxnSpPr>
          <p:cNvPr id="6132" name="Google Shape;6132;p60"/>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3" name="Google Shape;6133;p60"/>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0"/>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6135" name="Google Shape;6135;p60"/>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6136" name="Google Shape;6136;p60"/>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0"/>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8" name="Google Shape;6138;p60"/>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9" name="Google Shape;6139;p60"/>
          <p:cNvGrpSpPr/>
          <p:nvPr/>
        </p:nvGrpSpPr>
        <p:grpSpPr>
          <a:xfrm rot="6975666">
            <a:off x="4489084" y="3247977"/>
            <a:ext cx="750796" cy="767793"/>
            <a:chOff x="997923" y="3838435"/>
            <a:chExt cx="685087" cy="833107"/>
          </a:xfrm>
        </p:grpSpPr>
        <p:cxnSp>
          <p:nvCxnSpPr>
            <p:cNvPr id="6140" name="Google Shape;6140;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9" name="Google Shape;6149;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50" name="Google Shape;6150;p60"/>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6151" name="Google Shape;6151;p60"/>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vs. Mini-batch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a:t>
            </a:r>
            <a:endParaRPr>
              <a:latin typeface="Consolas" panose="020B0609020204030204"/>
              <a:ea typeface="Consolas" panose="020B0609020204030204"/>
              <a:cs typeface="Consolas" panose="020B0609020204030204"/>
              <a:sym typeface="Consolas" panose="020B0609020204030204"/>
            </a:endParaRPr>
          </a:p>
        </p:txBody>
      </p:sp>
      <p:sp>
        <p:nvSpPr>
          <p:cNvPr id="6152" name="Google Shape;6152;p60"/>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 vs. SGD</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56"/>
        <p:cNvGrpSpPr/>
        <p:nvPr/>
      </p:nvGrpSpPr>
      <p:grpSpPr>
        <a:xfrm>
          <a:off x="0" y="0"/>
          <a:ext cx="0" cy="0"/>
          <a:chOff x="0" y="0"/>
          <a:chExt cx="0" cy="0"/>
        </a:xfrm>
      </p:grpSpPr>
      <p:grpSp>
        <p:nvGrpSpPr>
          <p:cNvPr id="6157" name="Google Shape;6157;p61"/>
          <p:cNvGrpSpPr/>
          <p:nvPr/>
        </p:nvGrpSpPr>
        <p:grpSpPr>
          <a:xfrm>
            <a:off x="1210975" y="1309278"/>
            <a:ext cx="6907150" cy="1733100"/>
            <a:chOff x="521000" y="285753"/>
            <a:chExt cx="6907150" cy="1733100"/>
          </a:xfrm>
        </p:grpSpPr>
        <p:grpSp>
          <p:nvGrpSpPr>
            <p:cNvPr id="6158" name="Google Shape;6158;p61"/>
            <p:cNvGrpSpPr/>
            <p:nvPr/>
          </p:nvGrpSpPr>
          <p:grpSpPr>
            <a:xfrm>
              <a:off x="521000" y="285753"/>
              <a:ext cx="6372277" cy="1733100"/>
              <a:chOff x="521000" y="285753"/>
              <a:chExt cx="6372277" cy="1733100"/>
            </a:xfrm>
          </p:grpSpPr>
          <p:sp>
            <p:nvSpPr>
              <p:cNvPr id="6159" name="Google Shape;6159;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0" name="Google Shape;6160;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1" name="Google Shape;6161;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2" name="Google Shape;6162;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3" name="Google Shape;6163;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4" name="Google Shape;6164;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5" name="Google Shape;6165;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6" name="Google Shape;6166;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7" name="Google Shape;6167;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8" name="Google Shape;6168;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69" name="Google Shape;6169;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6170" name="Google Shape;6170;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171" name="Google Shape;6171;p61"/>
              <p:cNvCxnSpPr>
                <a:stCxn id="6159" idx="6"/>
                <a:endCxn id="6162"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stCxn id="6159" idx="6"/>
                <a:endCxn id="6163"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endCxn id="6164"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60" idx="6"/>
                <a:endCxn id="6162"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60" idx="6"/>
                <a:endCxn id="6163"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4"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1" idx="6"/>
                <a:endCxn id="6162"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1" idx="6"/>
                <a:endCxn id="6163"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a:stCxn id="6161" idx="6"/>
                <a:endCxn id="6164"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80" name="Google Shape;6180;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8" name="Google Shape;6198;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5" name="Google Shape;6215;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6" name="Google Shape;6216;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217" name="Google Shape;6217;p61"/>
              <p:cNvCxnSpPr>
                <a:stCxn id="6168" idx="6"/>
                <a:endCxn id="6216"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169" idx="6"/>
                <a:endCxn id="6216"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9" name="Google Shape;6219;p61"/>
              <p:cNvCxnSpPr>
                <a:stCxn id="6216"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20" name="Google Shape;6220;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221" name="Google Shape;6221;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222" name="Google Shape;6222;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223" name="Google Shape;6223;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6224" name="Google Shape;6224;p61"/>
              <p:cNvCxnSpPr>
                <a:stCxn id="6168" idx="6"/>
                <a:endCxn id="6223"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3"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70" idx="6"/>
                <a:endCxn id="6223"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a:stCxn id="6170" idx="6"/>
                <a:endCxn id="6216"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8" name="Google Shape;6228;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9" name="Google Shape;6229;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6230" name="Google Shape;6230;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6231" name="Google Shape;6231;p61"/>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Softmax Prediction with 2 outputs</a:t>
            </a:r>
            <a:endParaRPr>
              <a:latin typeface="Consolas" panose="020B0609020204030204"/>
              <a:ea typeface="Consolas" panose="020B0609020204030204"/>
              <a:cs typeface="Consolas" panose="020B0609020204030204"/>
              <a:sym typeface="Consolas" panose="020B0609020204030204"/>
            </a:endParaRPr>
          </a:p>
        </p:txBody>
      </p:sp>
      <p:cxnSp>
        <p:nvCxnSpPr>
          <p:cNvPr id="6232" name="Google Shape;6232;p61"/>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236"/>
        <p:cNvGrpSpPr/>
        <p:nvPr/>
      </p:nvGrpSpPr>
      <p:grpSpPr>
        <a:xfrm>
          <a:off x="0" y="0"/>
          <a:ext cx="0" cy="0"/>
          <a:chOff x="0" y="0"/>
          <a:chExt cx="0" cy="0"/>
        </a:xfrm>
      </p:grpSpPr>
      <p:sp>
        <p:nvSpPr>
          <p:cNvPr id="6237" name="Google Shape;6237;p6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Miscellaneous</a:t>
            </a:r>
            <a:endParaRPr>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41"/>
        <p:cNvGrpSpPr/>
        <p:nvPr/>
      </p:nvGrpSpPr>
      <p:grpSpPr>
        <a:xfrm>
          <a:off x="0" y="0"/>
          <a:ext cx="0" cy="0"/>
          <a:chOff x="0" y="0"/>
          <a:chExt cx="0" cy="0"/>
        </a:xfrm>
      </p:grpSpPr>
      <p:sp>
        <p:nvSpPr>
          <p:cNvPr id="6242" name="Google Shape;6242;p63"/>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63"/>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304" name="Google Shape;6304;p63"/>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05" name="Google Shape;6305;p63"/>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434343"/>
                </a:solidFill>
                <a:latin typeface="Roboto" panose="02000000000000000000"/>
                <a:ea typeface="Roboto" panose="02000000000000000000"/>
                <a:cs typeface="Roboto" panose="02000000000000000000"/>
                <a:sym typeface="Roboto" panose="02000000000000000000"/>
              </a:rPr>
              <a:t>3</a:t>
            </a:r>
            <a:endParaRPr sz="9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06" name="Google Shape;6306;p63"/>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07" name="Google Shape;6307;p63"/>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08" name="Google Shape;6308;p63"/>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09" name="Google Shape;6309;p63"/>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10" name="Google Shape;6310;p63"/>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11" name="Google Shape;6311;p63"/>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12" name="Google Shape;6312;p63"/>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13" name="Google Shape;6313;p63"/>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14" name="Google Shape;6314;p63"/>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15" name="Google Shape;6315;p63"/>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16" name="Google Shape;6316;p63"/>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17" name="Google Shape;6317;p63"/>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18" name="Google Shape;6318;p63"/>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19" name="Google Shape;6319;p63"/>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20" name="Google Shape;6320;p63"/>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21" name="Google Shape;6321;p63"/>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22" name="Google Shape;6322;p63"/>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23" name="Google Shape;6323;p63"/>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24" name="Google Shape;6324;p63"/>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25" name="Google Shape;6325;p63"/>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26" name="Google Shape;6326;p63"/>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9" name="Google Shape;6329;p63"/>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30" name="Google Shape;6330;p63"/>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Convolution 3x3</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46" name="Google Shape;6346;p63"/>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Max Pooling 2x2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47" name="Google Shape;6347;p63"/>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Convolution 1x1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48" name="Google Shape;6348;p63"/>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Skip connection</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49" name="Google Shape;6349;p63"/>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Up Sampling 2x2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50" name="Google Shape;6350;p63"/>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Block copied</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51" name="Google Shape;6351;p63"/>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52" name="Google Shape;6352;p63"/>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53" name="Google Shape;6353;p63"/>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0.3</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6354" name="Google Shape;6354;p63"/>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65"/>
        <p:cNvGrpSpPr/>
        <p:nvPr/>
      </p:nvGrpSpPr>
      <p:grpSpPr>
        <a:xfrm>
          <a:off x="0" y="0"/>
          <a:ext cx="0" cy="0"/>
          <a:chOff x="0" y="0"/>
          <a:chExt cx="0" cy="0"/>
        </a:xfrm>
      </p:grpSpPr>
      <p:sp>
        <p:nvSpPr>
          <p:cNvPr id="6366" name="Google Shape;6366;p64"/>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367" name="Google Shape;6367;p64"/>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368" name="Google Shape;6368;p64"/>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6369" name="Google Shape;6369;p64"/>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6370" name="Google Shape;6370;p64"/>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6371" name="Google Shape;6371;p64"/>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Conv3-128</a:t>
            </a:r>
            <a:endParaRPr sz="1200"/>
          </a:p>
        </p:txBody>
      </p:sp>
      <p:sp>
        <p:nvSpPr>
          <p:cNvPr id="6372" name="Google Shape;6372;p64"/>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6373" name="Google Shape;6373;p64"/>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374" name="Google Shape;6374;p64"/>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375" name="Google Shape;6375;p64"/>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376" name="Google Shape;6376;p64"/>
          <p:cNvCxnSpPr>
            <a:stCxn id="6366" idx="0"/>
            <a:endCxn id="636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7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7" idx="2"/>
            <a:endCxn id="636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70" idx="0"/>
            <a:endCxn id="636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69" idx="0"/>
            <a:endCxn id="637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5" idx="0"/>
            <a:endCxn id="637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7" name="Google Shape;6387;p64"/>
          <p:cNvCxnSpPr>
            <a:stCxn id="6371" idx="0"/>
            <a:endCxn id="637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88" name="Google Shape;6388;p64"/>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6389" name="Google Shape;6389;p64"/>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6390" name="Google Shape;6390;p64"/>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6391" name="Google Shape;6391;p64"/>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6392" name="Google Shape;6392;p64"/>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6393" name="Google Shape;6393;p64"/>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6394" name="Google Shape;6394;p64"/>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6395" name="Google Shape;6395;p64"/>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6396" name="Google Shape;6396;p64"/>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6397" name="Google Shape;6397;p64"/>
          <p:cNvCxnSpPr>
            <a:stCxn id="6388" idx="0"/>
            <a:endCxn id="6389"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89" idx="0"/>
            <a:endCxn id="6391"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91" idx="0"/>
            <a:endCxn id="6391"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2"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1" idx="0"/>
            <a:endCxn id="6391"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91" idx="0"/>
            <a:endCxn id="6391"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0" idx="2"/>
            <a:endCxn id="6391"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4" name="Google Shape;6404;p64"/>
          <p:cNvCxnSpPr>
            <a:stCxn id="6392" idx="0"/>
            <a:endCxn id="6405"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3" idx="0"/>
            <a:endCxn id="6396"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7" name="Google Shape;6407;p64"/>
          <p:cNvCxnSpPr>
            <a:stCxn id="6396" idx="0"/>
            <a:endCxn id="6395"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6408" name="Google Shape;6408;p64"/>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6409" name="Google Shape;6409;p64"/>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6410" name="Google Shape;6410;p64"/>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6411" name="Google Shape;6411;p64"/>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6412" name="Google Shape;6412;p64"/>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6413" name="Google Shape;6413;p64"/>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6414" name="Google Shape;6414;p64"/>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6415" name="Google Shape;6415;p64"/>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416" name="Google Shape;6416;p64"/>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417" name="Google Shape;6417;p64"/>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6418" name="Google Shape;6418;p64"/>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6419" name="Google Shape;6419;p64"/>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6420" name="Google Shape;6420;p64"/>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6421" name="Google Shape;6421;p64"/>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6422" name="Google Shape;6422;p64"/>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423" name="Google Shape;6423;p64"/>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6424" name="Google Shape;6424;p64"/>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425" name="Google Shape;6425;p64"/>
          <p:cNvCxnSpPr>
            <a:stCxn id="6415" idx="0"/>
            <a:endCxn id="641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6" idx="0"/>
            <a:endCxn id="641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2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7" idx="2"/>
            <a:endCxn id="641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20" idx="0"/>
            <a:endCxn id="641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19" idx="0"/>
            <a:endCxn id="642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4" idx="0"/>
            <a:endCxn id="642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7" name="Google Shape;6437;p64"/>
          <p:cNvCxnSpPr>
            <a:stCxn id="6421" idx="0"/>
            <a:endCxn id="643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439" name="Google Shape;6439;p64"/>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6440" name="Google Shape;6440;p64"/>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6441" name="Google Shape;6441;p64"/>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6442" name="Google Shape;6442;p64"/>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6443" name="Google Shape;6443;p64"/>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4" name="Google Shape;6444;p64"/>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6445" name="Google Shape;6445;p64"/>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6" name="Google Shape;6446;p64"/>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6447" name="Google Shape;6447;p64"/>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6448" name="Google Shape;6448;p64"/>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49" name="Google Shape;6449;p64"/>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6450" name="Google Shape;6450;p64"/>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51" name="Google Shape;6451;p64"/>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65">
          <a:extLst>
            <a:ext uri="{FF2B5EF4-FFF2-40B4-BE49-F238E27FC236}">
              <a16:creationId xmlns:a16="http://schemas.microsoft.com/office/drawing/2014/main" id="{553CFAA8-4BCF-19EC-B11E-AB34AF852D71}"/>
            </a:ext>
          </a:extLst>
        </p:cNvPr>
        <p:cNvGrpSpPr/>
        <p:nvPr/>
      </p:nvGrpSpPr>
      <p:grpSpPr>
        <a:xfrm>
          <a:off x="0" y="0"/>
          <a:ext cx="0" cy="0"/>
          <a:chOff x="0" y="0"/>
          <a:chExt cx="0" cy="0"/>
        </a:xfrm>
      </p:grpSpPr>
      <p:sp>
        <p:nvSpPr>
          <p:cNvPr id="43" name="矩形 42">
            <a:extLst>
              <a:ext uri="{FF2B5EF4-FFF2-40B4-BE49-F238E27FC236}">
                <a16:creationId xmlns:a16="http://schemas.microsoft.com/office/drawing/2014/main" id="{1B0F0343-DFDC-23E7-5D99-AED81870D143}"/>
              </a:ext>
            </a:extLst>
          </p:cNvPr>
          <p:cNvSpPr/>
          <p:nvPr/>
        </p:nvSpPr>
        <p:spPr>
          <a:xfrm>
            <a:off x="7126689" y="273287"/>
            <a:ext cx="579245" cy="2496433"/>
          </a:xfrm>
          <a:prstGeom prst="rect">
            <a:avLst/>
          </a:prstGeom>
          <a:solidFill>
            <a:srgbClr val="DFE9E9"/>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2" name="矩形 41">
            <a:extLst>
              <a:ext uri="{FF2B5EF4-FFF2-40B4-BE49-F238E27FC236}">
                <a16:creationId xmlns:a16="http://schemas.microsoft.com/office/drawing/2014/main" id="{E88E00D8-0360-20F8-EF79-44E246A5AB1C}"/>
              </a:ext>
            </a:extLst>
          </p:cNvPr>
          <p:cNvSpPr/>
          <p:nvPr/>
        </p:nvSpPr>
        <p:spPr>
          <a:xfrm>
            <a:off x="8034707" y="275011"/>
            <a:ext cx="1373860" cy="2505420"/>
          </a:xfrm>
          <a:prstGeom prst="rect">
            <a:avLst/>
          </a:prstGeom>
          <a:solidFill>
            <a:srgbClr val="DFE9E9"/>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CB5C3007-69C2-F6C2-AA33-F1EFAB880713}"/>
              </a:ext>
            </a:extLst>
          </p:cNvPr>
          <p:cNvSpPr/>
          <p:nvPr/>
        </p:nvSpPr>
        <p:spPr>
          <a:xfrm>
            <a:off x="9723" y="275011"/>
            <a:ext cx="7018317" cy="2505420"/>
          </a:xfrm>
          <a:prstGeom prst="rect">
            <a:avLst/>
          </a:prstGeom>
          <a:solidFill>
            <a:srgbClr val="DFE9E9"/>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矩形 1">
            <a:extLst>
              <a:ext uri="{FF2B5EF4-FFF2-40B4-BE49-F238E27FC236}">
                <a16:creationId xmlns:a16="http://schemas.microsoft.com/office/drawing/2014/main" id="{A32774EB-AE94-D6B4-51EF-7C60E68ABD4B}"/>
              </a:ext>
            </a:extLst>
          </p:cNvPr>
          <p:cNvSpPr/>
          <p:nvPr/>
        </p:nvSpPr>
        <p:spPr>
          <a:xfrm>
            <a:off x="-308919" y="111760"/>
            <a:ext cx="9801261" cy="2802653"/>
          </a:xfrm>
          <a:prstGeom prst="rect">
            <a:avLst/>
          </a:prstGeom>
          <a:noFill/>
          <a:ln w="63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C9F52502-238B-0BC4-1960-EB092A6AB21F}"/>
              </a:ext>
            </a:extLst>
          </p:cNvPr>
          <p:cNvSpPr/>
          <p:nvPr/>
        </p:nvSpPr>
        <p:spPr>
          <a:xfrm>
            <a:off x="108372" y="515447"/>
            <a:ext cx="458561" cy="213476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Google Shape;518;p25">
            <a:extLst>
              <a:ext uri="{FF2B5EF4-FFF2-40B4-BE49-F238E27FC236}">
                <a16:creationId xmlns:a16="http://schemas.microsoft.com/office/drawing/2014/main" id="{7D7A6499-0C07-8C25-9F61-D3688F5F81C4}"/>
              </a:ext>
            </a:extLst>
          </p:cNvPr>
          <p:cNvSpPr/>
          <p:nvPr/>
        </p:nvSpPr>
        <p:spPr>
          <a:xfrm>
            <a:off x="162851" y="609090"/>
            <a:ext cx="349600"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800" baseline="-25000" dirty="0"/>
          </a:p>
        </p:txBody>
      </p:sp>
      <p:sp>
        <p:nvSpPr>
          <p:cNvPr id="6" name="Google Shape;518;p25">
            <a:extLst>
              <a:ext uri="{FF2B5EF4-FFF2-40B4-BE49-F238E27FC236}">
                <a16:creationId xmlns:a16="http://schemas.microsoft.com/office/drawing/2014/main" id="{C1BB0987-F76F-5AFD-216E-B31D887F35AE}"/>
              </a:ext>
            </a:extLst>
          </p:cNvPr>
          <p:cNvSpPr/>
          <p:nvPr/>
        </p:nvSpPr>
        <p:spPr>
          <a:xfrm>
            <a:off x="162849" y="964690"/>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7" name="Google Shape;518;p25">
            <a:extLst>
              <a:ext uri="{FF2B5EF4-FFF2-40B4-BE49-F238E27FC236}">
                <a16:creationId xmlns:a16="http://schemas.microsoft.com/office/drawing/2014/main" id="{E3044D06-4B9E-3F64-D360-E8548089EA57}"/>
              </a:ext>
            </a:extLst>
          </p:cNvPr>
          <p:cNvSpPr/>
          <p:nvPr/>
        </p:nvSpPr>
        <p:spPr>
          <a:xfrm>
            <a:off x="171318" y="1320290"/>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8" name="Google Shape;518;p25">
            <a:extLst>
              <a:ext uri="{FF2B5EF4-FFF2-40B4-BE49-F238E27FC236}">
                <a16:creationId xmlns:a16="http://schemas.microsoft.com/office/drawing/2014/main" id="{85B5A054-064D-F387-768C-3DFC8E4DD506}"/>
              </a:ext>
            </a:extLst>
          </p:cNvPr>
          <p:cNvSpPr/>
          <p:nvPr/>
        </p:nvSpPr>
        <p:spPr>
          <a:xfrm>
            <a:off x="171318" y="1693272"/>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9" name="Google Shape;518;p25">
            <a:extLst>
              <a:ext uri="{FF2B5EF4-FFF2-40B4-BE49-F238E27FC236}">
                <a16:creationId xmlns:a16="http://schemas.microsoft.com/office/drawing/2014/main" id="{38B448E6-2327-70D3-778C-3806B893517B}"/>
              </a:ext>
            </a:extLst>
          </p:cNvPr>
          <p:cNvSpPr/>
          <p:nvPr/>
        </p:nvSpPr>
        <p:spPr>
          <a:xfrm>
            <a:off x="171318" y="2235144"/>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10" name="矩形 9">
            <a:extLst>
              <a:ext uri="{FF2B5EF4-FFF2-40B4-BE49-F238E27FC236}">
                <a16:creationId xmlns:a16="http://schemas.microsoft.com/office/drawing/2014/main" id="{96CBFF24-C8FE-9838-EB6A-C259B198DA32}"/>
              </a:ext>
            </a:extLst>
          </p:cNvPr>
          <p:cNvSpPr/>
          <p:nvPr/>
        </p:nvSpPr>
        <p:spPr>
          <a:xfrm>
            <a:off x="844175" y="515447"/>
            <a:ext cx="1610885" cy="2134760"/>
          </a:xfrm>
          <a:prstGeom prst="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CA2C2D3E-500D-42B6-F624-4506CE4803F3}"/>
              </a:ext>
            </a:extLst>
          </p:cNvPr>
          <p:cNvSpPr/>
          <p:nvPr/>
        </p:nvSpPr>
        <p:spPr>
          <a:xfrm>
            <a:off x="2732303" y="515447"/>
            <a:ext cx="458561" cy="213476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Google Shape;518;p25">
            <a:extLst>
              <a:ext uri="{FF2B5EF4-FFF2-40B4-BE49-F238E27FC236}">
                <a16:creationId xmlns:a16="http://schemas.microsoft.com/office/drawing/2014/main" id="{5990A813-1142-C6E0-555E-468A464713EC}"/>
              </a:ext>
            </a:extLst>
          </p:cNvPr>
          <p:cNvSpPr/>
          <p:nvPr/>
        </p:nvSpPr>
        <p:spPr>
          <a:xfrm>
            <a:off x="2786781" y="609090"/>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13" name="Google Shape;518;p25">
            <a:extLst>
              <a:ext uri="{FF2B5EF4-FFF2-40B4-BE49-F238E27FC236}">
                <a16:creationId xmlns:a16="http://schemas.microsoft.com/office/drawing/2014/main" id="{D03C8421-0F63-790D-7678-CD85DA7F6360}"/>
              </a:ext>
            </a:extLst>
          </p:cNvPr>
          <p:cNvSpPr/>
          <p:nvPr/>
        </p:nvSpPr>
        <p:spPr>
          <a:xfrm>
            <a:off x="2786780" y="964690"/>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14" name="Google Shape;518;p25">
            <a:extLst>
              <a:ext uri="{FF2B5EF4-FFF2-40B4-BE49-F238E27FC236}">
                <a16:creationId xmlns:a16="http://schemas.microsoft.com/office/drawing/2014/main" id="{8944A45C-D97F-533E-1FAA-62548D0E09CE}"/>
              </a:ext>
            </a:extLst>
          </p:cNvPr>
          <p:cNvSpPr/>
          <p:nvPr/>
        </p:nvSpPr>
        <p:spPr>
          <a:xfrm>
            <a:off x="2795249" y="1320290"/>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15" name="Google Shape;518;p25">
            <a:extLst>
              <a:ext uri="{FF2B5EF4-FFF2-40B4-BE49-F238E27FC236}">
                <a16:creationId xmlns:a16="http://schemas.microsoft.com/office/drawing/2014/main" id="{AAD712B9-A74F-D187-ED01-2D985E1D9403}"/>
              </a:ext>
            </a:extLst>
          </p:cNvPr>
          <p:cNvSpPr/>
          <p:nvPr/>
        </p:nvSpPr>
        <p:spPr>
          <a:xfrm>
            <a:off x="2795249" y="1693272"/>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16" name="Google Shape;518;p25">
            <a:extLst>
              <a:ext uri="{FF2B5EF4-FFF2-40B4-BE49-F238E27FC236}">
                <a16:creationId xmlns:a16="http://schemas.microsoft.com/office/drawing/2014/main" id="{D06CDE32-ECDB-8466-6AD4-5080C792255B}"/>
              </a:ext>
            </a:extLst>
          </p:cNvPr>
          <p:cNvSpPr/>
          <p:nvPr/>
        </p:nvSpPr>
        <p:spPr>
          <a:xfrm>
            <a:off x="2795249" y="2235144"/>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17" name="矩形 16">
            <a:extLst>
              <a:ext uri="{FF2B5EF4-FFF2-40B4-BE49-F238E27FC236}">
                <a16:creationId xmlns:a16="http://schemas.microsoft.com/office/drawing/2014/main" id="{CF72ED1A-3ACB-BD58-F9AE-F8A4C3079AE2}"/>
              </a:ext>
            </a:extLst>
          </p:cNvPr>
          <p:cNvSpPr/>
          <p:nvPr/>
        </p:nvSpPr>
        <p:spPr>
          <a:xfrm>
            <a:off x="3825606" y="515447"/>
            <a:ext cx="458561" cy="213476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Google Shape;518;p25">
            <a:extLst>
              <a:ext uri="{FF2B5EF4-FFF2-40B4-BE49-F238E27FC236}">
                <a16:creationId xmlns:a16="http://schemas.microsoft.com/office/drawing/2014/main" id="{9D803586-A50B-589C-E6D7-EE5BCF468E52}"/>
              </a:ext>
            </a:extLst>
          </p:cNvPr>
          <p:cNvSpPr/>
          <p:nvPr/>
        </p:nvSpPr>
        <p:spPr>
          <a:xfrm>
            <a:off x="3880084" y="609090"/>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19" name="Google Shape;518;p25">
            <a:extLst>
              <a:ext uri="{FF2B5EF4-FFF2-40B4-BE49-F238E27FC236}">
                <a16:creationId xmlns:a16="http://schemas.microsoft.com/office/drawing/2014/main" id="{1F08A393-0011-7FC6-43C3-F90BCA9A3D8B}"/>
              </a:ext>
            </a:extLst>
          </p:cNvPr>
          <p:cNvSpPr/>
          <p:nvPr/>
        </p:nvSpPr>
        <p:spPr>
          <a:xfrm>
            <a:off x="3880083" y="964690"/>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20" name="Google Shape;518;p25">
            <a:extLst>
              <a:ext uri="{FF2B5EF4-FFF2-40B4-BE49-F238E27FC236}">
                <a16:creationId xmlns:a16="http://schemas.microsoft.com/office/drawing/2014/main" id="{D64DA457-A239-66DB-9AD9-23A89DD08F27}"/>
              </a:ext>
            </a:extLst>
          </p:cNvPr>
          <p:cNvSpPr/>
          <p:nvPr/>
        </p:nvSpPr>
        <p:spPr>
          <a:xfrm>
            <a:off x="3888552" y="1320290"/>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21" name="Google Shape;518;p25">
            <a:extLst>
              <a:ext uri="{FF2B5EF4-FFF2-40B4-BE49-F238E27FC236}">
                <a16:creationId xmlns:a16="http://schemas.microsoft.com/office/drawing/2014/main" id="{A02EA7E1-4DE9-9F40-45B5-21A4EAE24132}"/>
              </a:ext>
            </a:extLst>
          </p:cNvPr>
          <p:cNvSpPr/>
          <p:nvPr/>
        </p:nvSpPr>
        <p:spPr>
          <a:xfrm>
            <a:off x="3888552" y="1693272"/>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22" name="Google Shape;518;p25">
            <a:extLst>
              <a:ext uri="{FF2B5EF4-FFF2-40B4-BE49-F238E27FC236}">
                <a16:creationId xmlns:a16="http://schemas.microsoft.com/office/drawing/2014/main" id="{5FEDF435-D1FF-5D1D-A8CF-D2AC81C99228}"/>
              </a:ext>
            </a:extLst>
          </p:cNvPr>
          <p:cNvSpPr/>
          <p:nvPr/>
        </p:nvSpPr>
        <p:spPr>
          <a:xfrm>
            <a:off x="3888552" y="2235144"/>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23" name="矩形 22">
            <a:extLst>
              <a:ext uri="{FF2B5EF4-FFF2-40B4-BE49-F238E27FC236}">
                <a16:creationId xmlns:a16="http://schemas.microsoft.com/office/drawing/2014/main" id="{1C508D21-1462-24F8-BE25-DB3705409558}"/>
              </a:ext>
            </a:extLst>
          </p:cNvPr>
          <p:cNvSpPr/>
          <p:nvPr/>
        </p:nvSpPr>
        <p:spPr>
          <a:xfrm>
            <a:off x="4561409" y="515447"/>
            <a:ext cx="1610885" cy="2134760"/>
          </a:xfrm>
          <a:prstGeom prst="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4773D5AF-552A-22C4-00DF-A7A6F7E782E7}"/>
              </a:ext>
            </a:extLst>
          </p:cNvPr>
          <p:cNvSpPr/>
          <p:nvPr/>
        </p:nvSpPr>
        <p:spPr>
          <a:xfrm>
            <a:off x="7184933" y="492818"/>
            <a:ext cx="458561" cy="213476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Google Shape;518;p25">
            <a:extLst>
              <a:ext uri="{FF2B5EF4-FFF2-40B4-BE49-F238E27FC236}">
                <a16:creationId xmlns:a16="http://schemas.microsoft.com/office/drawing/2014/main" id="{0324328A-B459-7DFB-E838-92979FC72A9D}"/>
              </a:ext>
            </a:extLst>
          </p:cNvPr>
          <p:cNvSpPr/>
          <p:nvPr/>
        </p:nvSpPr>
        <p:spPr>
          <a:xfrm>
            <a:off x="7239411" y="586461"/>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26" name="Google Shape;518;p25">
            <a:extLst>
              <a:ext uri="{FF2B5EF4-FFF2-40B4-BE49-F238E27FC236}">
                <a16:creationId xmlns:a16="http://schemas.microsoft.com/office/drawing/2014/main" id="{F71A7A8D-A9D2-0BB0-FC24-2287DF9BB98E}"/>
              </a:ext>
            </a:extLst>
          </p:cNvPr>
          <p:cNvSpPr/>
          <p:nvPr/>
        </p:nvSpPr>
        <p:spPr>
          <a:xfrm>
            <a:off x="7239410" y="942061"/>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27" name="Google Shape;518;p25">
            <a:extLst>
              <a:ext uri="{FF2B5EF4-FFF2-40B4-BE49-F238E27FC236}">
                <a16:creationId xmlns:a16="http://schemas.microsoft.com/office/drawing/2014/main" id="{782A64DB-D5D9-746E-6166-5064DC3EB648}"/>
              </a:ext>
            </a:extLst>
          </p:cNvPr>
          <p:cNvSpPr/>
          <p:nvPr/>
        </p:nvSpPr>
        <p:spPr>
          <a:xfrm>
            <a:off x="7247879" y="1297661"/>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28" name="Google Shape;518;p25">
            <a:extLst>
              <a:ext uri="{FF2B5EF4-FFF2-40B4-BE49-F238E27FC236}">
                <a16:creationId xmlns:a16="http://schemas.microsoft.com/office/drawing/2014/main" id="{3FFD3C38-24A2-2D28-84A5-4D1D6524D581}"/>
              </a:ext>
            </a:extLst>
          </p:cNvPr>
          <p:cNvSpPr/>
          <p:nvPr/>
        </p:nvSpPr>
        <p:spPr>
          <a:xfrm>
            <a:off x="7247879" y="167064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29" name="Google Shape;518;p25">
            <a:extLst>
              <a:ext uri="{FF2B5EF4-FFF2-40B4-BE49-F238E27FC236}">
                <a16:creationId xmlns:a16="http://schemas.microsoft.com/office/drawing/2014/main" id="{187EACD9-6B4B-A58C-39A7-9EA64FA982E1}"/>
              </a:ext>
            </a:extLst>
          </p:cNvPr>
          <p:cNvSpPr/>
          <p:nvPr/>
        </p:nvSpPr>
        <p:spPr>
          <a:xfrm>
            <a:off x="7247879" y="2212515"/>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31" name="矩形 30">
            <a:extLst>
              <a:ext uri="{FF2B5EF4-FFF2-40B4-BE49-F238E27FC236}">
                <a16:creationId xmlns:a16="http://schemas.microsoft.com/office/drawing/2014/main" id="{541E839E-D6F4-FF02-463F-1C82741E211F}"/>
              </a:ext>
            </a:extLst>
          </p:cNvPr>
          <p:cNvSpPr/>
          <p:nvPr/>
        </p:nvSpPr>
        <p:spPr>
          <a:xfrm>
            <a:off x="8090171" y="505135"/>
            <a:ext cx="1257506" cy="213476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3EA4783A-CEE9-515A-16FD-6A98968D8087}"/>
              </a:ext>
            </a:extLst>
          </p:cNvPr>
          <p:cNvSpPr txBox="1"/>
          <p:nvPr/>
        </p:nvSpPr>
        <p:spPr>
          <a:xfrm>
            <a:off x="1334346" y="515447"/>
            <a:ext cx="592110" cy="221619"/>
          </a:xfrm>
          <a:prstGeom prst="rect">
            <a:avLst/>
          </a:prstGeom>
          <a:noFill/>
        </p:spPr>
        <p:txBody>
          <a:bodyPr wrap="none" rtlCol="0" anchor="t">
            <a:noAutofit/>
          </a:bodyPr>
          <a:lstStyle/>
          <a:p>
            <a:pPr algn="l"/>
            <a:r>
              <a:rPr kumimoji="1" lang="zh-CN" altLang="en-US" sz="900" dirty="0">
                <a:latin typeface="+mn-ea"/>
                <a:ea typeface="+mn-ea"/>
                <a:cs typeface="Cambria Math" panose="02040503050406030204" charset="0"/>
              </a:rPr>
              <a:t>编码器</a:t>
            </a:r>
          </a:p>
        </p:txBody>
      </p:sp>
      <p:sp>
        <p:nvSpPr>
          <p:cNvPr id="33" name="矩形 32">
            <a:extLst>
              <a:ext uri="{FF2B5EF4-FFF2-40B4-BE49-F238E27FC236}">
                <a16:creationId xmlns:a16="http://schemas.microsoft.com/office/drawing/2014/main" id="{277485F7-9F30-57FD-B5F3-DBAB8ADC587A}"/>
              </a:ext>
            </a:extLst>
          </p:cNvPr>
          <p:cNvSpPr/>
          <p:nvPr/>
        </p:nvSpPr>
        <p:spPr>
          <a:xfrm>
            <a:off x="2797000" y="3014273"/>
            <a:ext cx="1472646" cy="468226"/>
          </a:xfrm>
          <a:prstGeom prst="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78807CC7-9066-8BF0-1DA0-2A0575E1611A}"/>
              </a:ext>
            </a:extLst>
          </p:cNvPr>
          <p:cNvSpPr txBox="1"/>
          <p:nvPr/>
        </p:nvSpPr>
        <p:spPr>
          <a:xfrm>
            <a:off x="3200400" y="3255818"/>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35" name="文本框 34">
            <a:extLst>
              <a:ext uri="{FF2B5EF4-FFF2-40B4-BE49-F238E27FC236}">
                <a16:creationId xmlns:a16="http://schemas.microsoft.com/office/drawing/2014/main" id="{6F88ECF6-D865-8EC8-F0C8-A3FDD96A6D4B}"/>
              </a:ext>
            </a:extLst>
          </p:cNvPr>
          <p:cNvSpPr txBox="1"/>
          <p:nvPr/>
        </p:nvSpPr>
        <p:spPr>
          <a:xfrm flipH="1">
            <a:off x="2849335" y="3114133"/>
            <a:ext cx="1101772" cy="268506"/>
          </a:xfrm>
          <a:prstGeom prst="rect">
            <a:avLst/>
          </a:prstGeom>
          <a:noFill/>
        </p:spPr>
        <p:txBody>
          <a:bodyPr wrap="none" rtlCol="0" anchor="t">
            <a:noAutofit/>
          </a:bodyPr>
          <a:lstStyle/>
          <a:p>
            <a:pPr algn="l"/>
            <a:r>
              <a:rPr kumimoji="1" lang="zh-CN" altLang="en-US" sz="1050" dirty="0">
                <a:latin typeface="+mj-ea"/>
                <a:ea typeface="+mj-ea"/>
                <a:cs typeface="Cambria Math" panose="02040503050406030204" charset="0"/>
              </a:rPr>
              <a:t>双向交互注意力模块</a:t>
            </a:r>
          </a:p>
        </p:txBody>
      </p:sp>
      <p:sp>
        <p:nvSpPr>
          <p:cNvPr id="36" name="文本框 35">
            <a:extLst>
              <a:ext uri="{FF2B5EF4-FFF2-40B4-BE49-F238E27FC236}">
                <a16:creationId xmlns:a16="http://schemas.microsoft.com/office/drawing/2014/main" id="{F48128C2-C272-5392-1600-645D39F45E48}"/>
              </a:ext>
            </a:extLst>
          </p:cNvPr>
          <p:cNvSpPr txBox="1"/>
          <p:nvPr/>
        </p:nvSpPr>
        <p:spPr>
          <a:xfrm>
            <a:off x="5136486" y="494425"/>
            <a:ext cx="603511" cy="277351"/>
          </a:xfrm>
          <a:prstGeom prst="rect">
            <a:avLst/>
          </a:prstGeom>
          <a:noFill/>
        </p:spPr>
        <p:txBody>
          <a:bodyPr wrap="none" rtlCol="0" anchor="t">
            <a:noAutofit/>
          </a:bodyPr>
          <a:lstStyle/>
          <a:p>
            <a:pPr algn="l"/>
            <a:r>
              <a:rPr kumimoji="1" lang="zh-CN" altLang="en-US" sz="900" dirty="0">
                <a:latin typeface="+mn-ea"/>
                <a:ea typeface="+mn-ea"/>
                <a:cs typeface="Cambria Math" panose="02040503050406030204" charset="0"/>
              </a:rPr>
              <a:t>解码器</a:t>
            </a:r>
          </a:p>
        </p:txBody>
      </p:sp>
      <p:sp>
        <p:nvSpPr>
          <p:cNvPr id="37" name="文本框 36">
            <a:extLst>
              <a:ext uri="{FF2B5EF4-FFF2-40B4-BE49-F238E27FC236}">
                <a16:creationId xmlns:a16="http://schemas.microsoft.com/office/drawing/2014/main" id="{D133B553-0B10-2DF7-D22E-041D49ED4AA5}"/>
              </a:ext>
            </a:extLst>
          </p:cNvPr>
          <p:cNvSpPr txBox="1"/>
          <p:nvPr/>
        </p:nvSpPr>
        <p:spPr>
          <a:xfrm>
            <a:off x="7345676" y="617451"/>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38" name="文本框 37">
            <a:extLst>
              <a:ext uri="{FF2B5EF4-FFF2-40B4-BE49-F238E27FC236}">
                <a16:creationId xmlns:a16="http://schemas.microsoft.com/office/drawing/2014/main" id="{4532F07B-2765-3A41-6ECC-9E418CD2E075}"/>
              </a:ext>
            </a:extLst>
          </p:cNvPr>
          <p:cNvSpPr txBox="1"/>
          <p:nvPr/>
        </p:nvSpPr>
        <p:spPr>
          <a:xfrm>
            <a:off x="8524209" y="599990"/>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39" name="文本框 38">
            <a:extLst>
              <a:ext uri="{FF2B5EF4-FFF2-40B4-BE49-F238E27FC236}">
                <a16:creationId xmlns:a16="http://schemas.microsoft.com/office/drawing/2014/main" id="{66B24360-80C2-EDA9-C0A0-AD68CC7F6991}"/>
              </a:ext>
            </a:extLst>
          </p:cNvPr>
          <p:cNvSpPr txBox="1"/>
          <p:nvPr/>
        </p:nvSpPr>
        <p:spPr>
          <a:xfrm>
            <a:off x="8477716" y="275011"/>
            <a:ext cx="603511" cy="277351"/>
          </a:xfrm>
          <a:prstGeom prst="rect">
            <a:avLst/>
          </a:prstGeom>
          <a:noFill/>
        </p:spPr>
        <p:txBody>
          <a:bodyPr wrap="none" rtlCol="0" anchor="t">
            <a:noAutofit/>
          </a:bodyPr>
          <a:lstStyle/>
          <a:p>
            <a:pPr algn="l"/>
            <a:r>
              <a:rPr kumimoji="1" lang="zh-CN" altLang="en-US" sz="900" dirty="0">
                <a:latin typeface="+mn-ea"/>
                <a:ea typeface="+mn-ea"/>
                <a:cs typeface="Cambria Math" panose="02040503050406030204" charset="0"/>
              </a:rPr>
              <a:t>判别器</a:t>
            </a:r>
          </a:p>
        </p:txBody>
      </p:sp>
      <p:sp>
        <p:nvSpPr>
          <p:cNvPr id="40" name="文本框 39">
            <a:extLst>
              <a:ext uri="{FF2B5EF4-FFF2-40B4-BE49-F238E27FC236}">
                <a16:creationId xmlns:a16="http://schemas.microsoft.com/office/drawing/2014/main" id="{32DA0D07-D0FD-C2DE-1972-93B7E533EE40}"/>
              </a:ext>
            </a:extLst>
          </p:cNvPr>
          <p:cNvSpPr txBox="1"/>
          <p:nvPr/>
        </p:nvSpPr>
        <p:spPr>
          <a:xfrm>
            <a:off x="2897579" y="213756"/>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44" name="文本框 43">
            <a:extLst>
              <a:ext uri="{FF2B5EF4-FFF2-40B4-BE49-F238E27FC236}">
                <a16:creationId xmlns:a16="http://schemas.microsoft.com/office/drawing/2014/main" id="{BD1819D5-8D9E-5DF9-A4E7-85C983081D41}"/>
              </a:ext>
            </a:extLst>
          </p:cNvPr>
          <p:cNvSpPr txBox="1"/>
          <p:nvPr/>
        </p:nvSpPr>
        <p:spPr>
          <a:xfrm>
            <a:off x="7170494" y="272768"/>
            <a:ext cx="603511" cy="277351"/>
          </a:xfrm>
          <a:prstGeom prst="rect">
            <a:avLst/>
          </a:prstGeom>
          <a:noFill/>
        </p:spPr>
        <p:txBody>
          <a:bodyPr wrap="none" rtlCol="0" anchor="t">
            <a:noAutofit/>
          </a:bodyPr>
          <a:lstStyle/>
          <a:p>
            <a:pPr algn="l"/>
            <a:r>
              <a:rPr kumimoji="1" lang="zh-CN" altLang="en-US" sz="900" dirty="0">
                <a:latin typeface="+mn-ea"/>
                <a:ea typeface="+mn-ea"/>
                <a:cs typeface="Cambria Math" panose="02040503050406030204" charset="0"/>
              </a:rPr>
              <a:t>过滤器</a:t>
            </a:r>
          </a:p>
        </p:txBody>
      </p:sp>
      <p:sp>
        <p:nvSpPr>
          <p:cNvPr id="45" name="文本框 44">
            <a:extLst>
              <a:ext uri="{FF2B5EF4-FFF2-40B4-BE49-F238E27FC236}">
                <a16:creationId xmlns:a16="http://schemas.microsoft.com/office/drawing/2014/main" id="{68A0E132-EDE7-768F-64FF-0D51D4FD5CC0}"/>
              </a:ext>
            </a:extLst>
          </p:cNvPr>
          <p:cNvSpPr txBox="1"/>
          <p:nvPr/>
        </p:nvSpPr>
        <p:spPr>
          <a:xfrm>
            <a:off x="3228889" y="295146"/>
            <a:ext cx="603511" cy="277351"/>
          </a:xfrm>
          <a:prstGeom prst="rect">
            <a:avLst/>
          </a:prstGeom>
          <a:noFill/>
        </p:spPr>
        <p:txBody>
          <a:bodyPr wrap="none" rtlCol="0" anchor="t">
            <a:noAutofit/>
          </a:bodyPr>
          <a:lstStyle/>
          <a:p>
            <a:pPr algn="l"/>
            <a:r>
              <a:rPr kumimoji="1" lang="zh-CN" altLang="en-US" sz="900" dirty="0">
                <a:latin typeface="+mn-ea"/>
                <a:ea typeface="+mn-ea"/>
                <a:cs typeface="Cambria Math" panose="02040503050406030204" charset="0"/>
              </a:rPr>
              <a:t>生成器</a:t>
            </a:r>
          </a:p>
        </p:txBody>
      </p:sp>
      <p:sp>
        <p:nvSpPr>
          <p:cNvPr id="47" name="矩形 46">
            <a:extLst>
              <a:ext uri="{FF2B5EF4-FFF2-40B4-BE49-F238E27FC236}">
                <a16:creationId xmlns:a16="http://schemas.microsoft.com/office/drawing/2014/main" id="{BD64D7F5-EA24-CF84-7F60-206F6CCD0DAC}"/>
              </a:ext>
            </a:extLst>
          </p:cNvPr>
          <p:cNvSpPr/>
          <p:nvPr/>
        </p:nvSpPr>
        <p:spPr>
          <a:xfrm>
            <a:off x="7353442" y="3737814"/>
            <a:ext cx="2055125" cy="2505420"/>
          </a:xfrm>
          <a:prstGeom prst="rect">
            <a:avLst/>
          </a:prstGeom>
          <a:solidFill>
            <a:srgbClr val="DFE9E9"/>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矩形 47">
            <a:extLst>
              <a:ext uri="{FF2B5EF4-FFF2-40B4-BE49-F238E27FC236}">
                <a16:creationId xmlns:a16="http://schemas.microsoft.com/office/drawing/2014/main" id="{C6B633CF-D4F7-0CB3-1D91-BCD927E133AA}"/>
              </a:ext>
            </a:extLst>
          </p:cNvPr>
          <p:cNvSpPr/>
          <p:nvPr/>
        </p:nvSpPr>
        <p:spPr>
          <a:xfrm>
            <a:off x="19446" y="3737814"/>
            <a:ext cx="7018317" cy="2505420"/>
          </a:xfrm>
          <a:prstGeom prst="rect">
            <a:avLst/>
          </a:prstGeom>
          <a:solidFill>
            <a:srgbClr val="DFE9E9"/>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9" name="矩形 48">
            <a:extLst>
              <a:ext uri="{FF2B5EF4-FFF2-40B4-BE49-F238E27FC236}">
                <a16:creationId xmlns:a16="http://schemas.microsoft.com/office/drawing/2014/main" id="{748F1992-6EDA-E90B-B97E-171D270B58AF}"/>
              </a:ext>
            </a:extLst>
          </p:cNvPr>
          <p:cNvSpPr/>
          <p:nvPr/>
        </p:nvSpPr>
        <p:spPr>
          <a:xfrm>
            <a:off x="-308918" y="3574563"/>
            <a:ext cx="9801259" cy="2802653"/>
          </a:xfrm>
          <a:prstGeom prst="rect">
            <a:avLst/>
          </a:prstGeom>
          <a:noFill/>
          <a:ln w="63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F2678F21-B3B1-0D04-09E9-3263740777B3}"/>
              </a:ext>
            </a:extLst>
          </p:cNvPr>
          <p:cNvSpPr/>
          <p:nvPr/>
        </p:nvSpPr>
        <p:spPr>
          <a:xfrm>
            <a:off x="118095" y="3978250"/>
            <a:ext cx="458561" cy="213476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Google Shape;518;p25">
            <a:extLst>
              <a:ext uri="{FF2B5EF4-FFF2-40B4-BE49-F238E27FC236}">
                <a16:creationId xmlns:a16="http://schemas.microsoft.com/office/drawing/2014/main" id="{9527D870-7634-4555-B98A-7BF752730E5B}"/>
              </a:ext>
            </a:extLst>
          </p:cNvPr>
          <p:cNvSpPr/>
          <p:nvPr/>
        </p:nvSpPr>
        <p:spPr>
          <a:xfrm>
            <a:off x="172573" y="40718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2" name="Google Shape;518;p25">
            <a:extLst>
              <a:ext uri="{FF2B5EF4-FFF2-40B4-BE49-F238E27FC236}">
                <a16:creationId xmlns:a16="http://schemas.microsoft.com/office/drawing/2014/main" id="{CC3289D5-68AA-5654-D4E7-C3FBC7CA9D1C}"/>
              </a:ext>
            </a:extLst>
          </p:cNvPr>
          <p:cNvSpPr/>
          <p:nvPr/>
        </p:nvSpPr>
        <p:spPr>
          <a:xfrm>
            <a:off x="172572" y="44274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3" name="Google Shape;518;p25">
            <a:extLst>
              <a:ext uri="{FF2B5EF4-FFF2-40B4-BE49-F238E27FC236}">
                <a16:creationId xmlns:a16="http://schemas.microsoft.com/office/drawing/2014/main" id="{246245D0-B9F1-A786-252C-6829F347F443}"/>
              </a:ext>
            </a:extLst>
          </p:cNvPr>
          <p:cNvSpPr/>
          <p:nvPr/>
        </p:nvSpPr>
        <p:spPr>
          <a:xfrm>
            <a:off x="181041" y="47830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4" name="Google Shape;518;p25">
            <a:extLst>
              <a:ext uri="{FF2B5EF4-FFF2-40B4-BE49-F238E27FC236}">
                <a16:creationId xmlns:a16="http://schemas.microsoft.com/office/drawing/2014/main" id="{09AC114C-EF5A-4658-202E-1100FF0631F7}"/>
              </a:ext>
            </a:extLst>
          </p:cNvPr>
          <p:cNvSpPr/>
          <p:nvPr/>
        </p:nvSpPr>
        <p:spPr>
          <a:xfrm>
            <a:off x="181041" y="5156075"/>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5" name="Google Shape;518;p25">
            <a:extLst>
              <a:ext uri="{FF2B5EF4-FFF2-40B4-BE49-F238E27FC236}">
                <a16:creationId xmlns:a16="http://schemas.microsoft.com/office/drawing/2014/main" id="{5686A360-7184-ED81-0BED-DA6E2A44BF71}"/>
              </a:ext>
            </a:extLst>
          </p:cNvPr>
          <p:cNvSpPr/>
          <p:nvPr/>
        </p:nvSpPr>
        <p:spPr>
          <a:xfrm>
            <a:off x="181041" y="5697947"/>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6" name="矩形 55">
            <a:extLst>
              <a:ext uri="{FF2B5EF4-FFF2-40B4-BE49-F238E27FC236}">
                <a16:creationId xmlns:a16="http://schemas.microsoft.com/office/drawing/2014/main" id="{B94B6315-CD7F-885A-DADD-DA5E8137E284}"/>
              </a:ext>
            </a:extLst>
          </p:cNvPr>
          <p:cNvSpPr/>
          <p:nvPr/>
        </p:nvSpPr>
        <p:spPr>
          <a:xfrm>
            <a:off x="853898" y="3978250"/>
            <a:ext cx="1610885" cy="2134760"/>
          </a:xfrm>
          <a:prstGeom prst="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D3205E06-CDAC-1D6D-6C37-71876FB958E1}"/>
              </a:ext>
            </a:extLst>
          </p:cNvPr>
          <p:cNvSpPr/>
          <p:nvPr/>
        </p:nvSpPr>
        <p:spPr>
          <a:xfrm>
            <a:off x="2742026" y="3978250"/>
            <a:ext cx="458561" cy="213476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Google Shape;518;p25">
            <a:extLst>
              <a:ext uri="{FF2B5EF4-FFF2-40B4-BE49-F238E27FC236}">
                <a16:creationId xmlns:a16="http://schemas.microsoft.com/office/drawing/2014/main" id="{C918E13F-44B1-75E2-BE99-2507F2D4028F}"/>
              </a:ext>
            </a:extLst>
          </p:cNvPr>
          <p:cNvSpPr/>
          <p:nvPr/>
        </p:nvSpPr>
        <p:spPr>
          <a:xfrm>
            <a:off x="2796504" y="40718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59" name="Google Shape;518;p25">
            <a:extLst>
              <a:ext uri="{FF2B5EF4-FFF2-40B4-BE49-F238E27FC236}">
                <a16:creationId xmlns:a16="http://schemas.microsoft.com/office/drawing/2014/main" id="{2B67B168-D64E-E048-98BF-A435ABC62613}"/>
              </a:ext>
            </a:extLst>
          </p:cNvPr>
          <p:cNvSpPr/>
          <p:nvPr/>
        </p:nvSpPr>
        <p:spPr>
          <a:xfrm>
            <a:off x="2796503" y="44274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0" name="Google Shape;518;p25">
            <a:extLst>
              <a:ext uri="{FF2B5EF4-FFF2-40B4-BE49-F238E27FC236}">
                <a16:creationId xmlns:a16="http://schemas.microsoft.com/office/drawing/2014/main" id="{F239B97A-E274-1A2A-3001-D951C3E206BD}"/>
              </a:ext>
            </a:extLst>
          </p:cNvPr>
          <p:cNvSpPr/>
          <p:nvPr/>
        </p:nvSpPr>
        <p:spPr>
          <a:xfrm>
            <a:off x="2804972" y="47830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1" name="Google Shape;518;p25">
            <a:extLst>
              <a:ext uri="{FF2B5EF4-FFF2-40B4-BE49-F238E27FC236}">
                <a16:creationId xmlns:a16="http://schemas.microsoft.com/office/drawing/2014/main" id="{E646D9BE-4586-6783-C272-8075A7C8E5AC}"/>
              </a:ext>
            </a:extLst>
          </p:cNvPr>
          <p:cNvSpPr/>
          <p:nvPr/>
        </p:nvSpPr>
        <p:spPr>
          <a:xfrm>
            <a:off x="2804972" y="5156075"/>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2" name="Google Shape;518;p25">
            <a:extLst>
              <a:ext uri="{FF2B5EF4-FFF2-40B4-BE49-F238E27FC236}">
                <a16:creationId xmlns:a16="http://schemas.microsoft.com/office/drawing/2014/main" id="{1C9EA2E1-6049-355D-D6B0-DEE6D40D3F10}"/>
              </a:ext>
            </a:extLst>
          </p:cNvPr>
          <p:cNvSpPr/>
          <p:nvPr/>
        </p:nvSpPr>
        <p:spPr>
          <a:xfrm>
            <a:off x="2804972" y="5697947"/>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 name="矩形 62">
            <a:extLst>
              <a:ext uri="{FF2B5EF4-FFF2-40B4-BE49-F238E27FC236}">
                <a16:creationId xmlns:a16="http://schemas.microsoft.com/office/drawing/2014/main" id="{D2192BE2-8388-7FA8-79E2-6081E6A91789}"/>
              </a:ext>
            </a:extLst>
          </p:cNvPr>
          <p:cNvSpPr/>
          <p:nvPr/>
        </p:nvSpPr>
        <p:spPr>
          <a:xfrm>
            <a:off x="3835329" y="3978250"/>
            <a:ext cx="458561" cy="213476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36" name="Google Shape;518;p25">
            <a:extLst>
              <a:ext uri="{FF2B5EF4-FFF2-40B4-BE49-F238E27FC236}">
                <a16:creationId xmlns:a16="http://schemas.microsoft.com/office/drawing/2014/main" id="{E5F80634-100A-0686-977F-BBCAB09C6844}"/>
              </a:ext>
            </a:extLst>
          </p:cNvPr>
          <p:cNvSpPr/>
          <p:nvPr/>
        </p:nvSpPr>
        <p:spPr>
          <a:xfrm>
            <a:off x="3889807" y="40718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37" name="Google Shape;518;p25">
            <a:extLst>
              <a:ext uri="{FF2B5EF4-FFF2-40B4-BE49-F238E27FC236}">
                <a16:creationId xmlns:a16="http://schemas.microsoft.com/office/drawing/2014/main" id="{115BB676-AFAC-3B90-4324-99B7F7725575}"/>
              </a:ext>
            </a:extLst>
          </p:cNvPr>
          <p:cNvSpPr/>
          <p:nvPr/>
        </p:nvSpPr>
        <p:spPr>
          <a:xfrm>
            <a:off x="3889806" y="44274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38" name="Google Shape;518;p25">
            <a:extLst>
              <a:ext uri="{FF2B5EF4-FFF2-40B4-BE49-F238E27FC236}">
                <a16:creationId xmlns:a16="http://schemas.microsoft.com/office/drawing/2014/main" id="{51910A3F-03D9-5B6B-4D3B-C506AD598F17}"/>
              </a:ext>
            </a:extLst>
          </p:cNvPr>
          <p:cNvSpPr/>
          <p:nvPr/>
        </p:nvSpPr>
        <p:spPr>
          <a:xfrm>
            <a:off x="3898275" y="47830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39" name="Google Shape;518;p25">
            <a:extLst>
              <a:ext uri="{FF2B5EF4-FFF2-40B4-BE49-F238E27FC236}">
                <a16:creationId xmlns:a16="http://schemas.microsoft.com/office/drawing/2014/main" id="{6B403BDE-93BB-8526-535F-05115DFB43FF}"/>
              </a:ext>
            </a:extLst>
          </p:cNvPr>
          <p:cNvSpPr/>
          <p:nvPr/>
        </p:nvSpPr>
        <p:spPr>
          <a:xfrm>
            <a:off x="3898275" y="5156075"/>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40" name="Google Shape;518;p25">
            <a:extLst>
              <a:ext uri="{FF2B5EF4-FFF2-40B4-BE49-F238E27FC236}">
                <a16:creationId xmlns:a16="http://schemas.microsoft.com/office/drawing/2014/main" id="{5217E0F9-DD49-8EC6-EE3F-B825D5A8FF62}"/>
              </a:ext>
            </a:extLst>
          </p:cNvPr>
          <p:cNvSpPr/>
          <p:nvPr/>
        </p:nvSpPr>
        <p:spPr>
          <a:xfrm>
            <a:off x="3898275" y="5697947"/>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41" name="矩形 6340">
            <a:extLst>
              <a:ext uri="{FF2B5EF4-FFF2-40B4-BE49-F238E27FC236}">
                <a16:creationId xmlns:a16="http://schemas.microsoft.com/office/drawing/2014/main" id="{3C9D65DB-B158-9F3C-0110-C0EAB50F0624}"/>
              </a:ext>
            </a:extLst>
          </p:cNvPr>
          <p:cNvSpPr/>
          <p:nvPr/>
        </p:nvSpPr>
        <p:spPr>
          <a:xfrm>
            <a:off x="4571132" y="3978250"/>
            <a:ext cx="1610885" cy="2134760"/>
          </a:xfrm>
          <a:prstGeom prst="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42" name="矩形 6341">
            <a:extLst>
              <a:ext uri="{FF2B5EF4-FFF2-40B4-BE49-F238E27FC236}">
                <a16:creationId xmlns:a16="http://schemas.microsoft.com/office/drawing/2014/main" id="{92CBD49D-C160-804D-9BC9-779C067A54EB}"/>
              </a:ext>
            </a:extLst>
          </p:cNvPr>
          <p:cNvSpPr/>
          <p:nvPr/>
        </p:nvSpPr>
        <p:spPr>
          <a:xfrm>
            <a:off x="6459260" y="3978250"/>
            <a:ext cx="458561" cy="213476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43" name="Google Shape;518;p25">
            <a:extLst>
              <a:ext uri="{FF2B5EF4-FFF2-40B4-BE49-F238E27FC236}">
                <a16:creationId xmlns:a16="http://schemas.microsoft.com/office/drawing/2014/main" id="{543ACE38-1ACC-CFB5-ADE2-BB1876B82E54}"/>
              </a:ext>
            </a:extLst>
          </p:cNvPr>
          <p:cNvSpPr/>
          <p:nvPr/>
        </p:nvSpPr>
        <p:spPr>
          <a:xfrm>
            <a:off x="6513738" y="40718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44" name="Google Shape;518;p25">
            <a:extLst>
              <a:ext uri="{FF2B5EF4-FFF2-40B4-BE49-F238E27FC236}">
                <a16:creationId xmlns:a16="http://schemas.microsoft.com/office/drawing/2014/main" id="{7DD44437-071C-8993-410C-AD3ABA85146A}"/>
              </a:ext>
            </a:extLst>
          </p:cNvPr>
          <p:cNvSpPr/>
          <p:nvPr/>
        </p:nvSpPr>
        <p:spPr>
          <a:xfrm>
            <a:off x="6513737" y="44274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45" name="Google Shape;518;p25">
            <a:extLst>
              <a:ext uri="{FF2B5EF4-FFF2-40B4-BE49-F238E27FC236}">
                <a16:creationId xmlns:a16="http://schemas.microsoft.com/office/drawing/2014/main" id="{4066C34F-1DCB-8FE8-9AB6-B75BA0EE6017}"/>
              </a:ext>
            </a:extLst>
          </p:cNvPr>
          <p:cNvSpPr/>
          <p:nvPr/>
        </p:nvSpPr>
        <p:spPr>
          <a:xfrm>
            <a:off x="6522206" y="4783093"/>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46" name="Google Shape;518;p25">
            <a:extLst>
              <a:ext uri="{FF2B5EF4-FFF2-40B4-BE49-F238E27FC236}">
                <a16:creationId xmlns:a16="http://schemas.microsoft.com/office/drawing/2014/main" id="{6E7C9051-3868-081A-3C87-263A4F2B5B3B}"/>
              </a:ext>
            </a:extLst>
          </p:cNvPr>
          <p:cNvSpPr/>
          <p:nvPr/>
        </p:nvSpPr>
        <p:spPr>
          <a:xfrm>
            <a:off x="6522206" y="5156075"/>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47" name="Google Shape;518;p25">
            <a:extLst>
              <a:ext uri="{FF2B5EF4-FFF2-40B4-BE49-F238E27FC236}">
                <a16:creationId xmlns:a16="http://schemas.microsoft.com/office/drawing/2014/main" id="{2D96D5EC-A7C1-60A7-3528-C78B2A28C250}"/>
              </a:ext>
            </a:extLst>
          </p:cNvPr>
          <p:cNvSpPr/>
          <p:nvPr/>
        </p:nvSpPr>
        <p:spPr>
          <a:xfrm>
            <a:off x="6522206" y="5697947"/>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50" name="文本框 6349">
            <a:extLst>
              <a:ext uri="{FF2B5EF4-FFF2-40B4-BE49-F238E27FC236}">
                <a16:creationId xmlns:a16="http://schemas.microsoft.com/office/drawing/2014/main" id="{E6DBF319-C394-25AC-2205-8205B47909F4}"/>
              </a:ext>
            </a:extLst>
          </p:cNvPr>
          <p:cNvSpPr txBox="1"/>
          <p:nvPr/>
        </p:nvSpPr>
        <p:spPr>
          <a:xfrm>
            <a:off x="1344069" y="3978250"/>
            <a:ext cx="592110" cy="221619"/>
          </a:xfrm>
          <a:prstGeom prst="rect">
            <a:avLst/>
          </a:prstGeom>
          <a:noFill/>
        </p:spPr>
        <p:txBody>
          <a:bodyPr wrap="none" rtlCol="0" anchor="t">
            <a:noAutofit/>
          </a:bodyPr>
          <a:lstStyle/>
          <a:p>
            <a:pPr algn="l"/>
            <a:r>
              <a:rPr kumimoji="1" lang="zh-CN" altLang="en-US" sz="900" dirty="0">
                <a:latin typeface="+mn-ea"/>
                <a:ea typeface="+mn-ea"/>
                <a:cs typeface="Cambria Math" panose="02040503050406030204" charset="0"/>
              </a:rPr>
              <a:t>编码器</a:t>
            </a:r>
          </a:p>
        </p:txBody>
      </p:sp>
      <p:sp>
        <p:nvSpPr>
          <p:cNvPr id="6351" name="文本框 6350">
            <a:extLst>
              <a:ext uri="{FF2B5EF4-FFF2-40B4-BE49-F238E27FC236}">
                <a16:creationId xmlns:a16="http://schemas.microsoft.com/office/drawing/2014/main" id="{136EB26A-1A85-4750-99C3-DF3BFAC76365}"/>
              </a:ext>
            </a:extLst>
          </p:cNvPr>
          <p:cNvSpPr txBox="1"/>
          <p:nvPr/>
        </p:nvSpPr>
        <p:spPr>
          <a:xfrm>
            <a:off x="5146209" y="3957228"/>
            <a:ext cx="603511" cy="277351"/>
          </a:xfrm>
          <a:prstGeom prst="rect">
            <a:avLst/>
          </a:prstGeom>
          <a:noFill/>
        </p:spPr>
        <p:txBody>
          <a:bodyPr wrap="none" rtlCol="0" anchor="t">
            <a:noAutofit/>
          </a:bodyPr>
          <a:lstStyle/>
          <a:p>
            <a:pPr algn="l"/>
            <a:r>
              <a:rPr kumimoji="1" lang="zh-CN" altLang="en-US" sz="900" dirty="0">
                <a:latin typeface="+mn-ea"/>
                <a:ea typeface="+mn-ea"/>
                <a:cs typeface="Cambria Math" panose="02040503050406030204" charset="0"/>
              </a:rPr>
              <a:t>解码器</a:t>
            </a:r>
          </a:p>
        </p:txBody>
      </p:sp>
      <p:sp>
        <p:nvSpPr>
          <p:cNvPr id="6352" name="文本框 6351">
            <a:extLst>
              <a:ext uri="{FF2B5EF4-FFF2-40B4-BE49-F238E27FC236}">
                <a16:creationId xmlns:a16="http://schemas.microsoft.com/office/drawing/2014/main" id="{18D3C826-2AFB-55AF-2299-1D0821EC5C87}"/>
              </a:ext>
            </a:extLst>
          </p:cNvPr>
          <p:cNvSpPr txBox="1"/>
          <p:nvPr/>
        </p:nvSpPr>
        <p:spPr>
          <a:xfrm>
            <a:off x="7619969" y="4113593"/>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6353" name="文本框 6352">
            <a:extLst>
              <a:ext uri="{FF2B5EF4-FFF2-40B4-BE49-F238E27FC236}">
                <a16:creationId xmlns:a16="http://schemas.microsoft.com/office/drawing/2014/main" id="{2CACA1D9-F32D-F7D9-FEDF-25F26C08C589}"/>
              </a:ext>
            </a:extLst>
          </p:cNvPr>
          <p:cNvSpPr txBox="1"/>
          <p:nvPr/>
        </p:nvSpPr>
        <p:spPr>
          <a:xfrm>
            <a:off x="8524209" y="4062793"/>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6354" name="文本框 6353">
            <a:extLst>
              <a:ext uri="{FF2B5EF4-FFF2-40B4-BE49-F238E27FC236}">
                <a16:creationId xmlns:a16="http://schemas.microsoft.com/office/drawing/2014/main" id="{15DFFA87-706B-34E0-680E-2EF30B463A25}"/>
              </a:ext>
            </a:extLst>
          </p:cNvPr>
          <p:cNvSpPr txBox="1"/>
          <p:nvPr/>
        </p:nvSpPr>
        <p:spPr>
          <a:xfrm>
            <a:off x="8121483" y="3748524"/>
            <a:ext cx="603511" cy="277351"/>
          </a:xfrm>
          <a:prstGeom prst="rect">
            <a:avLst/>
          </a:prstGeom>
          <a:noFill/>
        </p:spPr>
        <p:txBody>
          <a:bodyPr wrap="none" rtlCol="0" anchor="t">
            <a:noAutofit/>
          </a:bodyPr>
          <a:lstStyle/>
          <a:p>
            <a:pPr algn="l"/>
            <a:r>
              <a:rPr kumimoji="1" lang="zh-CN" altLang="en-US" sz="900" dirty="0">
                <a:latin typeface="+mn-ea"/>
                <a:ea typeface="+mn-ea"/>
                <a:cs typeface="Cambria Math" panose="02040503050406030204" charset="0"/>
              </a:rPr>
              <a:t>入侵检测</a:t>
            </a:r>
          </a:p>
        </p:txBody>
      </p:sp>
      <p:sp>
        <p:nvSpPr>
          <p:cNvPr id="6355" name="文本框 6354">
            <a:extLst>
              <a:ext uri="{FF2B5EF4-FFF2-40B4-BE49-F238E27FC236}">
                <a16:creationId xmlns:a16="http://schemas.microsoft.com/office/drawing/2014/main" id="{497CD256-DD29-AC51-4B7E-9CBC0ABE5BBF}"/>
              </a:ext>
            </a:extLst>
          </p:cNvPr>
          <p:cNvSpPr txBox="1"/>
          <p:nvPr/>
        </p:nvSpPr>
        <p:spPr>
          <a:xfrm>
            <a:off x="2907302" y="3676559"/>
            <a:ext cx="0" cy="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6357" name="文本框 6356">
            <a:extLst>
              <a:ext uri="{FF2B5EF4-FFF2-40B4-BE49-F238E27FC236}">
                <a16:creationId xmlns:a16="http://schemas.microsoft.com/office/drawing/2014/main" id="{967273FC-6CF3-5BD2-86F9-9497FD0D58D1}"/>
              </a:ext>
            </a:extLst>
          </p:cNvPr>
          <p:cNvSpPr txBox="1"/>
          <p:nvPr/>
        </p:nvSpPr>
        <p:spPr>
          <a:xfrm>
            <a:off x="3238612" y="3757949"/>
            <a:ext cx="603511" cy="277351"/>
          </a:xfrm>
          <a:prstGeom prst="rect">
            <a:avLst/>
          </a:prstGeom>
          <a:noFill/>
        </p:spPr>
        <p:txBody>
          <a:bodyPr wrap="none" rtlCol="0" anchor="t">
            <a:noAutofit/>
          </a:bodyPr>
          <a:lstStyle/>
          <a:p>
            <a:pPr algn="l"/>
            <a:r>
              <a:rPr kumimoji="1" lang="zh-CN" altLang="en-US" sz="900" dirty="0">
                <a:latin typeface="+mn-ea"/>
                <a:ea typeface="+mn-ea"/>
                <a:cs typeface="Cambria Math" panose="02040503050406030204" charset="0"/>
              </a:rPr>
              <a:t>生成器</a:t>
            </a:r>
          </a:p>
        </p:txBody>
      </p:sp>
      <p:sp>
        <p:nvSpPr>
          <p:cNvPr id="6359" name="文本框 6358">
            <a:extLst>
              <a:ext uri="{FF2B5EF4-FFF2-40B4-BE49-F238E27FC236}">
                <a16:creationId xmlns:a16="http://schemas.microsoft.com/office/drawing/2014/main" id="{56DD5A27-99F4-CA2B-4C88-0E03DAB8EE8A}"/>
              </a:ext>
            </a:extLst>
          </p:cNvPr>
          <p:cNvSpPr txBox="1"/>
          <p:nvPr/>
        </p:nvSpPr>
        <p:spPr>
          <a:xfrm>
            <a:off x="209433" y="1372564"/>
            <a:ext cx="914400" cy="914400"/>
          </a:xfrm>
          <a:prstGeom prst="rect">
            <a:avLst/>
          </a:prstGeom>
          <a:noFill/>
        </p:spPr>
        <p:txBody>
          <a:bodyPr wrap="none" rtlCol="0" anchor="t">
            <a:noAutofit/>
          </a:bodyPr>
          <a:lstStyle/>
          <a:p>
            <a:pPr algn="l"/>
            <a:endParaRPr kumimoji="1" lang="zh-CN" altLang="en-US" sz="900" i="1" dirty="0">
              <a:latin typeface="Cambria Math" panose="02040503050406030204" charset="0"/>
              <a:cs typeface="Cambria Math" panose="02040503050406030204" charset="0"/>
            </a:endParaRPr>
          </a:p>
        </p:txBody>
      </p:sp>
      <p:sp>
        <p:nvSpPr>
          <p:cNvPr id="6360" name="文本框 6359">
            <a:extLst>
              <a:ext uri="{FF2B5EF4-FFF2-40B4-BE49-F238E27FC236}">
                <a16:creationId xmlns:a16="http://schemas.microsoft.com/office/drawing/2014/main" id="{854DEBFD-E742-281B-6186-32540E3474AA}"/>
              </a:ext>
            </a:extLst>
          </p:cNvPr>
          <p:cNvSpPr txBox="1"/>
          <p:nvPr/>
        </p:nvSpPr>
        <p:spPr>
          <a:xfrm>
            <a:off x="-222235" y="1236072"/>
            <a:ext cx="222235" cy="914400"/>
          </a:xfrm>
          <a:prstGeom prst="rect">
            <a:avLst/>
          </a:prstGeom>
          <a:noFill/>
        </p:spPr>
        <p:txBody>
          <a:bodyPr vert="eaVert" wrap="none" rtlCol="0" anchor="t">
            <a:noAutofit/>
          </a:bodyPr>
          <a:lstStyle/>
          <a:p>
            <a:pPr algn="l"/>
            <a:r>
              <a:rPr kumimoji="1" lang="zh-CN" altLang="en-US" sz="900" dirty="0">
                <a:latin typeface="+mn-ea"/>
                <a:ea typeface="+mn-ea"/>
                <a:cs typeface="Cambria Math" panose="02040503050406030204" charset="0"/>
              </a:rPr>
              <a:t>训练阶段</a:t>
            </a:r>
          </a:p>
        </p:txBody>
      </p:sp>
      <p:sp>
        <p:nvSpPr>
          <p:cNvPr id="6361" name="文本框 6360">
            <a:extLst>
              <a:ext uri="{FF2B5EF4-FFF2-40B4-BE49-F238E27FC236}">
                <a16:creationId xmlns:a16="http://schemas.microsoft.com/office/drawing/2014/main" id="{4EF4BF0A-4879-5055-47B2-09A3917C668B}"/>
              </a:ext>
            </a:extLst>
          </p:cNvPr>
          <p:cNvSpPr txBox="1"/>
          <p:nvPr/>
        </p:nvSpPr>
        <p:spPr>
          <a:xfrm>
            <a:off x="-250836" y="4694911"/>
            <a:ext cx="224268" cy="673658"/>
          </a:xfrm>
          <a:prstGeom prst="rect">
            <a:avLst/>
          </a:prstGeom>
          <a:noFill/>
        </p:spPr>
        <p:txBody>
          <a:bodyPr vert="eaVert" wrap="none" rtlCol="0" anchor="t">
            <a:noAutofit/>
          </a:bodyPr>
          <a:lstStyle/>
          <a:p>
            <a:pPr algn="l"/>
            <a:r>
              <a:rPr kumimoji="1" lang="zh-CN" altLang="en-US" sz="900" dirty="0">
                <a:latin typeface="+mn-ea"/>
                <a:ea typeface="+mn-ea"/>
                <a:cs typeface="Cambria Math" panose="02040503050406030204" charset="0"/>
              </a:rPr>
              <a:t>测试阶段</a:t>
            </a:r>
          </a:p>
        </p:txBody>
      </p:sp>
      <p:sp>
        <p:nvSpPr>
          <p:cNvPr id="6362" name="矩形 6361">
            <a:extLst>
              <a:ext uri="{FF2B5EF4-FFF2-40B4-BE49-F238E27FC236}">
                <a16:creationId xmlns:a16="http://schemas.microsoft.com/office/drawing/2014/main" id="{3890DA0A-DF61-4FD8-22FE-C01A751E6A07}"/>
              </a:ext>
            </a:extLst>
          </p:cNvPr>
          <p:cNvSpPr/>
          <p:nvPr/>
        </p:nvSpPr>
        <p:spPr>
          <a:xfrm>
            <a:off x="6428582" y="492869"/>
            <a:ext cx="458561" cy="213476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63" name="Google Shape;518;p25">
            <a:extLst>
              <a:ext uri="{FF2B5EF4-FFF2-40B4-BE49-F238E27FC236}">
                <a16:creationId xmlns:a16="http://schemas.microsoft.com/office/drawing/2014/main" id="{639E0F5A-32CB-CB2D-3589-F791EF0F302F}"/>
              </a:ext>
            </a:extLst>
          </p:cNvPr>
          <p:cNvSpPr/>
          <p:nvPr/>
        </p:nvSpPr>
        <p:spPr>
          <a:xfrm>
            <a:off x="6483060" y="586512"/>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64" name="Google Shape;518;p25">
            <a:extLst>
              <a:ext uri="{FF2B5EF4-FFF2-40B4-BE49-F238E27FC236}">
                <a16:creationId xmlns:a16="http://schemas.microsoft.com/office/drawing/2014/main" id="{F2EB0557-E34E-7383-7C3D-042960D338BB}"/>
              </a:ext>
            </a:extLst>
          </p:cNvPr>
          <p:cNvSpPr/>
          <p:nvPr/>
        </p:nvSpPr>
        <p:spPr>
          <a:xfrm>
            <a:off x="6483059" y="942112"/>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365" name="Google Shape;518;p25">
            <a:extLst>
              <a:ext uri="{FF2B5EF4-FFF2-40B4-BE49-F238E27FC236}">
                <a16:creationId xmlns:a16="http://schemas.microsoft.com/office/drawing/2014/main" id="{E7EE73E1-3E75-8273-F943-31E67304778E}"/>
              </a:ext>
            </a:extLst>
          </p:cNvPr>
          <p:cNvSpPr/>
          <p:nvPr/>
        </p:nvSpPr>
        <p:spPr>
          <a:xfrm>
            <a:off x="6491528" y="1297712"/>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405" name="Google Shape;518;p25">
            <a:extLst>
              <a:ext uri="{FF2B5EF4-FFF2-40B4-BE49-F238E27FC236}">
                <a16:creationId xmlns:a16="http://schemas.microsoft.com/office/drawing/2014/main" id="{346E1770-CFC3-CE06-332E-71F12DA3FF21}"/>
              </a:ext>
            </a:extLst>
          </p:cNvPr>
          <p:cNvSpPr/>
          <p:nvPr/>
        </p:nvSpPr>
        <p:spPr>
          <a:xfrm>
            <a:off x="6491528" y="1670694"/>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438" name="Google Shape;518;p25">
            <a:extLst>
              <a:ext uri="{FF2B5EF4-FFF2-40B4-BE49-F238E27FC236}">
                <a16:creationId xmlns:a16="http://schemas.microsoft.com/office/drawing/2014/main" id="{0F065623-E8EE-E96B-EF65-A1FB6C22768A}"/>
              </a:ext>
            </a:extLst>
          </p:cNvPr>
          <p:cNvSpPr/>
          <p:nvPr/>
        </p:nvSpPr>
        <p:spPr>
          <a:xfrm>
            <a:off x="6491528" y="2212566"/>
            <a:ext cx="349601" cy="347134"/>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200" baseline="-25000" dirty="0"/>
          </a:p>
        </p:txBody>
      </p:sp>
      <p:sp>
        <p:nvSpPr>
          <p:cNvPr id="6452" name="Google Shape;6464;p65">
            <a:extLst>
              <a:ext uri="{FF2B5EF4-FFF2-40B4-BE49-F238E27FC236}">
                <a16:creationId xmlns:a16="http://schemas.microsoft.com/office/drawing/2014/main" id="{CF0C540D-8F8D-3EB3-0CFF-486C3A2FCB48}"/>
              </a:ext>
            </a:extLst>
          </p:cNvPr>
          <p:cNvSpPr/>
          <p:nvPr/>
        </p:nvSpPr>
        <p:spPr>
          <a:xfrm>
            <a:off x="1039465" y="780102"/>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Transformer</a:t>
            </a:r>
            <a:r>
              <a:rPr lang="zh-CN" altLang="en-US" sz="1000" dirty="0"/>
              <a:t> </a:t>
            </a:r>
            <a:r>
              <a:rPr lang="en-US" altLang="zh-CN" sz="1000" dirty="0"/>
              <a:t>Block</a:t>
            </a:r>
            <a:endParaRPr sz="1000" dirty="0"/>
          </a:p>
        </p:txBody>
      </p:sp>
      <p:sp>
        <p:nvSpPr>
          <p:cNvPr id="6453" name="Google Shape;6464;p65">
            <a:extLst>
              <a:ext uri="{FF2B5EF4-FFF2-40B4-BE49-F238E27FC236}">
                <a16:creationId xmlns:a16="http://schemas.microsoft.com/office/drawing/2014/main" id="{14E4419E-A50C-B101-D562-8E9D50951802}"/>
              </a:ext>
            </a:extLst>
          </p:cNvPr>
          <p:cNvSpPr/>
          <p:nvPr/>
        </p:nvSpPr>
        <p:spPr>
          <a:xfrm>
            <a:off x="1026939" y="1318721"/>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000" dirty="0"/>
              <a:t>Transformer Block</a:t>
            </a:r>
          </a:p>
        </p:txBody>
      </p:sp>
      <p:sp>
        <p:nvSpPr>
          <p:cNvPr id="6454" name="Google Shape;6464;p65">
            <a:extLst>
              <a:ext uri="{FF2B5EF4-FFF2-40B4-BE49-F238E27FC236}">
                <a16:creationId xmlns:a16="http://schemas.microsoft.com/office/drawing/2014/main" id="{15BD5114-6459-BDBC-E1C6-F84CA01E4F7D}"/>
              </a:ext>
            </a:extLst>
          </p:cNvPr>
          <p:cNvSpPr/>
          <p:nvPr/>
        </p:nvSpPr>
        <p:spPr>
          <a:xfrm>
            <a:off x="1029220" y="2065109"/>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000" dirty="0"/>
              <a:t>Transformer Block</a:t>
            </a:r>
          </a:p>
        </p:txBody>
      </p:sp>
      <p:sp>
        <p:nvSpPr>
          <p:cNvPr id="6455" name="Google Shape;6464;p65">
            <a:extLst>
              <a:ext uri="{FF2B5EF4-FFF2-40B4-BE49-F238E27FC236}">
                <a16:creationId xmlns:a16="http://schemas.microsoft.com/office/drawing/2014/main" id="{A80427C2-2095-8437-4C05-7E2E960CD2D2}"/>
              </a:ext>
            </a:extLst>
          </p:cNvPr>
          <p:cNvSpPr/>
          <p:nvPr/>
        </p:nvSpPr>
        <p:spPr>
          <a:xfrm>
            <a:off x="4747169" y="780102"/>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Transformer</a:t>
            </a:r>
            <a:r>
              <a:rPr lang="zh-CN" altLang="en-US" sz="1000" dirty="0"/>
              <a:t> </a:t>
            </a:r>
            <a:r>
              <a:rPr lang="en-US" altLang="zh-CN" sz="1000" dirty="0"/>
              <a:t>Block</a:t>
            </a:r>
            <a:endParaRPr sz="1000" dirty="0"/>
          </a:p>
        </p:txBody>
      </p:sp>
      <p:sp>
        <p:nvSpPr>
          <p:cNvPr id="6456" name="Google Shape;6464;p65">
            <a:extLst>
              <a:ext uri="{FF2B5EF4-FFF2-40B4-BE49-F238E27FC236}">
                <a16:creationId xmlns:a16="http://schemas.microsoft.com/office/drawing/2014/main" id="{F17C4AFB-294C-1667-0659-7573B9518F5F}"/>
              </a:ext>
            </a:extLst>
          </p:cNvPr>
          <p:cNvSpPr/>
          <p:nvPr/>
        </p:nvSpPr>
        <p:spPr>
          <a:xfrm>
            <a:off x="4734643" y="1318721"/>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000" dirty="0"/>
              <a:t>Transformer Block</a:t>
            </a:r>
          </a:p>
        </p:txBody>
      </p:sp>
      <p:sp>
        <p:nvSpPr>
          <p:cNvPr id="6457" name="Google Shape;6464;p65">
            <a:extLst>
              <a:ext uri="{FF2B5EF4-FFF2-40B4-BE49-F238E27FC236}">
                <a16:creationId xmlns:a16="http://schemas.microsoft.com/office/drawing/2014/main" id="{AD8C3499-5F9D-1895-3D7D-C88E0EBDAE67}"/>
              </a:ext>
            </a:extLst>
          </p:cNvPr>
          <p:cNvSpPr/>
          <p:nvPr/>
        </p:nvSpPr>
        <p:spPr>
          <a:xfrm>
            <a:off x="4736924" y="2065109"/>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000" dirty="0"/>
              <a:t>Transformer Block</a:t>
            </a:r>
          </a:p>
        </p:txBody>
      </p:sp>
      <p:sp>
        <p:nvSpPr>
          <p:cNvPr id="6458" name="Google Shape;6464;p65">
            <a:extLst>
              <a:ext uri="{FF2B5EF4-FFF2-40B4-BE49-F238E27FC236}">
                <a16:creationId xmlns:a16="http://schemas.microsoft.com/office/drawing/2014/main" id="{45EFD83E-D89C-2FA4-96B1-CAC81F3AD9D0}"/>
              </a:ext>
            </a:extLst>
          </p:cNvPr>
          <p:cNvSpPr/>
          <p:nvPr/>
        </p:nvSpPr>
        <p:spPr>
          <a:xfrm>
            <a:off x="1026939" y="4287389"/>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Transformer</a:t>
            </a:r>
            <a:r>
              <a:rPr lang="zh-CN" altLang="en-US" sz="1000" dirty="0"/>
              <a:t> </a:t>
            </a:r>
            <a:r>
              <a:rPr lang="en-US" altLang="zh-CN" sz="1000" dirty="0"/>
              <a:t>Block</a:t>
            </a:r>
            <a:endParaRPr sz="1000" dirty="0"/>
          </a:p>
        </p:txBody>
      </p:sp>
      <p:sp>
        <p:nvSpPr>
          <p:cNvPr id="6459" name="Google Shape;6464;p65">
            <a:extLst>
              <a:ext uri="{FF2B5EF4-FFF2-40B4-BE49-F238E27FC236}">
                <a16:creationId xmlns:a16="http://schemas.microsoft.com/office/drawing/2014/main" id="{9110707A-2376-0A4C-19E1-0153827C02C6}"/>
              </a:ext>
            </a:extLst>
          </p:cNvPr>
          <p:cNvSpPr/>
          <p:nvPr/>
        </p:nvSpPr>
        <p:spPr>
          <a:xfrm>
            <a:off x="1014413" y="4826008"/>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000" dirty="0"/>
              <a:t>Transformer Block</a:t>
            </a:r>
          </a:p>
        </p:txBody>
      </p:sp>
      <p:sp>
        <p:nvSpPr>
          <p:cNvPr id="6460" name="Google Shape;6464;p65">
            <a:extLst>
              <a:ext uri="{FF2B5EF4-FFF2-40B4-BE49-F238E27FC236}">
                <a16:creationId xmlns:a16="http://schemas.microsoft.com/office/drawing/2014/main" id="{D897BCFC-58D2-6EE4-6CE4-AD1B22288EC2}"/>
              </a:ext>
            </a:extLst>
          </p:cNvPr>
          <p:cNvSpPr/>
          <p:nvPr/>
        </p:nvSpPr>
        <p:spPr>
          <a:xfrm>
            <a:off x="1016694" y="5572396"/>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000" dirty="0"/>
              <a:t>Transformer Block</a:t>
            </a:r>
          </a:p>
        </p:txBody>
      </p:sp>
      <p:sp>
        <p:nvSpPr>
          <p:cNvPr id="6461" name="Google Shape;6464;p65">
            <a:extLst>
              <a:ext uri="{FF2B5EF4-FFF2-40B4-BE49-F238E27FC236}">
                <a16:creationId xmlns:a16="http://schemas.microsoft.com/office/drawing/2014/main" id="{451DE3A3-2C1C-A739-19DC-B8D307A4664A}"/>
              </a:ext>
            </a:extLst>
          </p:cNvPr>
          <p:cNvSpPr/>
          <p:nvPr/>
        </p:nvSpPr>
        <p:spPr>
          <a:xfrm>
            <a:off x="4784747" y="4249811"/>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Transformer</a:t>
            </a:r>
            <a:r>
              <a:rPr lang="zh-CN" altLang="en-US" sz="1000" dirty="0"/>
              <a:t> </a:t>
            </a:r>
            <a:r>
              <a:rPr lang="en-US" altLang="zh-CN" sz="1000" dirty="0"/>
              <a:t>Block</a:t>
            </a:r>
            <a:endParaRPr sz="1000" dirty="0"/>
          </a:p>
        </p:txBody>
      </p:sp>
      <p:sp>
        <p:nvSpPr>
          <p:cNvPr id="6462" name="Google Shape;6464;p65">
            <a:extLst>
              <a:ext uri="{FF2B5EF4-FFF2-40B4-BE49-F238E27FC236}">
                <a16:creationId xmlns:a16="http://schemas.microsoft.com/office/drawing/2014/main" id="{7E4E7FBA-B5D2-4B29-5461-1CF34508608A}"/>
              </a:ext>
            </a:extLst>
          </p:cNvPr>
          <p:cNvSpPr/>
          <p:nvPr/>
        </p:nvSpPr>
        <p:spPr>
          <a:xfrm>
            <a:off x="4772221" y="478843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000" dirty="0"/>
              <a:t>Transformer Block</a:t>
            </a:r>
          </a:p>
        </p:txBody>
      </p:sp>
      <p:sp>
        <p:nvSpPr>
          <p:cNvPr id="6463" name="Google Shape;6464;p65">
            <a:extLst>
              <a:ext uri="{FF2B5EF4-FFF2-40B4-BE49-F238E27FC236}">
                <a16:creationId xmlns:a16="http://schemas.microsoft.com/office/drawing/2014/main" id="{44BD771C-9438-F30F-F06D-676C7216959B}"/>
              </a:ext>
            </a:extLst>
          </p:cNvPr>
          <p:cNvSpPr/>
          <p:nvPr/>
        </p:nvSpPr>
        <p:spPr>
          <a:xfrm>
            <a:off x="4774502" y="5534818"/>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000" dirty="0"/>
              <a:t>Transformer Block</a:t>
            </a:r>
          </a:p>
        </p:txBody>
      </p:sp>
      <p:sp>
        <p:nvSpPr>
          <p:cNvPr id="6464" name="Google Shape;6464;p65">
            <a:extLst>
              <a:ext uri="{FF2B5EF4-FFF2-40B4-BE49-F238E27FC236}">
                <a16:creationId xmlns:a16="http://schemas.microsoft.com/office/drawing/2014/main" id="{D6D7F945-6EA9-4558-6D88-CF06B1A85678}"/>
              </a:ext>
            </a:extLst>
          </p:cNvPr>
          <p:cNvSpPr/>
          <p:nvPr/>
        </p:nvSpPr>
        <p:spPr>
          <a:xfrm>
            <a:off x="8121483" y="644426"/>
            <a:ext cx="754415" cy="26203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Linear</a:t>
            </a:r>
            <a:endParaRPr sz="1000" dirty="0"/>
          </a:p>
        </p:txBody>
      </p:sp>
      <p:sp>
        <p:nvSpPr>
          <p:cNvPr id="6465" name="Google Shape;6464;p65">
            <a:extLst>
              <a:ext uri="{FF2B5EF4-FFF2-40B4-BE49-F238E27FC236}">
                <a16:creationId xmlns:a16="http://schemas.microsoft.com/office/drawing/2014/main" id="{577E37EE-908C-BEA0-A594-E9AACFB89510}"/>
              </a:ext>
            </a:extLst>
          </p:cNvPr>
          <p:cNvSpPr/>
          <p:nvPr/>
        </p:nvSpPr>
        <p:spPr>
          <a:xfrm>
            <a:off x="8121483" y="1334495"/>
            <a:ext cx="754415" cy="26203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Linear</a:t>
            </a:r>
            <a:endParaRPr sz="1000" dirty="0"/>
          </a:p>
        </p:txBody>
      </p:sp>
      <p:sp>
        <p:nvSpPr>
          <p:cNvPr id="6466" name="Google Shape;6464;p65">
            <a:extLst>
              <a:ext uri="{FF2B5EF4-FFF2-40B4-BE49-F238E27FC236}">
                <a16:creationId xmlns:a16="http://schemas.microsoft.com/office/drawing/2014/main" id="{7A06A54B-2E39-9560-86BF-1CF144B0434C}"/>
              </a:ext>
            </a:extLst>
          </p:cNvPr>
          <p:cNvSpPr/>
          <p:nvPr/>
        </p:nvSpPr>
        <p:spPr>
          <a:xfrm>
            <a:off x="8133519" y="1713194"/>
            <a:ext cx="754415" cy="26203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Linear</a:t>
            </a:r>
            <a:endParaRPr sz="1000" dirty="0"/>
          </a:p>
        </p:txBody>
      </p:sp>
      <p:sp>
        <p:nvSpPr>
          <p:cNvPr id="6467" name="Google Shape;6464;p65">
            <a:extLst>
              <a:ext uri="{FF2B5EF4-FFF2-40B4-BE49-F238E27FC236}">
                <a16:creationId xmlns:a16="http://schemas.microsoft.com/office/drawing/2014/main" id="{9F538810-2170-4574-605E-039A5F637B4D}"/>
              </a:ext>
            </a:extLst>
          </p:cNvPr>
          <p:cNvSpPr/>
          <p:nvPr/>
        </p:nvSpPr>
        <p:spPr>
          <a:xfrm>
            <a:off x="8121483" y="1007241"/>
            <a:ext cx="754415" cy="26203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Linear</a:t>
            </a:r>
            <a:endParaRPr sz="1000" dirty="0"/>
          </a:p>
        </p:txBody>
      </p:sp>
      <p:sp>
        <p:nvSpPr>
          <p:cNvPr id="6468" name="Google Shape;6464;p65">
            <a:extLst>
              <a:ext uri="{FF2B5EF4-FFF2-40B4-BE49-F238E27FC236}">
                <a16:creationId xmlns:a16="http://schemas.microsoft.com/office/drawing/2014/main" id="{5500988B-8742-3722-9F21-75394560ABCC}"/>
              </a:ext>
            </a:extLst>
          </p:cNvPr>
          <p:cNvSpPr/>
          <p:nvPr/>
        </p:nvSpPr>
        <p:spPr>
          <a:xfrm>
            <a:off x="8121483" y="2255066"/>
            <a:ext cx="754415" cy="26203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Linear</a:t>
            </a:r>
            <a:endParaRPr sz="1000" dirty="0"/>
          </a:p>
        </p:txBody>
      </p:sp>
      <p:cxnSp>
        <p:nvCxnSpPr>
          <p:cNvPr id="6470" name="直线箭头连接符 6469">
            <a:extLst>
              <a:ext uri="{FF2B5EF4-FFF2-40B4-BE49-F238E27FC236}">
                <a16:creationId xmlns:a16="http://schemas.microsoft.com/office/drawing/2014/main" id="{1342A8AA-D9A1-5B5C-DC83-DD4CA5563683}"/>
              </a:ext>
            </a:extLst>
          </p:cNvPr>
          <p:cNvCxnSpPr>
            <a:cxnSpLocks/>
            <a:endCxn id="17" idx="2"/>
          </p:cNvCxnSpPr>
          <p:nvPr/>
        </p:nvCxnSpPr>
        <p:spPr>
          <a:xfrm flipV="1">
            <a:off x="4054883" y="2650207"/>
            <a:ext cx="4" cy="3706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72" name="直线箭头连接符 6471">
            <a:extLst>
              <a:ext uri="{FF2B5EF4-FFF2-40B4-BE49-F238E27FC236}">
                <a16:creationId xmlns:a16="http://schemas.microsoft.com/office/drawing/2014/main" id="{41552532-D986-FD26-C33A-AA32EE5E3740}"/>
              </a:ext>
            </a:extLst>
          </p:cNvPr>
          <p:cNvCxnSpPr>
            <a:cxnSpLocks/>
          </p:cNvCxnSpPr>
          <p:nvPr/>
        </p:nvCxnSpPr>
        <p:spPr>
          <a:xfrm>
            <a:off x="2971496" y="2655601"/>
            <a:ext cx="0" cy="3652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77" name="直线箭头连接符 6476">
            <a:extLst>
              <a:ext uri="{FF2B5EF4-FFF2-40B4-BE49-F238E27FC236}">
                <a16:creationId xmlns:a16="http://schemas.microsoft.com/office/drawing/2014/main" id="{C209D75C-3B2D-7C5C-9EF2-38CF03989B63}"/>
              </a:ext>
            </a:extLst>
          </p:cNvPr>
          <p:cNvCxnSpPr>
            <a:cxnSpLocks/>
            <a:stCxn id="57" idx="0"/>
          </p:cNvCxnSpPr>
          <p:nvPr/>
        </p:nvCxnSpPr>
        <p:spPr>
          <a:xfrm flipV="1">
            <a:off x="2971307" y="3460845"/>
            <a:ext cx="567" cy="5174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79" name="直线箭头连接符 6478">
            <a:extLst>
              <a:ext uri="{FF2B5EF4-FFF2-40B4-BE49-F238E27FC236}">
                <a16:creationId xmlns:a16="http://schemas.microsoft.com/office/drawing/2014/main" id="{7CA8BA3D-406D-D0FA-8F89-633511650BA0}"/>
              </a:ext>
            </a:extLst>
          </p:cNvPr>
          <p:cNvCxnSpPr>
            <a:cxnSpLocks/>
            <a:endCxn id="63" idx="0"/>
          </p:cNvCxnSpPr>
          <p:nvPr/>
        </p:nvCxnSpPr>
        <p:spPr>
          <a:xfrm>
            <a:off x="4051345" y="3476334"/>
            <a:ext cx="13265" cy="501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84" name="Google Shape;6464;p65">
            <a:extLst>
              <a:ext uri="{FF2B5EF4-FFF2-40B4-BE49-F238E27FC236}">
                <a16:creationId xmlns:a16="http://schemas.microsoft.com/office/drawing/2014/main" id="{B3645143-F42F-82F1-1EB9-0F6AACD40116}"/>
              </a:ext>
            </a:extLst>
          </p:cNvPr>
          <p:cNvSpPr/>
          <p:nvPr/>
        </p:nvSpPr>
        <p:spPr>
          <a:xfrm>
            <a:off x="7877406" y="4013179"/>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latin typeface="+mn-ea"/>
                <a:ea typeface="+mn-ea"/>
              </a:rPr>
              <a:t>均方误差（异常分数）</a:t>
            </a:r>
            <a:endParaRPr sz="1000" dirty="0">
              <a:latin typeface="+mn-ea"/>
              <a:ea typeface="+mn-ea"/>
            </a:endParaRPr>
          </a:p>
        </p:txBody>
      </p:sp>
      <p:sp>
        <p:nvSpPr>
          <p:cNvPr id="6485" name="Google Shape;6464;p65">
            <a:extLst>
              <a:ext uri="{FF2B5EF4-FFF2-40B4-BE49-F238E27FC236}">
                <a16:creationId xmlns:a16="http://schemas.microsoft.com/office/drawing/2014/main" id="{79117504-9551-3EF7-78CB-5849AA3FC5EF}"/>
              </a:ext>
            </a:extLst>
          </p:cNvPr>
          <p:cNvSpPr/>
          <p:nvPr/>
        </p:nvSpPr>
        <p:spPr>
          <a:xfrm>
            <a:off x="7630691" y="5364763"/>
            <a:ext cx="449757" cy="21656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latin typeface="+mn-ea"/>
                <a:ea typeface="+mn-ea"/>
              </a:rPr>
              <a:t>正常</a:t>
            </a:r>
            <a:endParaRPr sz="1000" dirty="0">
              <a:latin typeface="+mn-ea"/>
              <a:ea typeface="+mn-ea"/>
            </a:endParaRPr>
          </a:p>
        </p:txBody>
      </p:sp>
      <p:sp>
        <p:nvSpPr>
          <p:cNvPr id="6486" name="Google Shape;6464;p65">
            <a:extLst>
              <a:ext uri="{FF2B5EF4-FFF2-40B4-BE49-F238E27FC236}">
                <a16:creationId xmlns:a16="http://schemas.microsoft.com/office/drawing/2014/main" id="{BEC7B96A-9A31-E090-1B9A-ECFF43217C4B}"/>
              </a:ext>
            </a:extLst>
          </p:cNvPr>
          <p:cNvSpPr/>
          <p:nvPr/>
        </p:nvSpPr>
        <p:spPr>
          <a:xfrm>
            <a:off x="8891208" y="5384660"/>
            <a:ext cx="494198" cy="20870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latin typeface="+mn-ea"/>
                <a:ea typeface="+mn-ea"/>
              </a:rPr>
              <a:t>异常</a:t>
            </a:r>
            <a:endParaRPr sz="1000" dirty="0">
              <a:latin typeface="+mn-ea"/>
              <a:ea typeface="+mn-ea"/>
            </a:endParaRPr>
          </a:p>
        </p:txBody>
      </p:sp>
      <p:sp>
        <p:nvSpPr>
          <p:cNvPr id="6487" name="决策 6486">
            <a:extLst>
              <a:ext uri="{FF2B5EF4-FFF2-40B4-BE49-F238E27FC236}">
                <a16:creationId xmlns:a16="http://schemas.microsoft.com/office/drawing/2014/main" id="{B41AC772-C03E-1572-20F9-098BF9EE5DA5}"/>
              </a:ext>
            </a:extLst>
          </p:cNvPr>
          <p:cNvSpPr/>
          <p:nvPr/>
        </p:nvSpPr>
        <p:spPr>
          <a:xfrm>
            <a:off x="7970500" y="4549963"/>
            <a:ext cx="1064274" cy="604247"/>
          </a:xfrm>
          <a:prstGeom prst="flowChartDecision">
            <a:avLst/>
          </a:prstGeom>
          <a:solidFill>
            <a:schemeClr val="tx2"/>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a:solidFill>
                  <a:schemeClr val="tx1"/>
                </a:solidFill>
                <a:latin typeface="+mn-ea"/>
              </a:rPr>
              <a:t>异常分数</a:t>
            </a:r>
            <a:r>
              <a:rPr kumimoji="1" lang="en-US" altLang="zh-CN" sz="800" dirty="0">
                <a:solidFill>
                  <a:schemeClr val="tx1"/>
                </a:solidFill>
                <a:latin typeface="+mn-ea"/>
              </a:rPr>
              <a:t>&gt;</a:t>
            </a:r>
            <a:r>
              <a:rPr kumimoji="1" lang="zh-CN" altLang="en-US" sz="800" dirty="0">
                <a:solidFill>
                  <a:schemeClr val="tx1"/>
                </a:solidFill>
                <a:latin typeface="+mn-ea"/>
              </a:rPr>
              <a:t>阈值</a:t>
            </a:r>
          </a:p>
        </p:txBody>
      </p:sp>
      <p:cxnSp>
        <p:nvCxnSpPr>
          <p:cNvPr id="6489" name="直线箭头连接符 6488">
            <a:extLst>
              <a:ext uri="{FF2B5EF4-FFF2-40B4-BE49-F238E27FC236}">
                <a16:creationId xmlns:a16="http://schemas.microsoft.com/office/drawing/2014/main" id="{12876A69-BBF7-1934-0C49-AB6D1F2EADA2}"/>
              </a:ext>
            </a:extLst>
          </p:cNvPr>
          <p:cNvCxnSpPr>
            <a:stCxn id="6484" idx="2"/>
            <a:endCxn id="6487" idx="0"/>
          </p:cNvCxnSpPr>
          <p:nvPr/>
        </p:nvCxnSpPr>
        <p:spPr>
          <a:xfrm>
            <a:off x="8497506" y="4407979"/>
            <a:ext cx="5131" cy="141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91" name="肘形连接符 6490">
            <a:extLst>
              <a:ext uri="{FF2B5EF4-FFF2-40B4-BE49-F238E27FC236}">
                <a16:creationId xmlns:a16="http://schemas.microsoft.com/office/drawing/2014/main" id="{AD688ABC-774F-4904-827F-2F742504222A}"/>
              </a:ext>
            </a:extLst>
          </p:cNvPr>
          <p:cNvCxnSpPr>
            <a:cxnSpLocks/>
            <a:stCxn id="6487" idx="1"/>
            <a:endCxn id="6485" idx="0"/>
          </p:cNvCxnSpPr>
          <p:nvPr/>
        </p:nvCxnSpPr>
        <p:spPr>
          <a:xfrm rot="10800000" flipV="1">
            <a:off x="7855570" y="4852087"/>
            <a:ext cx="114930" cy="51267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93" name="肘形连接符 6492">
            <a:extLst>
              <a:ext uri="{FF2B5EF4-FFF2-40B4-BE49-F238E27FC236}">
                <a16:creationId xmlns:a16="http://schemas.microsoft.com/office/drawing/2014/main" id="{7A5215AA-5681-AC1B-D77B-E582C979CAE9}"/>
              </a:ext>
            </a:extLst>
          </p:cNvPr>
          <p:cNvCxnSpPr>
            <a:cxnSpLocks/>
            <a:stCxn id="6487" idx="3"/>
            <a:endCxn id="6486" idx="0"/>
          </p:cNvCxnSpPr>
          <p:nvPr/>
        </p:nvCxnSpPr>
        <p:spPr>
          <a:xfrm>
            <a:off x="9034774" y="4852087"/>
            <a:ext cx="103533" cy="5325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05" name="直线箭头连接符 6504">
            <a:extLst>
              <a:ext uri="{FF2B5EF4-FFF2-40B4-BE49-F238E27FC236}">
                <a16:creationId xmlns:a16="http://schemas.microsoft.com/office/drawing/2014/main" id="{4CBE79BB-6DDD-7FD2-4610-5C3E83678A79}"/>
              </a:ext>
            </a:extLst>
          </p:cNvPr>
          <p:cNvCxnSpPr>
            <a:cxnSpLocks/>
          </p:cNvCxnSpPr>
          <p:nvPr/>
        </p:nvCxnSpPr>
        <p:spPr>
          <a:xfrm>
            <a:off x="2464784" y="778239"/>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07" name="直线箭头连接符 6506">
            <a:extLst>
              <a:ext uri="{FF2B5EF4-FFF2-40B4-BE49-F238E27FC236}">
                <a16:creationId xmlns:a16="http://schemas.microsoft.com/office/drawing/2014/main" id="{D123549D-CCA6-04EA-D5C6-AE42A9D74FBF}"/>
              </a:ext>
            </a:extLst>
          </p:cNvPr>
          <p:cNvCxnSpPr>
            <a:cxnSpLocks/>
          </p:cNvCxnSpPr>
          <p:nvPr/>
        </p:nvCxnSpPr>
        <p:spPr>
          <a:xfrm>
            <a:off x="2464784" y="1113090"/>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08" name="直线箭头连接符 6507">
            <a:extLst>
              <a:ext uri="{FF2B5EF4-FFF2-40B4-BE49-F238E27FC236}">
                <a16:creationId xmlns:a16="http://schemas.microsoft.com/office/drawing/2014/main" id="{9BB6E500-F523-5C62-1448-E6DFFF01110A}"/>
              </a:ext>
            </a:extLst>
          </p:cNvPr>
          <p:cNvCxnSpPr>
            <a:cxnSpLocks/>
          </p:cNvCxnSpPr>
          <p:nvPr/>
        </p:nvCxnSpPr>
        <p:spPr>
          <a:xfrm>
            <a:off x="2464784" y="1486578"/>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09" name="直线箭头连接符 6508">
            <a:extLst>
              <a:ext uri="{FF2B5EF4-FFF2-40B4-BE49-F238E27FC236}">
                <a16:creationId xmlns:a16="http://schemas.microsoft.com/office/drawing/2014/main" id="{B74EABC2-E9B2-B033-747F-26063D94AE2E}"/>
              </a:ext>
            </a:extLst>
          </p:cNvPr>
          <p:cNvCxnSpPr>
            <a:cxnSpLocks/>
          </p:cNvCxnSpPr>
          <p:nvPr/>
        </p:nvCxnSpPr>
        <p:spPr>
          <a:xfrm>
            <a:off x="2464784" y="1879384"/>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0" name="直线箭头连接符 6509">
            <a:extLst>
              <a:ext uri="{FF2B5EF4-FFF2-40B4-BE49-F238E27FC236}">
                <a16:creationId xmlns:a16="http://schemas.microsoft.com/office/drawing/2014/main" id="{DD131527-AD67-E88C-3715-B307AC77FFFE}"/>
              </a:ext>
            </a:extLst>
          </p:cNvPr>
          <p:cNvCxnSpPr>
            <a:cxnSpLocks/>
          </p:cNvCxnSpPr>
          <p:nvPr/>
        </p:nvCxnSpPr>
        <p:spPr>
          <a:xfrm>
            <a:off x="2464784" y="2400978"/>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1" name="直线箭头连接符 6510">
            <a:extLst>
              <a:ext uri="{FF2B5EF4-FFF2-40B4-BE49-F238E27FC236}">
                <a16:creationId xmlns:a16="http://schemas.microsoft.com/office/drawing/2014/main" id="{C6037E86-7FAD-7301-4449-4827BA896ADA}"/>
              </a:ext>
            </a:extLst>
          </p:cNvPr>
          <p:cNvCxnSpPr>
            <a:cxnSpLocks/>
          </p:cNvCxnSpPr>
          <p:nvPr/>
        </p:nvCxnSpPr>
        <p:spPr>
          <a:xfrm>
            <a:off x="576349" y="768300"/>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2" name="直线箭头连接符 6511">
            <a:extLst>
              <a:ext uri="{FF2B5EF4-FFF2-40B4-BE49-F238E27FC236}">
                <a16:creationId xmlns:a16="http://schemas.microsoft.com/office/drawing/2014/main" id="{4AD30C5E-E15E-FFD1-2E21-90E3C9C587D4}"/>
              </a:ext>
            </a:extLst>
          </p:cNvPr>
          <p:cNvCxnSpPr>
            <a:cxnSpLocks/>
          </p:cNvCxnSpPr>
          <p:nvPr/>
        </p:nvCxnSpPr>
        <p:spPr>
          <a:xfrm>
            <a:off x="576349" y="1103151"/>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3" name="直线箭头连接符 6512">
            <a:extLst>
              <a:ext uri="{FF2B5EF4-FFF2-40B4-BE49-F238E27FC236}">
                <a16:creationId xmlns:a16="http://schemas.microsoft.com/office/drawing/2014/main" id="{DAD5C9CE-F5C4-8866-CB22-B048919F8F36}"/>
              </a:ext>
            </a:extLst>
          </p:cNvPr>
          <p:cNvCxnSpPr>
            <a:cxnSpLocks/>
          </p:cNvCxnSpPr>
          <p:nvPr/>
        </p:nvCxnSpPr>
        <p:spPr>
          <a:xfrm>
            <a:off x="576349" y="1476639"/>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4" name="直线箭头连接符 6513">
            <a:extLst>
              <a:ext uri="{FF2B5EF4-FFF2-40B4-BE49-F238E27FC236}">
                <a16:creationId xmlns:a16="http://schemas.microsoft.com/office/drawing/2014/main" id="{C7559D47-C144-E505-60F9-814300CBCD6C}"/>
              </a:ext>
            </a:extLst>
          </p:cNvPr>
          <p:cNvCxnSpPr>
            <a:cxnSpLocks/>
          </p:cNvCxnSpPr>
          <p:nvPr/>
        </p:nvCxnSpPr>
        <p:spPr>
          <a:xfrm>
            <a:off x="576349" y="1869445"/>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5" name="直线箭头连接符 6514">
            <a:extLst>
              <a:ext uri="{FF2B5EF4-FFF2-40B4-BE49-F238E27FC236}">
                <a16:creationId xmlns:a16="http://schemas.microsoft.com/office/drawing/2014/main" id="{BE46BD8C-03A6-4AE9-9C99-02A7CA737F60}"/>
              </a:ext>
            </a:extLst>
          </p:cNvPr>
          <p:cNvCxnSpPr>
            <a:cxnSpLocks/>
          </p:cNvCxnSpPr>
          <p:nvPr/>
        </p:nvCxnSpPr>
        <p:spPr>
          <a:xfrm>
            <a:off x="576349" y="2391039"/>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6" name="直线箭头连接符 6515">
            <a:extLst>
              <a:ext uri="{FF2B5EF4-FFF2-40B4-BE49-F238E27FC236}">
                <a16:creationId xmlns:a16="http://schemas.microsoft.com/office/drawing/2014/main" id="{A9802BC0-61AE-714A-87C5-0FA9230D907E}"/>
              </a:ext>
            </a:extLst>
          </p:cNvPr>
          <p:cNvCxnSpPr>
            <a:cxnSpLocks/>
          </p:cNvCxnSpPr>
          <p:nvPr/>
        </p:nvCxnSpPr>
        <p:spPr>
          <a:xfrm>
            <a:off x="4293584" y="778239"/>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7" name="直线箭头连接符 6516">
            <a:extLst>
              <a:ext uri="{FF2B5EF4-FFF2-40B4-BE49-F238E27FC236}">
                <a16:creationId xmlns:a16="http://schemas.microsoft.com/office/drawing/2014/main" id="{D0AB1A93-34F7-8C23-2EB4-8C86CE04727D}"/>
              </a:ext>
            </a:extLst>
          </p:cNvPr>
          <p:cNvCxnSpPr>
            <a:cxnSpLocks/>
          </p:cNvCxnSpPr>
          <p:nvPr/>
        </p:nvCxnSpPr>
        <p:spPr>
          <a:xfrm>
            <a:off x="4293584" y="1113090"/>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8" name="直线箭头连接符 6517">
            <a:extLst>
              <a:ext uri="{FF2B5EF4-FFF2-40B4-BE49-F238E27FC236}">
                <a16:creationId xmlns:a16="http://schemas.microsoft.com/office/drawing/2014/main" id="{BB08496D-9AF3-0DDE-38BE-25DE267CC6EB}"/>
              </a:ext>
            </a:extLst>
          </p:cNvPr>
          <p:cNvCxnSpPr>
            <a:cxnSpLocks/>
          </p:cNvCxnSpPr>
          <p:nvPr/>
        </p:nvCxnSpPr>
        <p:spPr>
          <a:xfrm>
            <a:off x="4293584" y="1486578"/>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9" name="直线箭头连接符 6518">
            <a:extLst>
              <a:ext uri="{FF2B5EF4-FFF2-40B4-BE49-F238E27FC236}">
                <a16:creationId xmlns:a16="http://schemas.microsoft.com/office/drawing/2014/main" id="{9D107364-AEEE-3FC0-CAD2-0FA2279D532A}"/>
              </a:ext>
            </a:extLst>
          </p:cNvPr>
          <p:cNvCxnSpPr>
            <a:cxnSpLocks/>
          </p:cNvCxnSpPr>
          <p:nvPr/>
        </p:nvCxnSpPr>
        <p:spPr>
          <a:xfrm>
            <a:off x="4293584" y="1879384"/>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0" name="直线箭头连接符 6519">
            <a:extLst>
              <a:ext uri="{FF2B5EF4-FFF2-40B4-BE49-F238E27FC236}">
                <a16:creationId xmlns:a16="http://schemas.microsoft.com/office/drawing/2014/main" id="{58CAAEEF-13C0-D424-ACBA-0D7E7753A285}"/>
              </a:ext>
            </a:extLst>
          </p:cNvPr>
          <p:cNvCxnSpPr>
            <a:cxnSpLocks/>
          </p:cNvCxnSpPr>
          <p:nvPr/>
        </p:nvCxnSpPr>
        <p:spPr>
          <a:xfrm>
            <a:off x="4293584" y="2400978"/>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1" name="直线箭头连接符 6520">
            <a:extLst>
              <a:ext uri="{FF2B5EF4-FFF2-40B4-BE49-F238E27FC236}">
                <a16:creationId xmlns:a16="http://schemas.microsoft.com/office/drawing/2014/main" id="{12B8DF29-D18B-262A-7362-BD2B18E1337D}"/>
              </a:ext>
            </a:extLst>
          </p:cNvPr>
          <p:cNvCxnSpPr>
            <a:cxnSpLocks/>
          </p:cNvCxnSpPr>
          <p:nvPr/>
        </p:nvCxnSpPr>
        <p:spPr>
          <a:xfrm>
            <a:off x="6172080" y="798117"/>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2" name="直线箭头连接符 6521">
            <a:extLst>
              <a:ext uri="{FF2B5EF4-FFF2-40B4-BE49-F238E27FC236}">
                <a16:creationId xmlns:a16="http://schemas.microsoft.com/office/drawing/2014/main" id="{BD9FC7DE-A33F-8251-411B-E8B116B95207}"/>
              </a:ext>
            </a:extLst>
          </p:cNvPr>
          <p:cNvCxnSpPr>
            <a:cxnSpLocks/>
          </p:cNvCxnSpPr>
          <p:nvPr/>
        </p:nvCxnSpPr>
        <p:spPr>
          <a:xfrm>
            <a:off x="6172080" y="1132968"/>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3" name="直线箭头连接符 6522">
            <a:extLst>
              <a:ext uri="{FF2B5EF4-FFF2-40B4-BE49-F238E27FC236}">
                <a16:creationId xmlns:a16="http://schemas.microsoft.com/office/drawing/2014/main" id="{542DA0D4-788B-06F4-098F-00F6ACAABDBD}"/>
              </a:ext>
            </a:extLst>
          </p:cNvPr>
          <p:cNvCxnSpPr>
            <a:cxnSpLocks/>
          </p:cNvCxnSpPr>
          <p:nvPr/>
        </p:nvCxnSpPr>
        <p:spPr>
          <a:xfrm>
            <a:off x="6172080" y="1506456"/>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4" name="直线箭头连接符 6523">
            <a:extLst>
              <a:ext uri="{FF2B5EF4-FFF2-40B4-BE49-F238E27FC236}">
                <a16:creationId xmlns:a16="http://schemas.microsoft.com/office/drawing/2014/main" id="{2377BEB0-8020-2776-C39D-26903BE69503}"/>
              </a:ext>
            </a:extLst>
          </p:cNvPr>
          <p:cNvCxnSpPr>
            <a:cxnSpLocks/>
          </p:cNvCxnSpPr>
          <p:nvPr/>
        </p:nvCxnSpPr>
        <p:spPr>
          <a:xfrm>
            <a:off x="6172080" y="1899262"/>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5" name="直线箭头连接符 6524">
            <a:extLst>
              <a:ext uri="{FF2B5EF4-FFF2-40B4-BE49-F238E27FC236}">
                <a16:creationId xmlns:a16="http://schemas.microsoft.com/office/drawing/2014/main" id="{0D2A0C88-0FF3-4624-E37A-4D86E174A0A7}"/>
              </a:ext>
            </a:extLst>
          </p:cNvPr>
          <p:cNvCxnSpPr>
            <a:cxnSpLocks/>
          </p:cNvCxnSpPr>
          <p:nvPr/>
        </p:nvCxnSpPr>
        <p:spPr>
          <a:xfrm>
            <a:off x="6172080" y="2420856"/>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6" name="直线箭头连接符 6525">
            <a:extLst>
              <a:ext uri="{FF2B5EF4-FFF2-40B4-BE49-F238E27FC236}">
                <a16:creationId xmlns:a16="http://schemas.microsoft.com/office/drawing/2014/main" id="{58857D37-3487-1078-0C27-8C51D00D152C}"/>
              </a:ext>
            </a:extLst>
          </p:cNvPr>
          <p:cNvCxnSpPr>
            <a:cxnSpLocks/>
            <a:stCxn id="6363" idx="6"/>
            <a:endCxn id="25" idx="2"/>
          </p:cNvCxnSpPr>
          <p:nvPr/>
        </p:nvCxnSpPr>
        <p:spPr>
          <a:xfrm flipV="1">
            <a:off x="6832661" y="760028"/>
            <a:ext cx="406750" cy="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31" name="直线箭头连接符 6530">
            <a:extLst>
              <a:ext uri="{FF2B5EF4-FFF2-40B4-BE49-F238E27FC236}">
                <a16:creationId xmlns:a16="http://schemas.microsoft.com/office/drawing/2014/main" id="{BD0B47EC-590F-5C4F-1991-8B352B34A833}"/>
              </a:ext>
            </a:extLst>
          </p:cNvPr>
          <p:cNvCxnSpPr>
            <a:cxnSpLocks/>
            <a:stCxn id="6364" idx="6"/>
            <a:endCxn id="26" idx="2"/>
          </p:cNvCxnSpPr>
          <p:nvPr/>
        </p:nvCxnSpPr>
        <p:spPr>
          <a:xfrm flipV="1">
            <a:off x="6832660" y="1115628"/>
            <a:ext cx="406750" cy="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33" name="直线箭头连接符 6532">
            <a:extLst>
              <a:ext uri="{FF2B5EF4-FFF2-40B4-BE49-F238E27FC236}">
                <a16:creationId xmlns:a16="http://schemas.microsoft.com/office/drawing/2014/main" id="{1D8447A0-9F2A-DD49-179F-38256B65DB1D}"/>
              </a:ext>
            </a:extLst>
          </p:cNvPr>
          <p:cNvCxnSpPr>
            <a:cxnSpLocks/>
            <a:stCxn id="6365" idx="6"/>
            <a:endCxn id="27" idx="2"/>
          </p:cNvCxnSpPr>
          <p:nvPr/>
        </p:nvCxnSpPr>
        <p:spPr>
          <a:xfrm flipV="1">
            <a:off x="6841129" y="1471228"/>
            <a:ext cx="406750" cy="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34" name="直线箭头连接符 6533">
            <a:extLst>
              <a:ext uri="{FF2B5EF4-FFF2-40B4-BE49-F238E27FC236}">
                <a16:creationId xmlns:a16="http://schemas.microsoft.com/office/drawing/2014/main" id="{CA051A74-3FC9-706A-E1BE-78806DB0366B}"/>
              </a:ext>
            </a:extLst>
          </p:cNvPr>
          <p:cNvCxnSpPr>
            <a:cxnSpLocks/>
          </p:cNvCxnSpPr>
          <p:nvPr/>
        </p:nvCxnSpPr>
        <p:spPr>
          <a:xfrm>
            <a:off x="6841738" y="1851776"/>
            <a:ext cx="397676" cy="64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45" name="直线箭头连接符 6544">
            <a:extLst>
              <a:ext uri="{FF2B5EF4-FFF2-40B4-BE49-F238E27FC236}">
                <a16:creationId xmlns:a16="http://schemas.microsoft.com/office/drawing/2014/main" id="{C13988F1-1AB7-6D93-5A85-3F3899BC607B}"/>
              </a:ext>
            </a:extLst>
          </p:cNvPr>
          <p:cNvCxnSpPr>
            <a:cxnSpLocks/>
            <a:endCxn id="29" idx="2"/>
          </p:cNvCxnSpPr>
          <p:nvPr/>
        </p:nvCxnSpPr>
        <p:spPr>
          <a:xfrm flipV="1">
            <a:off x="6849358" y="2386082"/>
            <a:ext cx="398521" cy="67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47" name="直线箭头连接符 6546">
            <a:extLst>
              <a:ext uri="{FF2B5EF4-FFF2-40B4-BE49-F238E27FC236}">
                <a16:creationId xmlns:a16="http://schemas.microsoft.com/office/drawing/2014/main" id="{30B0E28B-B5A4-F499-962A-BF3A851A67A3}"/>
              </a:ext>
            </a:extLst>
          </p:cNvPr>
          <p:cNvCxnSpPr>
            <a:cxnSpLocks/>
          </p:cNvCxnSpPr>
          <p:nvPr/>
        </p:nvCxnSpPr>
        <p:spPr>
          <a:xfrm>
            <a:off x="586181" y="4307913"/>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48" name="直线箭头连接符 6547">
            <a:extLst>
              <a:ext uri="{FF2B5EF4-FFF2-40B4-BE49-F238E27FC236}">
                <a16:creationId xmlns:a16="http://schemas.microsoft.com/office/drawing/2014/main" id="{678D6A7B-31F6-F721-57DD-061BA80527CC}"/>
              </a:ext>
            </a:extLst>
          </p:cNvPr>
          <p:cNvCxnSpPr>
            <a:cxnSpLocks/>
          </p:cNvCxnSpPr>
          <p:nvPr/>
        </p:nvCxnSpPr>
        <p:spPr>
          <a:xfrm>
            <a:off x="586181" y="4642764"/>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49" name="直线箭头连接符 6548">
            <a:extLst>
              <a:ext uri="{FF2B5EF4-FFF2-40B4-BE49-F238E27FC236}">
                <a16:creationId xmlns:a16="http://schemas.microsoft.com/office/drawing/2014/main" id="{9964DA7F-47AC-48C3-335E-7296231BC935}"/>
              </a:ext>
            </a:extLst>
          </p:cNvPr>
          <p:cNvCxnSpPr>
            <a:cxnSpLocks/>
          </p:cNvCxnSpPr>
          <p:nvPr/>
        </p:nvCxnSpPr>
        <p:spPr>
          <a:xfrm>
            <a:off x="586181" y="5016252"/>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0" name="直线箭头连接符 6549">
            <a:extLst>
              <a:ext uri="{FF2B5EF4-FFF2-40B4-BE49-F238E27FC236}">
                <a16:creationId xmlns:a16="http://schemas.microsoft.com/office/drawing/2014/main" id="{74755D17-21F0-3AE5-FB2C-1FA3AA39930D}"/>
              </a:ext>
            </a:extLst>
          </p:cNvPr>
          <p:cNvCxnSpPr>
            <a:cxnSpLocks/>
          </p:cNvCxnSpPr>
          <p:nvPr/>
        </p:nvCxnSpPr>
        <p:spPr>
          <a:xfrm>
            <a:off x="586181" y="5409058"/>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1" name="直线箭头连接符 6550">
            <a:extLst>
              <a:ext uri="{FF2B5EF4-FFF2-40B4-BE49-F238E27FC236}">
                <a16:creationId xmlns:a16="http://schemas.microsoft.com/office/drawing/2014/main" id="{73E490A2-11DF-C11E-26AE-DF70F1C31F51}"/>
              </a:ext>
            </a:extLst>
          </p:cNvPr>
          <p:cNvCxnSpPr>
            <a:cxnSpLocks/>
          </p:cNvCxnSpPr>
          <p:nvPr/>
        </p:nvCxnSpPr>
        <p:spPr>
          <a:xfrm>
            <a:off x="586181" y="5930652"/>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2" name="直线箭头连接符 6551">
            <a:extLst>
              <a:ext uri="{FF2B5EF4-FFF2-40B4-BE49-F238E27FC236}">
                <a16:creationId xmlns:a16="http://schemas.microsoft.com/office/drawing/2014/main" id="{855F2A56-0EC5-7938-8177-02CD1EE6A7BC}"/>
              </a:ext>
            </a:extLst>
          </p:cNvPr>
          <p:cNvCxnSpPr>
            <a:cxnSpLocks/>
          </p:cNvCxnSpPr>
          <p:nvPr/>
        </p:nvCxnSpPr>
        <p:spPr>
          <a:xfrm>
            <a:off x="2473975" y="4298081"/>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3" name="直线箭头连接符 6552">
            <a:extLst>
              <a:ext uri="{FF2B5EF4-FFF2-40B4-BE49-F238E27FC236}">
                <a16:creationId xmlns:a16="http://schemas.microsoft.com/office/drawing/2014/main" id="{32265C8D-9DDC-767B-EBBF-C6EEFE160A10}"/>
              </a:ext>
            </a:extLst>
          </p:cNvPr>
          <p:cNvCxnSpPr>
            <a:cxnSpLocks/>
          </p:cNvCxnSpPr>
          <p:nvPr/>
        </p:nvCxnSpPr>
        <p:spPr>
          <a:xfrm>
            <a:off x="2473975" y="4632932"/>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4" name="直线箭头连接符 6553">
            <a:extLst>
              <a:ext uri="{FF2B5EF4-FFF2-40B4-BE49-F238E27FC236}">
                <a16:creationId xmlns:a16="http://schemas.microsoft.com/office/drawing/2014/main" id="{7E8EB133-1A7C-4FAC-8A3F-503F715C79F2}"/>
              </a:ext>
            </a:extLst>
          </p:cNvPr>
          <p:cNvCxnSpPr>
            <a:cxnSpLocks/>
          </p:cNvCxnSpPr>
          <p:nvPr/>
        </p:nvCxnSpPr>
        <p:spPr>
          <a:xfrm>
            <a:off x="2473975" y="5006420"/>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5" name="直线箭头连接符 6554">
            <a:extLst>
              <a:ext uri="{FF2B5EF4-FFF2-40B4-BE49-F238E27FC236}">
                <a16:creationId xmlns:a16="http://schemas.microsoft.com/office/drawing/2014/main" id="{BE52811A-D161-7079-3276-3F5E0C5BB827}"/>
              </a:ext>
            </a:extLst>
          </p:cNvPr>
          <p:cNvCxnSpPr>
            <a:cxnSpLocks/>
          </p:cNvCxnSpPr>
          <p:nvPr/>
        </p:nvCxnSpPr>
        <p:spPr>
          <a:xfrm>
            <a:off x="2473975" y="5399226"/>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6" name="直线箭头连接符 6555">
            <a:extLst>
              <a:ext uri="{FF2B5EF4-FFF2-40B4-BE49-F238E27FC236}">
                <a16:creationId xmlns:a16="http://schemas.microsoft.com/office/drawing/2014/main" id="{B52DECA8-5A30-3C27-53CA-2370D2C7922C}"/>
              </a:ext>
            </a:extLst>
          </p:cNvPr>
          <p:cNvCxnSpPr>
            <a:cxnSpLocks/>
          </p:cNvCxnSpPr>
          <p:nvPr/>
        </p:nvCxnSpPr>
        <p:spPr>
          <a:xfrm>
            <a:off x="2473975" y="5920820"/>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7" name="直线箭头连接符 6556">
            <a:extLst>
              <a:ext uri="{FF2B5EF4-FFF2-40B4-BE49-F238E27FC236}">
                <a16:creationId xmlns:a16="http://schemas.microsoft.com/office/drawing/2014/main" id="{AA7F2C98-5CA6-6562-E916-28E3AAFCA639}"/>
              </a:ext>
            </a:extLst>
          </p:cNvPr>
          <p:cNvCxnSpPr>
            <a:cxnSpLocks/>
          </p:cNvCxnSpPr>
          <p:nvPr/>
        </p:nvCxnSpPr>
        <p:spPr>
          <a:xfrm>
            <a:off x="4302775" y="4337410"/>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8" name="直线箭头连接符 6557">
            <a:extLst>
              <a:ext uri="{FF2B5EF4-FFF2-40B4-BE49-F238E27FC236}">
                <a16:creationId xmlns:a16="http://schemas.microsoft.com/office/drawing/2014/main" id="{1F35EBFC-91EA-DBC3-880D-37DDDC8A9A6B}"/>
              </a:ext>
            </a:extLst>
          </p:cNvPr>
          <p:cNvCxnSpPr>
            <a:cxnSpLocks/>
          </p:cNvCxnSpPr>
          <p:nvPr/>
        </p:nvCxnSpPr>
        <p:spPr>
          <a:xfrm>
            <a:off x="4302775" y="4672261"/>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9" name="直线箭头连接符 6558">
            <a:extLst>
              <a:ext uri="{FF2B5EF4-FFF2-40B4-BE49-F238E27FC236}">
                <a16:creationId xmlns:a16="http://schemas.microsoft.com/office/drawing/2014/main" id="{9BF3E47B-991F-6AB9-EC9F-4A1B56D5BE9F}"/>
              </a:ext>
            </a:extLst>
          </p:cNvPr>
          <p:cNvCxnSpPr>
            <a:cxnSpLocks/>
          </p:cNvCxnSpPr>
          <p:nvPr/>
        </p:nvCxnSpPr>
        <p:spPr>
          <a:xfrm>
            <a:off x="4302775" y="5045749"/>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60" name="直线箭头连接符 6559">
            <a:extLst>
              <a:ext uri="{FF2B5EF4-FFF2-40B4-BE49-F238E27FC236}">
                <a16:creationId xmlns:a16="http://schemas.microsoft.com/office/drawing/2014/main" id="{7678478B-EBFD-F28A-5A12-2F133A366EA3}"/>
              </a:ext>
            </a:extLst>
          </p:cNvPr>
          <p:cNvCxnSpPr>
            <a:cxnSpLocks/>
          </p:cNvCxnSpPr>
          <p:nvPr/>
        </p:nvCxnSpPr>
        <p:spPr>
          <a:xfrm>
            <a:off x="4302775" y="5438555"/>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61" name="直线箭头连接符 6560">
            <a:extLst>
              <a:ext uri="{FF2B5EF4-FFF2-40B4-BE49-F238E27FC236}">
                <a16:creationId xmlns:a16="http://schemas.microsoft.com/office/drawing/2014/main" id="{2A7C59E0-FAA6-9C02-378B-FA71F25F2541}"/>
              </a:ext>
            </a:extLst>
          </p:cNvPr>
          <p:cNvCxnSpPr>
            <a:cxnSpLocks/>
          </p:cNvCxnSpPr>
          <p:nvPr/>
        </p:nvCxnSpPr>
        <p:spPr>
          <a:xfrm>
            <a:off x="4302775" y="5960149"/>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63" name="直线箭头连接符 6562">
            <a:extLst>
              <a:ext uri="{FF2B5EF4-FFF2-40B4-BE49-F238E27FC236}">
                <a16:creationId xmlns:a16="http://schemas.microsoft.com/office/drawing/2014/main" id="{7ACDDBF9-1108-3562-3D3B-35ED2FE4E5AC}"/>
              </a:ext>
            </a:extLst>
          </p:cNvPr>
          <p:cNvCxnSpPr>
            <a:cxnSpLocks/>
          </p:cNvCxnSpPr>
          <p:nvPr/>
        </p:nvCxnSpPr>
        <p:spPr>
          <a:xfrm>
            <a:off x="6177295" y="4337410"/>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64" name="直线箭头连接符 6563">
            <a:extLst>
              <a:ext uri="{FF2B5EF4-FFF2-40B4-BE49-F238E27FC236}">
                <a16:creationId xmlns:a16="http://schemas.microsoft.com/office/drawing/2014/main" id="{C20443E2-665B-2F84-3A86-F11565FD68AA}"/>
              </a:ext>
            </a:extLst>
          </p:cNvPr>
          <p:cNvCxnSpPr>
            <a:cxnSpLocks/>
          </p:cNvCxnSpPr>
          <p:nvPr/>
        </p:nvCxnSpPr>
        <p:spPr>
          <a:xfrm>
            <a:off x="6177295" y="4672261"/>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65" name="直线箭头连接符 6564">
            <a:extLst>
              <a:ext uri="{FF2B5EF4-FFF2-40B4-BE49-F238E27FC236}">
                <a16:creationId xmlns:a16="http://schemas.microsoft.com/office/drawing/2014/main" id="{F8EB980C-9702-15D4-3300-68420B880EA7}"/>
              </a:ext>
            </a:extLst>
          </p:cNvPr>
          <p:cNvCxnSpPr>
            <a:cxnSpLocks/>
          </p:cNvCxnSpPr>
          <p:nvPr/>
        </p:nvCxnSpPr>
        <p:spPr>
          <a:xfrm>
            <a:off x="6177295" y="5045749"/>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66" name="直线箭头连接符 6565">
            <a:extLst>
              <a:ext uri="{FF2B5EF4-FFF2-40B4-BE49-F238E27FC236}">
                <a16:creationId xmlns:a16="http://schemas.microsoft.com/office/drawing/2014/main" id="{C0321AFF-BF35-A08C-013D-A893A3956128}"/>
              </a:ext>
            </a:extLst>
          </p:cNvPr>
          <p:cNvCxnSpPr>
            <a:cxnSpLocks/>
          </p:cNvCxnSpPr>
          <p:nvPr/>
        </p:nvCxnSpPr>
        <p:spPr>
          <a:xfrm>
            <a:off x="6177295" y="5438555"/>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67" name="直线箭头连接符 6566">
            <a:extLst>
              <a:ext uri="{FF2B5EF4-FFF2-40B4-BE49-F238E27FC236}">
                <a16:creationId xmlns:a16="http://schemas.microsoft.com/office/drawing/2014/main" id="{9DC4FBA4-34F1-236D-78AC-2239F286CF90}"/>
              </a:ext>
            </a:extLst>
          </p:cNvPr>
          <p:cNvCxnSpPr>
            <a:cxnSpLocks/>
          </p:cNvCxnSpPr>
          <p:nvPr/>
        </p:nvCxnSpPr>
        <p:spPr>
          <a:xfrm>
            <a:off x="6177295" y="5960149"/>
            <a:ext cx="277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68" name="直线箭头连接符 6567">
            <a:extLst>
              <a:ext uri="{FF2B5EF4-FFF2-40B4-BE49-F238E27FC236}">
                <a16:creationId xmlns:a16="http://schemas.microsoft.com/office/drawing/2014/main" id="{35082340-200C-0D06-A8D6-5EB450E45CE8}"/>
              </a:ext>
            </a:extLst>
          </p:cNvPr>
          <p:cNvCxnSpPr>
            <a:cxnSpLocks/>
            <a:endCxn id="6464" idx="1"/>
          </p:cNvCxnSpPr>
          <p:nvPr/>
        </p:nvCxnSpPr>
        <p:spPr>
          <a:xfrm>
            <a:off x="7596454" y="770837"/>
            <a:ext cx="525029" cy="46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70" name="直线箭头连接符 6569">
            <a:extLst>
              <a:ext uri="{FF2B5EF4-FFF2-40B4-BE49-F238E27FC236}">
                <a16:creationId xmlns:a16="http://schemas.microsoft.com/office/drawing/2014/main" id="{F626A807-EC14-88D4-EAC7-5422CC263C28}"/>
              </a:ext>
            </a:extLst>
          </p:cNvPr>
          <p:cNvCxnSpPr>
            <a:cxnSpLocks/>
          </p:cNvCxnSpPr>
          <p:nvPr/>
        </p:nvCxnSpPr>
        <p:spPr>
          <a:xfrm>
            <a:off x="7596454" y="1133142"/>
            <a:ext cx="525029" cy="46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71" name="直线箭头连接符 6570">
            <a:extLst>
              <a:ext uri="{FF2B5EF4-FFF2-40B4-BE49-F238E27FC236}">
                <a16:creationId xmlns:a16="http://schemas.microsoft.com/office/drawing/2014/main" id="{71DAA490-325E-DFC9-22AE-3117BE10718C}"/>
              </a:ext>
            </a:extLst>
          </p:cNvPr>
          <p:cNvCxnSpPr>
            <a:cxnSpLocks/>
          </p:cNvCxnSpPr>
          <p:nvPr/>
        </p:nvCxnSpPr>
        <p:spPr>
          <a:xfrm>
            <a:off x="7585696" y="1470084"/>
            <a:ext cx="525029" cy="46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72" name="直线箭头连接符 6571">
            <a:extLst>
              <a:ext uri="{FF2B5EF4-FFF2-40B4-BE49-F238E27FC236}">
                <a16:creationId xmlns:a16="http://schemas.microsoft.com/office/drawing/2014/main" id="{97B590C9-15A9-A383-64E9-B5D11CFD2370}"/>
              </a:ext>
            </a:extLst>
          </p:cNvPr>
          <p:cNvCxnSpPr>
            <a:cxnSpLocks/>
          </p:cNvCxnSpPr>
          <p:nvPr/>
        </p:nvCxnSpPr>
        <p:spPr>
          <a:xfrm>
            <a:off x="7596453" y="1846602"/>
            <a:ext cx="525029" cy="46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73" name="直线箭头连接符 6572">
            <a:extLst>
              <a:ext uri="{FF2B5EF4-FFF2-40B4-BE49-F238E27FC236}">
                <a16:creationId xmlns:a16="http://schemas.microsoft.com/office/drawing/2014/main" id="{D6676D8C-A13B-65ED-A8BE-EBFEF79DB4F4}"/>
              </a:ext>
            </a:extLst>
          </p:cNvPr>
          <p:cNvCxnSpPr>
            <a:cxnSpLocks/>
          </p:cNvCxnSpPr>
          <p:nvPr/>
        </p:nvCxnSpPr>
        <p:spPr>
          <a:xfrm>
            <a:off x="7596453" y="2395242"/>
            <a:ext cx="525029" cy="46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75" name="肘形连接符 6574">
            <a:extLst>
              <a:ext uri="{FF2B5EF4-FFF2-40B4-BE49-F238E27FC236}">
                <a16:creationId xmlns:a16="http://schemas.microsoft.com/office/drawing/2014/main" id="{C5410CC5-6D21-FC58-58E5-8A5E183D2F01}"/>
              </a:ext>
            </a:extLst>
          </p:cNvPr>
          <p:cNvCxnSpPr>
            <a:stCxn id="6347" idx="6"/>
            <a:endCxn id="6484" idx="1"/>
          </p:cNvCxnSpPr>
          <p:nvPr/>
        </p:nvCxnSpPr>
        <p:spPr>
          <a:xfrm flipV="1">
            <a:off x="6871807" y="4210579"/>
            <a:ext cx="1005599" cy="166093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77" name="肘形连接符 6576">
            <a:extLst>
              <a:ext uri="{FF2B5EF4-FFF2-40B4-BE49-F238E27FC236}">
                <a16:creationId xmlns:a16="http://schemas.microsoft.com/office/drawing/2014/main" id="{49DC316F-A3CA-4917-E77B-40797B7200ED}"/>
              </a:ext>
            </a:extLst>
          </p:cNvPr>
          <p:cNvCxnSpPr>
            <a:stCxn id="6346" idx="6"/>
            <a:endCxn id="6484" idx="1"/>
          </p:cNvCxnSpPr>
          <p:nvPr/>
        </p:nvCxnSpPr>
        <p:spPr>
          <a:xfrm flipV="1">
            <a:off x="6871807" y="4210579"/>
            <a:ext cx="1005599" cy="111906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79" name="肘形连接符 6578">
            <a:extLst>
              <a:ext uri="{FF2B5EF4-FFF2-40B4-BE49-F238E27FC236}">
                <a16:creationId xmlns:a16="http://schemas.microsoft.com/office/drawing/2014/main" id="{4D73E398-A11A-8085-DA53-466D3A0E9F73}"/>
              </a:ext>
            </a:extLst>
          </p:cNvPr>
          <p:cNvCxnSpPr/>
          <p:nvPr/>
        </p:nvCxnSpPr>
        <p:spPr>
          <a:xfrm flipV="1">
            <a:off x="6889734" y="4199869"/>
            <a:ext cx="1000348" cy="756791"/>
          </a:xfrm>
          <a:prstGeom prst="bentConnector3">
            <a:avLst>
              <a:gd name="adj1" fmla="val 4811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81" name="肘形连接符 6580">
            <a:extLst>
              <a:ext uri="{FF2B5EF4-FFF2-40B4-BE49-F238E27FC236}">
                <a16:creationId xmlns:a16="http://schemas.microsoft.com/office/drawing/2014/main" id="{E19EA077-D90F-669A-206F-01E75EFC3F15}"/>
              </a:ext>
            </a:extLst>
          </p:cNvPr>
          <p:cNvCxnSpPr>
            <a:stCxn id="6344" idx="6"/>
            <a:endCxn id="6484" idx="1"/>
          </p:cNvCxnSpPr>
          <p:nvPr/>
        </p:nvCxnSpPr>
        <p:spPr>
          <a:xfrm flipV="1">
            <a:off x="6863338" y="4210579"/>
            <a:ext cx="1014068" cy="39048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83" name="肘形连接符 6582">
            <a:extLst>
              <a:ext uri="{FF2B5EF4-FFF2-40B4-BE49-F238E27FC236}">
                <a16:creationId xmlns:a16="http://schemas.microsoft.com/office/drawing/2014/main" id="{DB0DF265-F9C8-30C1-8B1A-89AFB842675D}"/>
              </a:ext>
            </a:extLst>
          </p:cNvPr>
          <p:cNvCxnSpPr>
            <a:endCxn id="6484" idx="1"/>
          </p:cNvCxnSpPr>
          <p:nvPr/>
        </p:nvCxnSpPr>
        <p:spPr>
          <a:xfrm flipV="1">
            <a:off x="6871807" y="4210579"/>
            <a:ext cx="1005599" cy="24000"/>
          </a:xfrm>
          <a:prstGeom prst="bentConnector3">
            <a:avLst>
              <a:gd name="adj1" fmla="val 5000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88" name="文本框 6587">
                <a:extLst>
                  <a:ext uri="{FF2B5EF4-FFF2-40B4-BE49-F238E27FC236}">
                    <a16:creationId xmlns:a16="http://schemas.microsoft.com/office/drawing/2014/main" id="{B4385052-5756-3399-97C2-DCCCFBF576FA}"/>
                  </a:ext>
                </a:extLst>
              </p:cNvPr>
              <p:cNvSpPr txBox="1"/>
              <p:nvPr/>
            </p:nvSpPr>
            <p:spPr>
              <a:xfrm>
                <a:off x="220670" y="714906"/>
                <a:ext cx="240343" cy="23160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900" i="1" smtClean="0">
                              <a:latin typeface="Cambria Math" panose="02040503050406030204" pitchFamily="18" charset="0"/>
                            </a:rPr>
                          </m:ctrlPr>
                        </m:sSubPr>
                        <m:e>
                          <m:r>
                            <a:rPr kumimoji="1" lang="en-US" altLang="zh-CN" sz="900" b="0" i="1" smtClean="0">
                              <a:latin typeface="Cambria Math" panose="02040503050406030204" pitchFamily="18" charset="0"/>
                            </a:rPr>
                            <m:t>𝑋</m:t>
                          </m:r>
                        </m:e>
                        <m:sub>
                          <m:r>
                            <a:rPr kumimoji="1" lang="en-US" altLang="zh-CN" sz="900" b="0" i="1" smtClean="0">
                              <a:latin typeface="Cambria Math" panose="02040503050406030204" pitchFamily="18" charset="0"/>
                            </a:rPr>
                            <m:t>1</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88" name="文本框 6587">
                <a:extLst>
                  <a:ext uri="{FF2B5EF4-FFF2-40B4-BE49-F238E27FC236}">
                    <a16:creationId xmlns:a16="http://schemas.microsoft.com/office/drawing/2014/main" id="{B4385052-5756-3399-97C2-DCCCFBF576FA}"/>
                  </a:ext>
                </a:extLst>
              </p:cNvPr>
              <p:cNvSpPr txBox="1">
                <a:spLocks noRot="1" noChangeAspect="1" noMove="1" noResize="1" noEditPoints="1" noAdjustHandles="1" noChangeArrowheads="1" noChangeShapeType="1" noTextEdit="1"/>
              </p:cNvSpPr>
              <p:nvPr/>
            </p:nvSpPr>
            <p:spPr>
              <a:xfrm>
                <a:off x="220670" y="714906"/>
                <a:ext cx="240343" cy="23160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89" name="文本框 6588">
                <a:extLst>
                  <a:ext uri="{FF2B5EF4-FFF2-40B4-BE49-F238E27FC236}">
                    <a16:creationId xmlns:a16="http://schemas.microsoft.com/office/drawing/2014/main" id="{5DF74D03-30F8-2F5D-BC99-A8BA7DEE9387}"/>
                  </a:ext>
                </a:extLst>
              </p:cNvPr>
              <p:cNvSpPr txBox="1"/>
              <p:nvPr/>
            </p:nvSpPr>
            <p:spPr>
              <a:xfrm>
                <a:off x="220670" y="1075977"/>
                <a:ext cx="240343" cy="23160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900" i="1" smtClean="0">
                              <a:latin typeface="Cambria Math" panose="02040503050406030204" pitchFamily="18" charset="0"/>
                            </a:rPr>
                          </m:ctrlPr>
                        </m:sSubPr>
                        <m:e>
                          <m:r>
                            <a:rPr kumimoji="1" lang="en-US" altLang="zh-CN" sz="900" b="0" i="1" smtClean="0">
                              <a:latin typeface="Cambria Math" panose="02040503050406030204" pitchFamily="18" charset="0"/>
                            </a:rPr>
                            <m:t>𝑋</m:t>
                          </m:r>
                        </m:e>
                        <m:sub>
                          <m:r>
                            <a:rPr kumimoji="1" lang="en-US" altLang="zh-CN" sz="900" b="0" i="1" smtClean="0">
                              <a:latin typeface="Cambria Math" panose="02040503050406030204" pitchFamily="18" charset="0"/>
                            </a:rPr>
                            <m:t>2</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89" name="文本框 6588">
                <a:extLst>
                  <a:ext uri="{FF2B5EF4-FFF2-40B4-BE49-F238E27FC236}">
                    <a16:creationId xmlns:a16="http://schemas.microsoft.com/office/drawing/2014/main" id="{5DF74D03-30F8-2F5D-BC99-A8BA7DEE9387}"/>
                  </a:ext>
                </a:extLst>
              </p:cNvPr>
              <p:cNvSpPr txBox="1">
                <a:spLocks noRot="1" noChangeAspect="1" noMove="1" noResize="1" noEditPoints="1" noAdjustHandles="1" noChangeArrowheads="1" noChangeShapeType="1" noTextEdit="1"/>
              </p:cNvSpPr>
              <p:nvPr/>
            </p:nvSpPr>
            <p:spPr>
              <a:xfrm>
                <a:off x="220670" y="1075977"/>
                <a:ext cx="240343" cy="2316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90" name="文本框 6589">
                <a:extLst>
                  <a:ext uri="{FF2B5EF4-FFF2-40B4-BE49-F238E27FC236}">
                    <a16:creationId xmlns:a16="http://schemas.microsoft.com/office/drawing/2014/main" id="{6F31CAD8-A501-CB3E-3434-BE053AA101B7}"/>
                  </a:ext>
                </a:extLst>
              </p:cNvPr>
              <p:cNvSpPr txBox="1"/>
              <p:nvPr/>
            </p:nvSpPr>
            <p:spPr>
              <a:xfrm>
                <a:off x="225359" y="1427669"/>
                <a:ext cx="240343" cy="23160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900" i="1" smtClean="0">
                              <a:latin typeface="Cambria Math" panose="02040503050406030204" pitchFamily="18" charset="0"/>
                            </a:rPr>
                          </m:ctrlPr>
                        </m:sSubPr>
                        <m:e>
                          <m:r>
                            <a:rPr kumimoji="1" lang="en-US" altLang="zh-CN" sz="900" b="0" i="1" smtClean="0">
                              <a:latin typeface="Cambria Math" panose="02040503050406030204" pitchFamily="18" charset="0"/>
                            </a:rPr>
                            <m:t>𝑋</m:t>
                          </m:r>
                        </m:e>
                        <m:sub>
                          <m:r>
                            <a:rPr kumimoji="1" lang="en-US" altLang="zh-CN" sz="900" b="0" i="1" smtClean="0">
                              <a:latin typeface="Cambria Math" panose="02040503050406030204" pitchFamily="18" charset="0"/>
                            </a:rPr>
                            <m:t>3</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90" name="文本框 6589">
                <a:extLst>
                  <a:ext uri="{FF2B5EF4-FFF2-40B4-BE49-F238E27FC236}">
                    <a16:creationId xmlns:a16="http://schemas.microsoft.com/office/drawing/2014/main" id="{6F31CAD8-A501-CB3E-3434-BE053AA101B7}"/>
                  </a:ext>
                </a:extLst>
              </p:cNvPr>
              <p:cNvSpPr txBox="1">
                <a:spLocks noRot="1" noChangeAspect="1" noMove="1" noResize="1" noEditPoints="1" noAdjustHandles="1" noChangeArrowheads="1" noChangeShapeType="1" noTextEdit="1"/>
              </p:cNvSpPr>
              <p:nvPr/>
            </p:nvSpPr>
            <p:spPr>
              <a:xfrm>
                <a:off x="225359" y="1427669"/>
                <a:ext cx="240343" cy="2316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91" name="文本框 6590">
                <a:extLst>
                  <a:ext uri="{FF2B5EF4-FFF2-40B4-BE49-F238E27FC236}">
                    <a16:creationId xmlns:a16="http://schemas.microsoft.com/office/drawing/2014/main" id="{20E94EB3-BCAE-9664-5E53-024725C6A48B}"/>
                  </a:ext>
                </a:extLst>
              </p:cNvPr>
              <p:cNvSpPr txBox="1"/>
              <p:nvPr/>
            </p:nvSpPr>
            <p:spPr>
              <a:xfrm>
                <a:off x="227156" y="1799886"/>
                <a:ext cx="240343" cy="23160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900" i="1" smtClean="0">
                              <a:latin typeface="Cambria Math" panose="02040503050406030204" pitchFamily="18" charset="0"/>
                            </a:rPr>
                          </m:ctrlPr>
                        </m:sSubPr>
                        <m:e>
                          <m:r>
                            <a:rPr kumimoji="1" lang="en-US" altLang="zh-CN" sz="900" b="0" i="1" smtClean="0">
                              <a:latin typeface="Cambria Math" panose="02040503050406030204" pitchFamily="18" charset="0"/>
                            </a:rPr>
                            <m:t>𝑋</m:t>
                          </m:r>
                        </m:e>
                        <m:sub>
                          <m:r>
                            <a:rPr kumimoji="1" lang="en-US" altLang="zh-CN" sz="900" b="0" i="1" smtClean="0">
                              <a:latin typeface="Cambria Math" panose="02040503050406030204" pitchFamily="18" charset="0"/>
                            </a:rPr>
                            <m:t>4</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91" name="文本框 6590">
                <a:extLst>
                  <a:ext uri="{FF2B5EF4-FFF2-40B4-BE49-F238E27FC236}">
                    <a16:creationId xmlns:a16="http://schemas.microsoft.com/office/drawing/2014/main" id="{20E94EB3-BCAE-9664-5E53-024725C6A48B}"/>
                  </a:ext>
                </a:extLst>
              </p:cNvPr>
              <p:cNvSpPr txBox="1">
                <a:spLocks noRot="1" noChangeAspect="1" noMove="1" noResize="1" noEditPoints="1" noAdjustHandles="1" noChangeArrowheads="1" noChangeShapeType="1" noTextEdit="1"/>
              </p:cNvSpPr>
              <p:nvPr/>
            </p:nvSpPr>
            <p:spPr>
              <a:xfrm>
                <a:off x="227156" y="1799886"/>
                <a:ext cx="240343" cy="23160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92" name="文本框 6591">
                <a:extLst>
                  <a:ext uri="{FF2B5EF4-FFF2-40B4-BE49-F238E27FC236}">
                    <a16:creationId xmlns:a16="http://schemas.microsoft.com/office/drawing/2014/main" id="{B8FA3393-4783-3DD2-64F9-335B5DD12EBC}"/>
                  </a:ext>
                </a:extLst>
              </p:cNvPr>
              <p:cNvSpPr txBox="1"/>
              <p:nvPr/>
            </p:nvSpPr>
            <p:spPr>
              <a:xfrm>
                <a:off x="234738" y="2337380"/>
                <a:ext cx="240343" cy="23160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900" i="1" smtClean="0">
                              <a:latin typeface="Cambria Math" panose="02040503050406030204" pitchFamily="18" charset="0"/>
                            </a:rPr>
                          </m:ctrlPr>
                        </m:sSubPr>
                        <m:e>
                          <m:r>
                            <a:rPr kumimoji="1" lang="en-US" altLang="zh-CN" sz="900" b="0" i="1" smtClean="0">
                              <a:latin typeface="Cambria Math" panose="02040503050406030204" pitchFamily="18" charset="0"/>
                            </a:rPr>
                            <m:t>𝑋</m:t>
                          </m:r>
                        </m:e>
                        <m:sub>
                          <m:r>
                            <a:rPr kumimoji="1" lang="en-US" altLang="zh-CN" sz="900" b="0" i="1" smtClean="0">
                              <a:latin typeface="Cambria Math" panose="02040503050406030204" pitchFamily="18" charset="0"/>
                            </a:rPr>
                            <m:t>𝑛</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92" name="文本框 6591">
                <a:extLst>
                  <a:ext uri="{FF2B5EF4-FFF2-40B4-BE49-F238E27FC236}">
                    <a16:creationId xmlns:a16="http://schemas.microsoft.com/office/drawing/2014/main" id="{B8FA3393-4783-3DD2-64F9-335B5DD12EBC}"/>
                  </a:ext>
                </a:extLst>
              </p:cNvPr>
              <p:cNvSpPr txBox="1">
                <a:spLocks noRot="1" noChangeAspect="1" noMove="1" noResize="1" noEditPoints="1" noAdjustHandles="1" noChangeArrowheads="1" noChangeShapeType="1" noTextEdit="1"/>
              </p:cNvSpPr>
              <p:nvPr/>
            </p:nvSpPr>
            <p:spPr>
              <a:xfrm>
                <a:off x="234738" y="2337380"/>
                <a:ext cx="240343" cy="23160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93" name="文本框 6592">
                <a:extLst>
                  <a:ext uri="{FF2B5EF4-FFF2-40B4-BE49-F238E27FC236}">
                    <a16:creationId xmlns:a16="http://schemas.microsoft.com/office/drawing/2014/main" id="{5E8396BC-BF1E-1D64-76CD-B7AB3A483083}"/>
                  </a:ext>
                </a:extLst>
              </p:cNvPr>
              <p:cNvSpPr txBox="1"/>
              <p:nvPr/>
            </p:nvSpPr>
            <p:spPr>
              <a:xfrm>
                <a:off x="2864723" y="701991"/>
                <a:ext cx="240343" cy="23160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900" i="1" smtClean="0">
                              <a:latin typeface="Cambria Math" panose="02040503050406030204" pitchFamily="18" charset="0"/>
                            </a:rPr>
                          </m:ctrlPr>
                        </m:sSubPr>
                        <m:e>
                          <m:r>
                            <a:rPr kumimoji="1" lang="en-US" altLang="zh-CN" sz="900" b="0" i="1" smtClean="0">
                              <a:latin typeface="Cambria Math" panose="02040503050406030204" pitchFamily="18" charset="0"/>
                            </a:rPr>
                            <m:t>𝑍</m:t>
                          </m:r>
                        </m:e>
                        <m:sub>
                          <m:r>
                            <a:rPr kumimoji="1" lang="en-US" altLang="zh-CN" sz="900" b="0" i="1" smtClean="0">
                              <a:latin typeface="Cambria Math" panose="02040503050406030204" pitchFamily="18" charset="0"/>
                            </a:rPr>
                            <m:t>1</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93" name="文本框 6592">
                <a:extLst>
                  <a:ext uri="{FF2B5EF4-FFF2-40B4-BE49-F238E27FC236}">
                    <a16:creationId xmlns:a16="http://schemas.microsoft.com/office/drawing/2014/main" id="{5E8396BC-BF1E-1D64-76CD-B7AB3A483083}"/>
                  </a:ext>
                </a:extLst>
              </p:cNvPr>
              <p:cNvSpPr txBox="1">
                <a:spLocks noRot="1" noChangeAspect="1" noMove="1" noResize="1" noEditPoints="1" noAdjustHandles="1" noChangeArrowheads="1" noChangeShapeType="1" noTextEdit="1"/>
              </p:cNvSpPr>
              <p:nvPr/>
            </p:nvSpPr>
            <p:spPr>
              <a:xfrm>
                <a:off x="2864723" y="701991"/>
                <a:ext cx="240343" cy="23160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94" name="文本框 6593">
                <a:extLst>
                  <a:ext uri="{FF2B5EF4-FFF2-40B4-BE49-F238E27FC236}">
                    <a16:creationId xmlns:a16="http://schemas.microsoft.com/office/drawing/2014/main" id="{9AB6D3F1-275C-02C8-1EC4-324C22F4DB4B}"/>
                  </a:ext>
                </a:extLst>
              </p:cNvPr>
              <p:cNvSpPr txBox="1"/>
              <p:nvPr/>
            </p:nvSpPr>
            <p:spPr>
              <a:xfrm>
                <a:off x="2863155" y="1071592"/>
                <a:ext cx="240343" cy="23160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900" i="1" smtClean="0">
                              <a:latin typeface="Cambria Math" panose="02040503050406030204" pitchFamily="18" charset="0"/>
                            </a:rPr>
                          </m:ctrlPr>
                        </m:sSubPr>
                        <m:e>
                          <m:r>
                            <a:rPr kumimoji="1" lang="en-US" altLang="zh-CN" sz="900" b="0" i="1" smtClean="0">
                              <a:latin typeface="Cambria Math" panose="02040503050406030204" pitchFamily="18" charset="0"/>
                            </a:rPr>
                            <m:t>𝑍</m:t>
                          </m:r>
                        </m:e>
                        <m:sub>
                          <m:r>
                            <a:rPr kumimoji="1" lang="en-US" altLang="zh-CN" sz="900" b="0" i="1" smtClean="0">
                              <a:latin typeface="Cambria Math" panose="02040503050406030204" pitchFamily="18" charset="0"/>
                            </a:rPr>
                            <m:t>2</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94" name="文本框 6593">
                <a:extLst>
                  <a:ext uri="{FF2B5EF4-FFF2-40B4-BE49-F238E27FC236}">
                    <a16:creationId xmlns:a16="http://schemas.microsoft.com/office/drawing/2014/main" id="{9AB6D3F1-275C-02C8-1EC4-324C22F4DB4B}"/>
                  </a:ext>
                </a:extLst>
              </p:cNvPr>
              <p:cNvSpPr txBox="1">
                <a:spLocks noRot="1" noChangeAspect="1" noMove="1" noResize="1" noEditPoints="1" noAdjustHandles="1" noChangeArrowheads="1" noChangeShapeType="1" noTextEdit="1"/>
              </p:cNvSpPr>
              <p:nvPr/>
            </p:nvSpPr>
            <p:spPr>
              <a:xfrm>
                <a:off x="2863155" y="1071592"/>
                <a:ext cx="240343" cy="23160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95" name="文本框 6594">
                <a:extLst>
                  <a:ext uri="{FF2B5EF4-FFF2-40B4-BE49-F238E27FC236}">
                    <a16:creationId xmlns:a16="http://schemas.microsoft.com/office/drawing/2014/main" id="{874D1927-FD63-867C-6FF0-AC9596518BF1}"/>
                  </a:ext>
                </a:extLst>
              </p:cNvPr>
              <p:cNvSpPr txBox="1"/>
              <p:nvPr/>
            </p:nvSpPr>
            <p:spPr>
              <a:xfrm>
                <a:off x="2856039" y="1426078"/>
                <a:ext cx="240343" cy="23160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900" i="1" smtClean="0">
                              <a:latin typeface="Cambria Math" panose="02040503050406030204" pitchFamily="18" charset="0"/>
                            </a:rPr>
                          </m:ctrlPr>
                        </m:sSubPr>
                        <m:e>
                          <m:r>
                            <a:rPr kumimoji="1" lang="en-US" altLang="zh-CN" sz="900" b="0" i="1" smtClean="0">
                              <a:latin typeface="Cambria Math" panose="02040503050406030204" pitchFamily="18" charset="0"/>
                            </a:rPr>
                            <m:t>𝑍</m:t>
                          </m:r>
                        </m:e>
                        <m:sub>
                          <m:r>
                            <a:rPr kumimoji="1" lang="en-US" altLang="zh-CN" sz="900" b="0" i="1" smtClean="0">
                              <a:latin typeface="Cambria Math" panose="02040503050406030204" pitchFamily="18" charset="0"/>
                            </a:rPr>
                            <m:t>3</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95" name="文本框 6594">
                <a:extLst>
                  <a:ext uri="{FF2B5EF4-FFF2-40B4-BE49-F238E27FC236}">
                    <a16:creationId xmlns:a16="http://schemas.microsoft.com/office/drawing/2014/main" id="{874D1927-FD63-867C-6FF0-AC9596518BF1}"/>
                  </a:ext>
                </a:extLst>
              </p:cNvPr>
              <p:cNvSpPr txBox="1">
                <a:spLocks noRot="1" noChangeAspect="1" noMove="1" noResize="1" noEditPoints="1" noAdjustHandles="1" noChangeArrowheads="1" noChangeShapeType="1" noTextEdit="1"/>
              </p:cNvSpPr>
              <p:nvPr/>
            </p:nvSpPr>
            <p:spPr>
              <a:xfrm>
                <a:off x="2856039" y="1426078"/>
                <a:ext cx="240343" cy="23160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96" name="文本框 6595">
                <a:extLst>
                  <a:ext uri="{FF2B5EF4-FFF2-40B4-BE49-F238E27FC236}">
                    <a16:creationId xmlns:a16="http://schemas.microsoft.com/office/drawing/2014/main" id="{08AC881E-E86F-65F7-4F3F-7B8B2AD06498}"/>
                  </a:ext>
                </a:extLst>
              </p:cNvPr>
              <p:cNvSpPr txBox="1"/>
              <p:nvPr/>
            </p:nvSpPr>
            <p:spPr>
              <a:xfrm>
                <a:off x="2860795" y="1799886"/>
                <a:ext cx="240343" cy="23160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900" i="1" smtClean="0">
                              <a:latin typeface="Cambria Math" panose="02040503050406030204" pitchFamily="18" charset="0"/>
                            </a:rPr>
                          </m:ctrlPr>
                        </m:sSubPr>
                        <m:e>
                          <m:r>
                            <a:rPr kumimoji="1" lang="en-US" altLang="zh-CN" sz="900" b="0" i="1" smtClean="0">
                              <a:latin typeface="Cambria Math" panose="02040503050406030204" pitchFamily="18" charset="0"/>
                            </a:rPr>
                            <m:t>𝑍</m:t>
                          </m:r>
                        </m:e>
                        <m:sub>
                          <m:r>
                            <a:rPr kumimoji="1" lang="en-US" altLang="zh-CN" sz="900" b="0" i="1" smtClean="0">
                              <a:latin typeface="Cambria Math" panose="02040503050406030204" pitchFamily="18" charset="0"/>
                            </a:rPr>
                            <m:t>4</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96" name="文本框 6595">
                <a:extLst>
                  <a:ext uri="{FF2B5EF4-FFF2-40B4-BE49-F238E27FC236}">
                    <a16:creationId xmlns:a16="http://schemas.microsoft.com/office/drawing/2014/main" id="{08AC881E-E86F-65F7-4F3F-7B8B2AD06498}"/>
                  </a:ext>
                </a:extLst>
              </p:cNvPr>
              <p:cNvSpPr txBox="1">
                <a:spLocks noRot="1" noChangeAspect="1" noMove="1" noResize="1" noEditPoints="1" noAdjustHandles="1" noChangeArrowheads="1" noChangeShapeType="1" noTextEdit="1"/>
              </p:cNvSpPr>
              <p:nvPr/>
            </p:nvSpPr>
            <p:spPr>
              <a:xfrm>
                <a:off x="2860795" y="1799886"/>
                <a:ext cx="240343" cy="23160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97" name="文本框 6596">
                <a:extLst>
                  <a:ext uri="{FF2B5EF4-FFF2-40B4-BE49-F238E27FC236}">
                    <a16:creationId xmlns:a16="http://schemas.microsoft.com/office/drawing/2014/main" id="{C06BC779-20C9-515D-AC3C-C5A1CB88B4D0}"/>
                  </a:ext>
                </a:extLst>
              </p:cNvPr>
              <p:cNvSpPr txBox="1"/>
              <p:nvPr/>
            </p:nvSpPr>
            <p:spPr>
              <a:xfrm>
                <a:off x="2872237" y="2336766"/>
                <a:ext cx="240343" cy="23160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900" i="1" smtClean="0">
                              <a:latin typeface="Cambria Math" panose="02040503050406030204" pitchFamily="18" charset="0"/>
                            </a:rPr>
                          </m:ctrlPr>
                        </m:sSubPr>
                        <m:e>
                          <m:r>
                            <a:rPr kumimoji="1" lang="en-US" altLang="zh-CN" sz="900" b="0" i="1" smtClean="0">
                              <a:latin typeface="Cambria Math" panose="02040503050406030204" pitchFamily="18" charset="0"/>
                            </a:rPr>
                            <m:t>𝑍</m:t>
                          </m:r>
                        </m:e>
                        <m:sub>
                          <m:r>
                            <a:rPr kumimoji="1" lang="en-US" altLang="zh-CN" sz="900" b="0" i="1" smtClean="0">
                              <a:latin typeface="Cambria Math" panose="02040503050406030204" pitchFamily="18" charset="0"/>
                            </a:rPr>
                            <m:t>5</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97" name="文本框 6596">
                <a:extLst>
                  <a:ext uri="{FF2B5EF4-FFF2-40B4-BE49-F238E27FC236}">
                    <a16:creationId xmlns:a16="http://schemas.microsoft.com/office/drawing/2014/main" id="{C06BC779-20C9-515D-AC3C-C5A1CB88B4D0}"/>
                  </a:ext>
                </a:extLst>
              </p:cNvPr>
              <p:cNvSpPr txBox="1">
                <a:spLocks noRot="1" noChangeAspect="1" noMove="1" noResize="1" noEditPoints="1" noAdjustHandles="1" noChangeArrowheads="1" noChangeShapeType="1" noTextEdit="1"/>
              </p:cNvSpPr>
              <p:nvPr/>
            </p:nvSpPr>
            <p:spPr>
              <a:xfrm>
                <a:off x="2872237" y="2336766"/>
                <a:ext cx="240343" cy="23160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98" name="文本框 6597">
                <a:extLst>
                  <a:ext uri="{FF2B5EF4-FFF2-40B4-BE49-F238E27FC236}">
                    <a16:creationId xmlns:a16="http://schemas.microsoft.com/office/drawing/2014/main" id="{41582E4E-F401-D1B2-6877-BBA7C2B43904}"/>
                  </a:ext>
                </a:extLst>
              </p:cNvPr>
              <p:cNvSpPr txBox="1"/>
              <p:nvPr/>
            </p:nvSpPr>
            <p:spPr>
              <a:xfrm>
                <a:off x="3952903" y="701991"/>
                <a:ext cx="240343" cy="231604"/>
              </a:xfrm>
              <a:prstGeom prst="rect">
                <a:avLst/>
              </a:prstGeom>
              <a:noFill/>
            </p:spPr>
            <p:txBody>
              <a:bodyPr wrap="none" lIns="0" tIns="0" rIns="0" bIns="0" rtlCol="0" anchor="t">
                <a:noAutofit/>
              </a:bodyPr>
              <a:lstStyle/>
              <a:p>
                <a14:m>
                  <m:oMathPara xmlns:m="http://schemas.openxmlformats.org/officeDocument/2006/math">
                    <m:oMathParaPr>
                      <m:jc m:val="centerGroup"/>
                    </m:oMathParaPr>
                    <m:oMath xmlns:m="http://schemas.openxmlformats.org/officeDocument/2006/math">
                      <m:sSub>
                        <m:sSubPr>
                          <m:ctrlPr>
                            <a:rPr kumimoji="1" lang="en-US" altLang="zh-CN" sz="900" b="0" i="1" dirty="0" smtClean="0">
                              <a:latin typeface="Cambria Math" panose="02040503050406030204" pitchFamily="18" charset="0"/>
                            </a:rPr>
                          </m:ctrlPr>
                        </m:sSubPr>
                        <m:e>
                          <m:acc>
                            <m:accPr>
                              <m:chr m:val="̌"/>
                              <m:ctrlPr>
                                <a:rPr kumimoji="1" lang="en-US" altLang="zh-CN" sz="900" i="1" dirty="0">
                                  <a:latin typeface="Cambria Math" panose="02040503050406030204" pitchFamily="18" charset="0"/>
                                </a:rPr>
                              </m:ctrlPr>
                            </m:accPr>
                            <m:e>
                              <m:r>
                                <a:rPr kumimoji="1" lang="en-US" altLang="zh-CN" sz="900" i="1" dirty="0">
                                  <a:latin typeface="Cambria Math" panose="02040503050406030204" pitchFamily="18" charset="0"/>
                                </a:rPr>
                                <m:t>𝑍</m:t>
                              </m:r>
                            </m:e>
                          </m:acc>
                        </m:e>
                        <m:sub>
                          <m:r>
                            <a:rPr kumimoji="1" lang="en-US" altLang="zh-CN" sz="900" b="0" i="1" dirty="0" smtClean="0">
                              <a:latin typeface="Cambria Math" panose="02040503050406030204" pitchFamily="18" charset="0"/>
                            </a:rPr>
                            <m:t>1</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98" name="文本框 6597">
                <a:extLst>
                  <a:ext uri="{FF2B5EF4-FFF2-40B4-BE49-F238E27FC236}">
                    <a16:creationId xmlns:a16="http://schemas.microsoft.com/office/drawing/2014/main" id="{41582E4E-F401-D1B2-6877-BBA7C2B43904}"/>
                  </a:ext>
                </a:extLst>
              </p:cNvPr>
              <p:cNvSpPr txBox="1">
                <a:spLocks noRot="1" noChangeAspect="1" noMove="1" noResize="1" noEditPoints="1" noAdjustHandles="1" noChangeArrowheads="1" noChangeShapeType="1" noTextEdit="1"/>
              </p:cNvSpPr>
              <p:nvPr/>
            </p:nvSpPr>
            <p:spPr>
              <a:xfrm>
                <a:off x="3952903" y="701991"/>
                <a:ext cx="240343" cy="231604"/>
              </a:xfrm>
              <a:prstGeom prst="rect">
                <a:avLst/>
              </a:prstGeom>
              <a:blipFill>
                <a:blip r:embed="rId13"/>
                <a:stretch>
                  <a:fillRect t="-5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99" name="文本框 6598">
                <a:extLst>
                  <a:ext uri="{FF2B5EF4-FFF2-40B4-BE49-F238E27FC236}">
                    <a16:creationId xmlns:a16="http://schemas.microsoft.com/office/drawing/2014/main" id="{523C9CB0-9AF7-08B4-A065-DAEE1DAE207D}"/>
                  </a:ext>
                </a:extLst>
              </p:cNvPr>
              <p:cNvSpPr txBox="1"/>
              <p:nvPr/>
            </p:nvSpPr>
            <p:spPr>
              <a:xfrm>
                <a:off x="3932245" y="1047140"/>
                <a:ext cx="240343" cy="231604"/>
              </a:xfrm>
              <a:prstGeom prst="rect">
                <a:avLst/>
              </a:prstGeom>
              <a:noFill/>
            </p:spPr>
            <p:txBody>
              <a:bodyPr wrap="none" lIns="0" tIns="0" rIns="0" bIns="0" rtlCol="0" anchor="t">
                <a:noAutofit/>
              </a:bodyPr>
              <a:lstStyle/>
              <a:p>
                <a14:m>
                  <m:oMathPara xmlns:m="http://schemas.openxmlformats.org/officeDocument/2006/math">
                    <m:oMathParaPr>
                      <m:jc m:val="centerGroup"/>
                    </m:oMathParaPr>
                    <m:oMath xmlns:m="http://schemas.openxmlformats.org/officeDocument/2006/math">
                      <m:sSub>
                        <m:sSubPr>
                          <m:ctrlPr>
                            <a:rPr kumimoji="1" lang="en-US" altLang="zh-CN" sz="900" b="0" i="1" dirty="0" smtClean="0">
                              <a:latin typeface="Cambria Math" panose="02040503050406030204" pitchFamily="18" charset="0"/>
                            </a:rPr>
                          </m:ctrlPr>
                        </m:sSubPr>
                        <m:e>
                          <m:acc>
                            <m:accPr>
                              <m:chr m:val="̌"/>
                              <m:ctrlPr>
                                <a:rPr kumimoji="1" lang="en-US" altLang="zh-CN" sz="900" i="1" dirty="0">
                                  <a:latin typeface="Cambria Math" panose="02040503050406030204" pitchFamily="18" charset="0"/>
                                </a:rPr>
                              </m:ctrlPr>
                            </m:accPr>
                            <m:e>
                              <m:r>
                                <a:rPr kumimoji="1" lang="en-US" altLang="zh-CN" sz="900" i="1" dirty="0">
                                  <a:latin typeface="Cambria Math" panose="02040503050406030204" pitchFamily="18" charset="0"/>
                                </a:rPr>
                                <m:t>𝑍</m:t>
                              </m:r>
                            </m:e>
                          </m:acc>
                        </m:e>
                        <m:sub>
                          <m:r>
                            <a:rPr kumimoji="1" lang="en-US" altLang="zh-CN" sz="900" b="0" i="1" dirty="0" smtClean="0">
                              <a:latin typeface="Cambria Math" panose="02040503050406030204" pitchFamily="18" charset="0"/>
                            </a:rPr>
                            <m:t>2</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599" name="文本框 6598">
                <a:extLst>
                  <a:ext uri="{FF2B5EF4-FFF2-40B4-BE49-F238E27FC236}">
                    <a16:creationId xmlns:a16="http://schemas.microsoft.com/office/drawing/2014/main" id="{523C9CB0-9AF7-08B4-A065-DAEE1DAE207D}"/>
                  </a:ext>
                </a:extLst>
              </p:cNvPr>
              <p:cNvSpPr txBox="1">
                <a:spLocks noRot="1" noChangeAspect="1" noMove="1" noResize="1" noEditPoints="1" noAdjustHandles="1" noChangeArrowheads="1" noChangeShapeType="1" noTextEdit="1"/>
              </p:cNvSpPr>
              <p:nvPr/>
            </p:nvSpPr>
            <p:spPr>
              <a:xfrm>
                <a:off x="3932245" y="1047140"/>
                <a:ext cx="240343" cy="231604"/>
              </a:xfrm>
              <a:prstGeom prst="rect">
                <a:avLst/>
              </a:prstGeom>
              <a:blipFill>
                <a:blip r:embed="rId14"/>
                <a:stretch>
                  <a:fillRect t="-5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00" name="文本框 6599">
                <a:extLst>
                  <a:ext uri="{FF2B5EF4-FFF2-40B4-BE49-F238E27FC236}">
                    <a16:creationId xmlns:a16="http://schemas.microsoft.com/office/drawing/2014/main" id="{05EAED5F-F5B3-5E80-44CF-3B6C2F2104F8}"/>
                  </a:ext>
                </a:extLst>
              </p:cNvPr>
              <p:cNvSpPr txBox="1"/>
              <p:nvPr/>
            </p:nvSpPr>
            <p:spPr>
              <a:xfrm>
                <a:off x="3945996" y="1418400"/>
                <a:ext cx="240343" cy="231604"/>
              </a:xfrm>
              <a:prstGeom prst="rect">
                <a:avLst/>
              </a:prstGeom>
              <a:noFill/>
            </p:spPr>
            <p:txBody>
              <a:bodyPr wrap="none" lIns="0" tIns="0" rIns="0" bIns="0" rtlCol="0" anchor="t">
                <a:noAutofit/>
              </a:bodyPr>
              <a:lstStyle/>
              <a:p>
                <a14:m>
                  <m:oMathPara xmlns:m="http://schemas.openxmlformats.org/officeDocument/2006/math">
                    <m:oMathParaPr>
                      <m:jc m:val="centerGroup"/>
                    </m:oMathParaPr>
                    <m:oMath xmlns:m="http://schemas.openxmlformats.org/officeDocument/2006/math">
                      <m:sSub>
                        <m:sSubPr>
                          <m:ctrlPr>
                            <a:rPr kumimoji="1" lang="en-US" altLang="zh-CN" sz="900" b="0" i="1" dirty="0" smtClean="0">
                              <a:latin typeface="Cambria Math" panose="02040503050406030204" pitchFamily="18" charset="0"/>
                            </a:rPr>
                          </m:ctrlPr>
                        </m:sSubPr>
                        <m:e>
                          <m:acc>
                            <m:accPr>
                              <m:chr m:val="̌"/>
                              <m:ctrlPr>
                                <a:rPr kumimoji="1" lang="en-US" altLang="zh-CN" sz="900" i="1" dirty="0">
                                  <a:latin typeface="Cambria Math" panose="02040503050406030204" pitchFamily="18" charset="0"/>
                                </a:rPr>
                              </m:ctrlPr>
                            </m:accPr>
                            <m:e>
                              <m:r>
                                <a:rPr kumimoji="1" lang="en-US" altLang="zh-CN" sz="900" i="1" dirty="0">
                                  <a:latin typeface="Cambria Math" panose="02040503050406030204" pitchFamily="18" charset="0"/>
                                </a:rPr>
                                <m:t>𝑍</m:t>
                              </m:r>
                            </m:e>
                          </m:acc>
                        </m:e>
                        <m:sub>
                          <m:r>
                            <a:rPr kumimoji="1" lang="en-US" altLang="zh-CN" sz="900" b="0" i="1" dirty="0" smtClean="0">
                              <a:latin typeface="Cambria Math" panose="02040503050406030204" pitchFamily="18" charset="0"/>
                            </a:rPr>
                            <m:t>3</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600" name="文本框 6599">
                <a:extLst>
                  <a:ext uri="{FF2B5EF4-FFF2-40B4-BE49-F238E27FC236}">
                    <a16:creationId xmlns:a16="http://schemas.microsoft.com/office/drawing/2014/main" id="{05EAED5F-F5B3-5E80-44CF-3B6C2F2104F8}"/>
                  </a:ext>
                </a:extLst>
              </p:cNvPr>
              <p:cNvSpPr txBox="1">
                <a:spLocks noRot="1" noChangeAspect="1" noMove="1" noResize="1" noEditPoints="1" noAdjustHandles="1" noChangeArrowheads="1" noChangeShapeType="1" noTextEdit="1"/>
              </p:cNvSpPr>
              <p:nvPr/>
            </p:nvSpPr>
            <p:spPr>
              <a:xfrm>
                <a:off x="3945996" y="1418400"/>
                <a:ext cx="240343" cy="231604"/>
              </a:xfrm>
              <a:prstGeom prst="rect">
                <a:avLst/>
              </a:prstGeom>
              <a:blipFill>
                <a:blip r:embed="rId15"/>
                <a:stretch>
                  <a:fillRect t="-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01" name="文本框 6600">
                <a:extLst>
                  <a:ext uri="{FF2B5EF4-FFF2-40B4-BE49-F238E27FC236}">
                    <a16:creationId xmlns:a16="http://schemas.microsoft.com/office/drawing/2014/main" id="{95ED4EE3-7BAA-CD6D-C8D7-1FEA741CC4CB}"/>
                  </a:ext>
                </a:extLst>
              </p:cNvPr>
              <p:cNvSpPr txBox="1"/>
              <p:nvPr/>
            </p:nvSpPr>
            <p:spPr>
              <a:xfrm>
                <a:off x="3939121" y="1782784"/>
                <a:ext cx="240343" cy="231604"/>
              </a:xfrm>
              <a:prstGeom prst="rect">
                <a:avLst/>
              </a:prstGeom>
              <a:noFill/>
            </p:spPr>
            <p:txBody>
              <a:bodyPr wrap="none" lIns="0" tIns="0" rIns="0" bIns="0" rtlCol="0" anchor="t">
                <a:noAutofit/>
              </a:bodyPr>
              <a:lstStyle/>
              <a:p>
                <a14:m>
                  <m:oMathPara xmlns:m="http://schemas.openxmlformats.org/officeDocument/2006/math">
                    <m:oMathParaPr>
                      <m:jc m:val="centerGroup"/>
                    </m:oMathParaPr>
                    <m:oMath xmlns:m="http://schemas.openxmlformats.org/officeDocument/2006/math">
                      <m:sSub>
                        <m:sSubPr>
                          <m:ctrlPr>
                            <a:rPr kumimoji="1" lang="en-US" altLang="zh-CN" sz="900" b="0" i="1" dirty="0" smtClean="0">
                              <a:latin typeface="Cambria Math" panose="02040503050406030204" pitchFamily="18" charset="0"/>
                            </a:rPr>
                          </m:ctrlPr>
                        </m:sSubPr>
                        <m:e>
                          <m:acc>
                            <m:accPr>
                              <m:chr m:val="̌"/>
                              <m:ctrlPr>
                                <a:rPr kumimoji="1" lang="en-US" altLang="zh-CN" sz="900" i="1" dirty="0">
                                  <a:latin typeface="Cambria Math" panose="02040503050406030204" pitchFamily="18" charset="0"/>
                                </a:rPr>
                              </m:ctrlPr>
                            </m:accPr>
                            <m:e>
                              <m:r>
                                <a:rPr kumimoji="1" lang="en-US" altLang="zh-CN" sz="900" i="1" dirty="0">
                                  <a:latin typeface="Cambria Math" panose="02040503050406030204" pitchFamily="18" charset="0"/>
                                </a:rPr>
                                <m:t>𝑍</m:t>
                              </m:r>
                            </m:e>
                          </m:acc>
                        </m:e>
                        <m:sub>
                          <m:r>
                            <a:rPr kumimoji="1" lang="en-US" altLang="zh-CN" sz="900" b="0" i="1" dirty="0" smtClean="0">
                              <a:latin typeface="Cambria Math" panose="02040503050406030204" pitchFamily="18" charset="0"/>
                            </a:rPr>
                            <m:t>4</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601" name="文本框 6600">
                <a:extLst>
                  <a:ext uri="{FF2B5EF4-FFF2-40B4-BE49-F238E27FC236}">
                    <a16:creationId xmlns:a16="http://schemas.microsoft.com/office/drawing/2014/main" id="{95ED4EE3-7BAA-CD6D-C8D7-1FEA741CC4CB}"/>
                  </a:ext>
                </a:extLst>
              </p:cNvPr>
              <p:cNvSpPr txBox="1">
                <a:spLocks noRot="1" noChangeAspect="1" noMove="1" noResize="1" noEditPoints="1" noAdjustHandles="1" noChangeArrowheads="1" noChangeShapeType="1" noTextEdit="1"/>
              </p:cNvSpPr>
              <p:nvPr/>
            </p:nvSpPr>
            <p:spPr>
              <a:xfrm>
                <a:off x="3939121" y="1782784"/>
                <a:ext cx="240343" cy="231604"/>
              </a:xfrm>
              <a:prstGeom prst="rect">
                <a:avLst/>
              </a:prstGeom>
              <a:blipFill>
                <a:blip r:embed="rId16"/>
                <a:stretch>
                  <a:fillRect t="-5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02" name="文本框 6601">
                <a:extLst>
                  <a:ext uri="{FF2B5EF4-FFF2-40B4-BE49-F238E27FC236}">
                    <a16:creationId xmlns:a16="http://schemas.microsoft.com/office/drawing/2014/main" id="{45BC2372-3281-83A8-DFF9-28E23117A710}"/>
                  </a:ext>
                </a:extLst>
              </p:cNvPr>
              <p:cNvSpPr txBox="1"/>
              <p:nvPr/>
            </p:nvSpPr>
            <p:spPr>
              <a:xfrm>
                <a:off x="3939121" y="2319049"/>
                <a:ext cx="240343" cy="231604"/>
              </a:xfrm>
              <a:prstGeom prst="rect">
                <a:avLst/>
              </a:prstGeom>
              <a:noFill/>
            </p:spPr>
            <p:txBody>
              <a:bodyPr wrap="none" lIns="0" tIns="0" rIns="0" bIns="0" rtlCol="0" anchor="t">
                <a:noAutofit/>
              </a:bodyPr>
              <a:lstStyle/>
              <a:p>
                <a14:m>
                  <m:oMathPara xmlns:m="http://schemas.openxmlformats.org/officeDocument/2006/math">
                    <m:oMathParaPr>
                      <m:jc m:val="centerGroup"/>
                    </m:oMathParaPr>
                    <m:oMath xmlns:m="http://schemas.openxmlformats.org/officeDocument/2006/math">
                      <m:sSub>
                        <m:sSubPr>
                          <m:ctrlPr>
                            <a:rPr kumimoji="1" lang="en-US" altLang="zh-CN" sz="900" b="0" i="1" dirty="0" smtClean="0">
                              <a:latin typeface="Cambria Math" panose="02040503050406030204" pitchFamily="18" charset="0"/>
                            </a:rPr>
                          </m:ctrlPr>
                        </m:sSubPr>
                        <m:e>
                          <m:acc>
                            <m:accPr>
                              <m:chr m:val="̌"/>
                              <m:ctrlPr>
                                <a:rPr kumimoji="1" lang="en-US" altLang="zh-CN" sz="900" i="1" dirty="0">
                                  <a:latin typeface="Cambria Math" panose="02040503050406030204" pitchFamily="18" charset="0"/>
                                </a:rPr>
                              </m:ctrlPr>
                            </m:accPr>
                            <m:e>
                              <m:r>
                                <a:rPr kumimoji="1" lang="en-US" altLang="zh-CN" sz="900" i="1" dirty="0">
                                  <a:latin typeface="Cambria Math" panose="02040503050406030204" pitchFamily="18" charset="0"/>
                                </a:rPr>
                                <m:t>𝑍</m:t>
                              </m:r>
                            </m:e>
                          </m:acc>
                        </m:e>
                        <m:sub>
                          <m:r>
                            <a:rPr kumimoji="1" lang="en-US" altLang="zh-CN" sz="900" b="0" i="1" dirty="0" smtClean="0">
                              <a:latin typeface="Cambria Math" panose="02040503050406030204" pitchFamily="18" charset="0"/>
                            </a:rPr>
                            <m:t>5</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602" name="文本框 6601">
                <a:extLst>
                  <a:ext uri="{FF2B5EF4-FFF2-40B4-BE49-F238E27FC236}">
                    <a16:creationId xmlns:a16="http://schemas.microsoft.com/office/drawing/2014/main" id="{45BC2372-3281-83A8-DFF9-28E23117A710}"/>
                  </a:ext>
                </a:extLst>
              </p:cNvPr>
              <p:cNvSpPr txBox="1">
                <a:spLocks noRot="1" noChangeAspect="1" noMove="1" noResize="1" noEditPoints="1" noAdjustHandles="1" noChangeArrowheads="1" noChangeShapeType="1" noTextEdit="1"/>
              </p:cNvSpPr>
              <p:nvPr/>
            </p:nvSpPr>
            <p:spPr>
              <a:xfrm>
                <a:off x="3939121" y="2319049"/>
                <a:ext cx="240343" cy="231604"/>
              </a:xfrm>
              <a:prstGeom prst="rect">
                <a:avLst/>
              </a:prstGeom>
              <a:blipFill>
                <a:blip r:embed="rId17"/>
                <a:stretch>
                  <a:fillRect t="-5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03" name="文本框 6602">
                <a:extLst>
                  <a:ext uri="{FF2B5EF4-FFF2-40B4-BE49-F238E27FC236}">
                    <a16:creationId xmlns:a16="http://schemas.microsoft.com/office/drawing/2014/main" id="{50AD46D7-1AF5-CA43-DF06-90B77E2E1305}"/>
                  </a:ext>
                </a:extLst>
              </p:cNvPr>
              <p:cNvSpPr txBox="1"/>
              <p:nvPr/>
            </p:nvSpPr>
            <p:spPr>
              <a:xfrm>
                <a:off x="6555456" y="666855"/>
                <a:ext cx="240343" cy="231604"/>
              </a:xfrm>
              <a:prstGeom prst="rect">
                <a:avLst/>
              </a:prstGeom>
              <a:noFill/>
            </p:spPr>
            <p:txBody>
              <a:bodyPr wrap="none" lIns="0" tIns="0" rIns="0" bIns="0" rtlCol="0" anchor="t">
                <a:noAutofit/>
              </a:bodyPr>
              <a:lstStyle/>
              <a:p>
                <a14:m>
                  <m:oMathPara xmlns:m="http://schemas.openxmlformats.org/officeDocument/2006/math">
                    <m:oMathParaPr>
                      <m:jc m:val="centerGroup"/>
                    </m:oMathParaPr>
                    <m:oMath xmlns:m="http://schemas.openxmlformats.org/officeDocument/2006/math">
                      <m:sSub>
                        <m:sSubPr>
                          <m:ctrlPr>
                            <a:rPr kumimoji="1" lang="en-US" altLang="zh-CN" sz="900" b="0" i="1" dirty="0" smtClean="0">
                              <a:latin typeface="Cambria Math" panose="02040503050406030204" pitchFamily="18" charset="0"/>
                            </a:rPr>
                          </m:ctrlPr>
                        </m:sSubPr>
                        <m:e>
                          <m:acc>
                            <m:accPr>
                              <m:chr m:val="̌"/>
                              <m:ctrlPr>
                                <a:rPr kumimoji="1" lang="en-US" altLang="zh-CN" sz="900" i="1" dirty="0">
                                  <a:latin typeface="Cambria Math" panose="02040503050406030204" pitchFamily="18" charset="0"/>
                                </a:rPr>
                              </m:ctrlPr>
                            </m:accPr>
                            <m:e>
                              <m:r>
                                <a:rPr kumimoji="1" lang="en-US" altLang="zh-CN" sz="900" b="0" i="1" dirty="0" smtClean="0">
                                  <a:latin typeface="Cambria Math" panose="02040503050406030204" pitchFamily="18" charset="0"/>
                                </a:rPr>
                                <m:t>𝑋</m:t>
                              </m:r>
                            </m:e>
                          </m:acc>
                        </m:e>
                        <m:sub>
                          <m:r>
                            <a:rPr kumimoji="1" lang="en-US" altLang="zh-CN" sz="900" b="0" i="1" dirty="0" smtClean="0">
                              <a:latin typeface="Cambria Math" panose="02040503050406030204" pitchFamily="18" charset="0"/>
                            </a:rPr>
                            <m:t>1</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603" name="文本框 6602">
                <a:extLst>
                  <a:ext uri="{FF2B5EF4-FFF2-40B4-BE49-F238E27FC236}">
                    <a16:creationId xmlns:a16="http://schemas.microsoft.com/office/drawing/2014/main" id="{50AD46D7-1AF5-CA43-DF06-90B77E2E1305}"/>
                  </a:ext>
                </a:extLst>
              </p:cNvPr>
              <p:cNvSpPr txBox="1">
                <a:spLocks noRot="1" noChangeAspect="1" noMove="1" noResize="1" noEditPoints="1" noAdjustHandles="1" noChangeArrowheads="1" noChangeShapeType="1" noTextEdit="1"/>
              </p:cNvSpPr>
              <p:nvPr/>
            </p:nvSpPr>
            <p:spPr>
              <a:xfrm>
                <a:off x="6555456" y="666855"/>
                <a:ext cx="240343" cy="231604"/>
              </a:xfrm>
              <a:prstGeom prst="rect">
                <a:avLst/>
              </a:prstGeom>
              <a:blipFill>
                <a:blip r:embed="rId18"/>
                <a:stretch>
                  <a:fillRect t="-5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04" name="文本框 6603">
                <a:extLst>
                  <a:ext uri="{FF2B5EF4-FFF2-40B4-BE49-F238E27FC236}">
                    <a16:creationId xmlns:a16="http://schemas.microsoft.com/office/drawing/2014/main" id="{648A0ECB-D4F1-502D-6B3A-15F334DC3DF0}"/>
                  </a:ext>
                </a:extLst>
              </p:cNvPr>
              <p:cNvSpPr txBox="1"/>
              <p:nvPr/>
            </p:nvSpPr>
            <p:spPr>
              <a:xfrm>
                <a:off x="6564165" y="1015198"/>
                <a:ext cx="240343" cy="231604"/>
              </a:xfrm>
              <a:prstGeom prst="rect">
                <a:avLst/>
              </a:prstGeom>
              <a:noFill/>
            </p:spPr>
            <p:txBody>
              <a:bodyPr wrap="none" lIns="0" tIns="0" rIns="0" bIns="0" rtlCol="0" anchor="t">
                <a:noAutofit/>
              </a:bodyPr>
              <a:lstStyle/>
              <a:p>
                <a14:m>
                  <m:oMathPara xmlns:m="http://schemas.openxmlformats.org/officeDocument/2006/math">
                    <m:oMathParaPr>
                      <m:jc m:val="centerGroup"/>
                    </m:oMathParaPr>
                    <m:oMath xmlns:m="http://schemas.openxmlformats.org/officeDocument/2006/math">
                      <m:sSub>
                        <m:sSubPr>
                          <m:ctrlPr>
                            <a:rPr kumimoji="1" lang="en-US" altLang="zh-CN" sz="900" b="0" i="1" dirty="0" smtClean="0">
                              <a:latin typeface="Cambria Math" panose="02040503050406030204" pitchFamily="18" charset="0"/>
                            </a:rPr>
                          </m:ctrlPr>
                        </m:sSubPr>
                        <m:e>
                          <m:acc>
                            <m:accPr>
                              <m:chr m:val="̌"/>
                              <m:ctrlPr>
                                <a:rPr kumimoji="1" lang="en-US" altLang="zh-CN" sz="900" i="1" dirty="0">
                                  <a:latin typeface="Cambria Math" panose="02040503050406030204" pitchFamily="18" charset="0"/>
                                </a:rPr>
                              </m:ctrlPr>
                            </m:accPr>
                            <m:e>
                              <m:r>
                                <a:rPr kumimoji="1" lang="en-US" altLang="zh-CN" sz="900" b="0" i="1" dirty="0" smtClean="0">
                                  <a:latin typeface="Cambria Math" panose="02040503050406030204" pitchFamily="18" charset="0"/>
                                </a:rPr>
                                <m:t>𝑋</m:t>
                              </m:r>
                            </m:e>
                          </m:acc>
                        </m:e>
                        <m:sub>
                          <m:r>
                            <a:rPr kumimoji="1" lang="en-US" altLang="zh-CN" sz="900" b="0" i="1" dirty="0" smtClean="0">
                              <a:latin typeface="Cambria Math" panose="02040503050406030204" pitchFamily="18" charset="0"/>
                            </a:rPr>
                            <m:t>2</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604" name="文本框 6603">
                <a:extLst>
                  <a:ext uri="{FF2B5EF4-FFF2-40B4-BE49-F238E27FC236}">
                    <a16:creationId xmlns:a16="http://schemas.microsoft.com/office/drawing/2014/main" id="{648A0ECB-D4F1-502D-6B3A-15F334DC3DF0}"/>
                  </a:ext>
                </a:extLst>
              </p:cNvPr>
              <p:cNvSpPr txBox="1">
                <a:spLocks noRot="1" noChangeAspect="1" noMove="1" noResize="1" noEditPoints="1" noAdjustHandles="1" noChangeArrowheads="1" noChangeShapeType="1" noTextEdit="1"/>
              </p:cNvSpPr>
              <p:nvPr/>
            </p:nvSpPr>
            <p:spPr>
              <a:xfrm>
                <a:off x="6564165" y="1015198"/>
                <a:ext cx="240343" cy="231604"/>
              </a:xfrm>
              <a:prstGeom prst="rect">
                <a:avLst/>
              </a:prstGeom>
              <a:blipFill>
                <a:blip r:embed="rId19"/>
                <a:stretch>
                  <a:fillRect t="-5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05" name="文本框 6604">
                <a:extLst>
                  <a:ext uri="{FF2B5EF4-FFF2-40B4-BE49-F238E27FC236}">
                    <a16:creationId xmlns:a16="http://schemas.microsoft.com/office/drawing/2014/main" id="{34F36178-D101-A783-D772-973008C1B96B}"/>
                  </a:ext>
                </a:extLst>
              </p:cNvPr>
              <p:cNvSpPr txBox="1"/>
              <p:nvPr/>
            </p:nvSpPr>
            <p:spPr>
              <a:xfrm>
                <a:off x="6555456" y="1397284"/>
                <a:ext cx="240343" cy="231604"/>
              </a:xfrm>
              <a:prstGeom prst="rect">
                <a:avLst/>
              </a:prstGeom>
              <a:noFill/>
            </p:spPr>
            <p:txBody>
              <a:bodyPr wrap="none" lIns="0" tIns="0" rIns="0" bIns="0" rtlCol="0" anchor="t">
                <a:noAutofit/>
              </a:bodyPr>
              <a:lstStyle/>
              <a:p>
                <a14:m>
                  <m:oMathPara xmlns:m="http://schemas.openxmlformats.org/officeDocument/2006/math">
                    <m:oMathParaPr>
                      <m:jc m:val="centerGroup"/>
                    </m:oMathParaPr>
                    <m:oMath xmlns:m="http://schemas.openxmlformats.org/officeDocument/2006/math">
                      <m:sSub>
                        <m:sSubPr>
                          <m:ctrlPr>
                            <a:rPr kumimoji="1" lang="en-US" altLang="zh-CN" sz="900" b="0" i="1" dirty="0" smtClean="0">
                              <a:latin typeface="Cambria Math" panose="02040503050406030204" pitchFamily="18" charset="0"/>
                            </a:rPr>
                          </m:ctrlPr>
                        </m:sSubPr>
                        <m:e>
                          <m:acc>
                            <m:accPr>
                              <m:chr m:val="̌"/>
                              <m:ctrlPr>
                                <a:rPr kumimoji="1" lang="en-US" altLang="zh-CN" sz="900" i="1" dirty="0">
                                  <a:latin typeface="Cambria Math" panose="02040503050406030204" pitchFamily="18" charset="0"/>
                                </a:rPr>
                              </m:ctrlPr>
                            </m:accPr>
                            <m:e>
                              <m:r>
                                <a:rPr kumimoji="1" lang="en-US" altLang="zh-CN" sz="900" b="0" i="1" dirty="0" smtClean="0">
                                  <a:latin typeface="Cambria Math" panose="02040503050406030204" pitchFamily="18" charset="0"/>
                                </a:rPr>
                                <m:t>𝑋</m:t>
                              </m:r>
                            </m:e>
                          </m:acc>
                        </m:e>
                        <m:sub>
                          <m:r>
                            <a:rPr kumimoji="1" lang="en-US" altLang="zh-CN" sz="900" b="0" i="1" dirty="0" smtClean="0">
                              <a:latin typeface="Cambria Math" panose="02040503050406030204" pitchFamily="18" charset="0"/>
                            </a:rPr>
                            <m:t>3</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605" name="文本框 6604">
                <a:extLst>
                  <a:ext uri="{FF2B5EF4-FFF2-40B4-BE49-F238E27FC236}">
                    <a16:creationId xmlns:a16="http://schemas.microsoft.com/office/drawing/2014/main" id="{34F36178-D101-A783-D772-973008C1B96B}"/>
                  </a:ext>
                </a:extLst>
              </p:cNvPr>
              <p:cNvSpPr txBox="1">
                <a:spLocks noRot="1" noChangeAspect="1" noMove="1" noResize="1" noEditPoints="1" noAdjustHandles="1" noChangeArrowheads="1" noChangeShapeType="1" noTextEdit="1"/>
              </p:cNvSpPr>
              <p:nvPr/>
            </p:nvSpPr>
            <p:spPr>
              <a:xfrm>
                <a:off x="6555456" y="1397284"/>
                <a:ext cx="240343" cy="231604"/>
              </a:xfrm>
              <a:prstGeom prst="rect">
                <a:avLst/>
              </a:prstGeom>
              <a:blipFill>
                <a:blip r:embed="rId20"/>
                <a:stretch>
                  <a:fillRect t="-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06" name="文本框 6605">
                <a:extLst>
                  <a:ext uri="{FF2B5EF4-FFF2-40B4-BE49-F238E27FC236}">
                    <a16:creationId xmlns:a16="http://schemas.microsoft.com/office/drawing/2014/main" id="{EA7EDF05-046F-D4B4-BC61-6303B06E52D3}"/>
                  </a:ext>
                </a:extLst>
              </p:cNvPr>
              <p:cNvSpPr txBox="1"/>
              <p:nvPr/>
            </p:nvSpPr>
            <p:spPr>
              <a:xfrm>
                <a:off x="6557573" y="1779108"/>
                <a:ext cx="240343" cy="231604"/>
              </a:xfrm>
              <a:prstGeom prst="rect">
                <a:avLst/>
              </a:prstGeom>
              <a:noFill/>
            </p:spPr>
            <p:txBody>
              <a:bodyPr wrap="none" lIns="0" tIns="0" rIns="0" bIns="0" rtlCol="0" anchor="t">
                <a:noAutofit/>
              </a:bodyPr>
              <a:lstStyle/>
              <a:p>
                <a14:m>
                  <m:oMathPara xmlns:m="http://schemas.openxmlformats.org/officeDocument/2006/math">
                    <m:oMathParaPr>
                      <m:jc m:val="centerGroup"/>
                    </m:oMathParaPr>
                    <m:oMath xmlns:m="http://schemas.openxmlformats.org/officeDocument/2006/math">
                      <m:sSub>
                        <m:sSubPr>
                          <m:ctrlPr>
                            <a:rPr kumimoji="1" lang="en-US" altLang="zh-CN" sz="900" b="0" i="1" dirty="0" smtClean="0">
                              <a:latin typeface="Cambria Math" panose="02040503050406030204" pitchFamily="18" charset="0"/>
                            </a:rPr>
                          </m:ctrlPr>
                        </m:sSubPr>
                        <m:e>
                          <m:acc>
                            <m:accPr>
                              <m:chr m:val="̌"/>
                              <m:ctrlPr>
                                <a:rPr kumimoji="1" lang="en-US" altLang="zh-CN" sz="900" i="1" dirty="0">
                                  <a:latin typeface="Cambria Math" panose="02040503050406030204" pitchFamily="18" charset="0"/>
                                </a:rPr>
                              </m:ctrlPr>
                            </m:accPr>
                            <m:e>
                              <m:r>
                                <a:rPr kumimoji="1" lang="en-US" altLang="zh-CN" sz="900" b="0" i="1" dirty="0" smtClean="0">
                                  <a:latin typeface="Cambria Math" panose="02040503050406030204" pitchFamily="18" charset="0"/>
                                </a:rPr>
                                <m:t>𝑋</m:t>
                              </m:r>
                            </m:e>
                          </m:acc>
                        </m:e>
                        <m:sub>
                          <m:r>
                            <a:rPr kumimoji="1" lang="en-US" altLang="zh-CN" sz="900" b="0" i="1" dirty="0" smtClean="0">
                              <a:latin typeface="Cambria Math" panose="02040503050406030204" pitchFamily="18" charset="0"/>
                            </a:rPr>
                            <m:t>4</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606" name="文本框 6605">
                <a:extLst>
                  <a:ext uri="{FF2B5EF4-FFF2-40B4-BE49-F238E27FC236}">
                    <a16:creationId xmlns:a16="http://schemas.microsoft.com/office/drawing/2014/main" id="{EA7EDF05-046F-D4B4-BC61-6303B06E52D3}"/>
                  </a:ext>
                </a:extLst>
              </p:cNvPr>
              <p:cNvSpPr txBox="1">
                <a:spLocks noRot="1" noChangeAspect="1" noMove="1" noResize="1" noEditPoints="1" noAdjustHandles="1" noChangeArrowheads="1" noChangeShapeType="1" noTextEdit="1"/>
              </p:cNvSpPr>
              <p:nvPr/>
            </p:nvSpPr>
            <p:spPr>
              <a:xfrm>
                <a:off x="6557573" y="1779108"/>
                <a:ext cx="240343" cy="231604"/>
              </a:xfrm>
              <a:prstGeom prst="rect">
                <a:avLst/>
              </a:prstGeom>
              <a:blipFill>
                <a:blip r:embed="rId21"/>
                <a:stretch>
                  <a:fillRect t="-5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07" name="文本框 6606">
                <a:extLst>
                  <a:ext uri="{FF2B5EF4-FFF2-40B4-BE49-F238E27FC236}">
                    <a16:creationId xmlns:a16="http://schemas.microsoft.com/office/drawing/2014/main" id="{AB9B7DB3-4272-B62B-602A-D65B4364F530}"/>
                  </a:ext>
                </a:extLst>
              </p:cNvPr>
              <p:cNvSpPr txBox="1"/>
              <p:nvPr/>
            </p:nvSpPr>
            <p:spPr>
              <a:xfrm>
                <a:off x="6568365" y="2315289"/>
                <a:ext cx="240343" cy="231604"/>
              </a:xfrm>
              <a:prstGeom prst="rect">
                <a:avLst/>
              </a:prstGeom>
              <a:noFill/>
            </p:spPr>
            <p:txBody>
              <a:bodyPr wrap="none" lIns="0" tIns="0" rIns="0" bIns="0" rtlCol="0" anchor="t">
                <a:noAutofit/>
              </a:bodyPr>
              <a:lstStyle/>
              <a:p>
                <a14:m>
                  <m:oMathPara xmlns:m="http://schemas.openxmlformats.org/officeDocument/2006/math">
                    <m:oMathParaPr>
                      <m:jc m:val="centerGroup"/>
                    </m:oMathParaPr>
                    <m:oMath xmlns:m="http://schemas.openxmlformats.org/officeDocument/2006/math">
                      <m:sSub>
                        <m:sSubPr>
                          <m:ctrlPr>
                            <a:rPr kumimoji="1" lang="en-US" altLang="zh-CN" sz="900" b="0" i="1" dirty="0" smtClean="0">
                              <a:latin typeface="Cambria Math" panose="02040503050406030204" pitchFamily="18" charset="0"/>
                            </a:rPr>
                          </m:ctrlPr>
                        </m:sSubPr>
                        <m:e>
                          <m:acc>
                            <m:accPr>
                              <m:chr m:val="̌"/>
                              <m:ctrlPr>
                                <a:rPr kumimoji="1" lang="en-US" altLang="zh-CN" sz="900" i="1" dirty="0">
                                  <a:latin typeface="Cambria Math" panose="02040503050406030204" pitchFamily="18" charset="0"/>
                                </a:rPr>
                              </m:ctrlPr>
                            </m:accPr>
                            <m:e>
                              <m:r>
                                <a:rPr kumimoji="1" lang="en-US" altLang="zh-CN" sz="900" b="0" i="1" dirty="0" smtClean="0">
                                  <a:latin typeface="Cambria Math" panose="02040503050406030204" pitchFamily="18" charset="0"/>
                                </a:rPr>
                                <m:t>𝑋</m:t>
                              </m:r>
                            </m:e>
                          </m:acc>
                        </m:e>
                        <m:sub>
                          <m:r>
                            <a:rPr kumimoji="1" lang="en-US" altLang="zh-CN" sz="900" b="0" i="1" dirty="0" smtClean="0">
                              <a:latin typeface="Cambria Math" panose="02040503050406030204" pitchFamily="18" charset="0"/>
                            </a:rPr>
                            <m:t>5</m:t>
                          </m:r>
                        </m:sub>
                      </m:sSub>
                    </m:oMath>
                  </m:oMathPara>
                </a14:m>
                <a:endParaRPr kumimoji="1" lang="zh-CN" altLang="en-US" sz="900" i="1" dirty="0">
                  <a:latin typeface="Cambria Math" panose="02040503050406030204" charset="0"/>
                  <a:cs typeface="Cambria Math" panose="02040503050406030204" charset="0"/>
                </a:endParaRPr>
              </a:p>
            </p:txBody>
          </p:sp>
        </mc:Choice>
        <mc:Fallback>
          <p:sp>
            <p:nvSpPr>
              <p:cNvPr id="6607" name="文本框 6606">
                <a:extLst>
                  <a:ext uri="{FF2B5EF4-FFF2-40B4-BE49-F238E27FC236}">
                    <a16:creationId xmlns:a16="http://schemas.microsoft.com/office/drawing/2014/main" id="{AB9B7DB3-4272-B62B-602A-D65B4364F530}"/>
                  </a:ext>
                </a:extLst>
              </p:cNvPr>
              <p:cNvSpPr txBox="1">
                <a:spLocks noRot="1" noChangeAspect="1" noMove="1" noResize="1" noEditPoints="1" noAdjustHandles="1" noChangeArrowheads="1" noChangeShapeType="1" noTextEdit="1"/>
              </p:cNvSpPr>
              <p:nvPr/>
            </p:nvSpPr>
            <p:spPr>
              <a:xfrm>
                <a:off x="6568365" y="2315289"/>
                <a:ext cx="240343" cy="231604"/>
              </a:xfrm>
              <a:prstGeom prst="rect">
                <a:avLst/>
              </a:prstGeom>
              <a:blipFill>
                <a:blip r:embed="rId22"/>
                <a:stretch>
                  <a:fillRect t="-5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40154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55"/>
        <p:cNvGrpSpPr/>
        <p:nvPr/>
      </p:nvGrpSpPr>
      <p:grpSpPr>
        <a:xfrm>
          <a:off x="0" y="0"/>
          <a:ext cx="0" cy="0"/>
          <a:chOff x="0" y="0"/>
          <a:chExt cx="0" cy="0"/>
        </a:xfrm>
      </p:grpSpPr>
      <p:sp>
        <p:nvSpPr>
          <p:cNvPr id="6456" name="Google Shape;6456;p65"/>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6457" name="Google Shape;6457;p65"/>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6458" name="Google Shape;6458;p65"/>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6459" name="Google Shape;6459;p65"/>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3x3 convolutions</a:t>
            </a:r>
            <a:endParaRPr sz="1000" dirty="0"/>
          </a:p>
        </p:txBody>
      </p:sp>
      <p:sp>
        <p:nvSpPr>
          <p:cNvPr id="6460" name="Google Shape;6460;p65"/>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6461" name="Google Shape;6461;p65"/>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6462" name="Google Shape;6462;p65"/>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6463" name="Google Shape;6463;p65"/>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6464" name="Google Shape;6464;p65"/>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6465" name="Google Shape;6465;p65"/>
          <p:cNvCxnSpPr>
            <a:stCxn id="6456" idx="0"/>
            <a:endCxn id="6458"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6" name="Google Shape;6466;p65"/>
          <p:cNvCxnSpPr>
            <a:stCxn id="6456" idx="0"/>
            <a:endCxn id="6457"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7" name="Google Shape;6467;p65"/>
          <p:cNvCxnSpPr>
            <a:stCxn id="6456" idx="0"/>
            <a:endCxn id="6460"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6" idx="0"/>
            <a:endCxn id="6462"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9" name="Google Shape;6469;p65"/>
          <p:cNvCxnSpPr>
            <a:stCxn id="6458" idx="0"/>
            <a:endCxn id="6459"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0" idx="0"/>
            <a:endCxn id="6461"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62" idx="0"/>
            <a:endCxn id="6463"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2" name="Google Shape;6472;p65"/>
          <p:cNvCxnSpPr>
            <a:stCxn id="6457" idx="0"/>
            <a:endCxn id="6464"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3" name="Google Shape;6473;p65"/>
          <p:cNvCxnSpPr>
            <a:stCxn id="6459" idx="0"/>
            <a:endCxn id="6464"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1" idx="0"/>
            <a:endCxn id="6464"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5" name="Google Shape;6475;p65"/>
          <p:cNvCxnSpPr>
            <a:stCxn id="6463" idx="0"/>
            <a:endCxn id="6464"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79"/>
        <p:cNvGrpSpPr/>
        <p:nvPr/>
      </p:nvGrpSpPr>
      <p:grpSpPr>
        <a:xfrm>
          <a:off x="0" y="0"/>
          <a:ext cx="0" cy="0"/>
          <a:chOff x="0" y="0"/>
          <a:chExt cx="0" cy="0"/>
        </a:xfrm>
      </p:grpSpPr>
      <p:sp>
        <p:nvSpPr>
          <p:cNvPr id="6480" name="Google Shape;6480;p66"/>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6481" name="Google Shape;6481;p66"/>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 </a:t>
            </a:r>
            <a:endParaRPr sz="1000"/>
          </a:p>
          <a:p>
            <a:pPr marL="0" lvl="0" indent="0" algn="ctr" rtl="0">
              <a:spcBef>
                <a:spcPts val="0"/>
              </a:spcBef>
              <a:spcAft>
                <a:spcPts val="0"/>
              </a:spcAft>
              <a:buNone/>
            </a:pPr>
            <a:r>
              <a:rPr lang="en-GB" sz="1000"/>
              <a:t>1 padding</a:t>
            </a:r>
            <a:endParaRPr sz="1000"/>
          </a:p>
        </p:txBody>
      </p:sp>
      <p:sp>
        <p:nvSpPr>
          <p:cNvPr id="6482" name="Google Shape;6482;p66"/>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1x5 conv,</a:t>
            </a:r>
            <a:endParaRPr sz="1000"/>
          </a:p>
          <a:p>
            <a:pPr marL="0" lvl="0" indent="0" algn="ctr" rtl="0">
              <a:spcBef>
                <a:spcPts val="0"/>
              </a:spcBef>
              <a:spcAft>
                <a:spcPts val="0"/>
              </a:spcAft>
              <a:buNone/>
            </a:pPr>
            <a:r>
              <a:rPr lang="en-GB" sz="1000"/>
              <a:t>2 padding</a:t>
            </a:r>
            <a:endParaRPr sz="1000"/>
          </a:p>
        </p:txBody>
      </p:sp>
      <p:sp>
        <p:nvSpPr>
          <p:cNvPr id="6483" name="Google Shape;6483;p66"/>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6484" name="Google Shape;6484;p66"/>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1x7 conv,</a:t>
            </a:r>
            <a:endParaRPr sz="1000"/>
          </a:p>
          <a:p>
            <a:pPr marL="0" lvl="0" indent="0" algn="ctr" rtl="0">
              <a:spcBef>
                <a:spcPts val="0"/>
              </a:spcBef>
              <a:spcAft>
                <a:spcPts val="0"/>
              </a:spcAft>
              <a:buNone/>
            </a:pPr>
            <a:r>
              <a:rPr lang="en-GB" sz="1000"/>
              <a:t>3 padding</a:t>
            </a:r>
            <a:endParaRPr sz="1000"/>
          </a:p>
        </p:txBody>
      </p:sp>
      <p:sp>
        <p:nvSpPr>
          <p:cNvPr id="6485" name="Google Shape;6485;p66"/>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6486" name="Google Shape;6486;p66"/>
          <p:cNvCxnSpPr>
            <a:stCxn id="6485" idx="0"/>
            <a:endCxn id="6487"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8" name="Google Shape;6488;p66"/>
          <p:cNvCxnSpPr>
            <a:stCxn id="6485" idx="0"/>
            <a:endCxn id="6484"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9" name="Google Shape;6489;p66"/>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6487" name="Google Shape;6487;p66"/>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cxnSp>
        <p:nvCxnSpPr>
          <p:cNvPr id="6490" name="Google Shape;6490;p66"/>
          <p:cNvCxnSpPr>
            <a:stCxn id="6481" idx="2"/>
            <a:endCxn id="6489"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9" idx="2"/>
            <a:endCxn id="6487"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3" idx="2"/>
            <a:endCxn id="6482"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82" idx="2"/>
            <a:endCxn id="6485"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4" name="Google Shape;6494;p66"/>
          <p:cNvCxnSpPr>
            <a:stCxn id="6480" idx="2"/>
            <a:endCxn id="6481"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5" name="Google Shape;6495;p66"/>
          <p:cNvCxnSpPr>
            <a:stCxn id="6480" idx="2"/>
            <a:endCxn id="6483"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6" name="Google Shape;6496;p66"/>
          <p:cNvCxnSpPr>
            <a:stCxn id="6480" idx="2"/>
            <a:endCxn id="6484"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00"/>
        <p:cNvGrpSpPr/>
        <p:nvPr/>
      </p:nvGrpSpPr>
      <p:grpSpPr>
        <a:xfrm>
          <a:off x="0" y="0"/>
          <a:ext cx="0" cy="0"/>
          <a:chOff x="0" y="0"/>
          <a:chExt cx="0" cy="0"/>
        </a:xfrm>
      </p:grpSpPr>
      <p:sp>
        <p:nvSpPr>
          <p:cNvPr id="6501" name="Google Shape;6501;p67"/>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502" name="Google Shape;6502;p67"/>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03" name="Google Shape;6503;p67"/>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504" name="Google Shape;6504;p67"/>
          <p:cNvCxnSpPr>
            <a:stCxn id="6501" idx="0"/>
            <a:endCxn id="6502"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7" name="Google Shape;6507;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508" name="Google Shape;6508;p67"/>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509" name="Google Shape;6509;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1" name="Google Shape;6511;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2" name="Google Shape;6512;p67"/>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513" name="Google Shape;6513;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5" name="Google Shape;6515;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6" name="Google Shape;6516;p67"/>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17" name="Google Shape;6517;p67"/>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18" name="Google Shape;6518;p67"/>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519" name="Google Shape;6519;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6" name="Google Shape;6526;p67"/>
          <p:cNvCxnSpPr>
            <a:stCxn id="6527" idx="0"/>
            <a:endCxn id="6508"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08" idx="0"/>
            <a:endCxn id="6516"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a:stCxn id="6516" idx="0"/>
            <a:endCxn id="6517"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3" name="Google Shape;6533;p67"/>
          <p:cNvCxnSpPr>
            <a:stCxn id="6503" idx="2"/>
            <a:endCxn id="6534"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5" name="Google Shape;6535;p67"/>
          <p:cNvCxnSpPr>
            <a:stCxn id="6534" idx="2"/>
            <a:endCxn id="6502"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36" name="Google Shape;6536;p67"/>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37" name="Google Shape;6537;p67"/>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538" name="Google Shape;6538;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stCxn id="6537"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5" name="Google Shape;6545;p67"/>
          <p:cNvCxnSpPr>
            <a:endCxn id="6536"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46" name="Google Shape;6546;p67"/>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47" name="Google Shape;6547;p67"/>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48" name="Google Shape;6548;p67"/>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49" name="Google Shape;6549;p67"/>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50" name="Google Shape;6550;p67"/>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51" name="Google Shape;6551;p67"/>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6552" name="Google Shape;6552;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4" name="Google Shape;6554;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555" name="Google Shape;6555;p67"/>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6556" name="Google Shape;6556;p67"/>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6557" name="Google Shape;6557;p67"/>
          <p:cNvCxnSpPr>
            <a:stCxn id="6558" idx="0"/>
            <a:endCxn id="6555"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9" name="Google Shape;6559;p67"/>
          <p:cNvCxnSpPr>
            <a:stCxn id="6555" idx="0"/>
            <a:endCxn id="6556"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560" name="Google Shape;6560;p67"/>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6561" name="Google Shape;6561;p67"/>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62" name="Google Shape;6562;p67"/>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563" name="Google Shape;6563;p67"/>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cxnSp>
        <p:nvCxnSpPr>
          <p:cNvPr id="6564" name="Google Shape;6564;p67"/>
          <p:cNvCxnSpPr>
            <a:stCxn id="6562" idx="0"/>
            <a:endCxn id="6563"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565" name="Google Shape;6565;p67"/>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6566" name="Google Shape;6566;p67"/>
          <p:cNvCxnSpPr>
            <a:stCxn id="6548" idx="3"/>
            <a:endCxn id="6560"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567" name="Google Shape;6567;p67"/>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6568" name="Google Shape;6568;p67"/>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69" name="Google Shape;6569;p67"/>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570" name="Google Shape;6570;p67"/>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sp>
        <p:nvSpPr>
          <p:cNvPr id="6571" name="Google Shape;6571;p67"/>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6572" name="Google Shape;6572;p67"/>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573" name="Google Shape;6573;p67"/>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574" name="Google Shape;6574;p67"/>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575" name="Google Shape;6575;p67"/>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6576" name="Google Shape;6576;p67"/>
          <p:cNvCxnSpPr>
            <a:stCxn id="6551" idx="1"/>
            <a:endCxn id="6571"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7" name="Google Shape;6577;p67"/>
          <p:cNvCxnSpPr>
            <a:stCxn id="6536" idx="2"/>
            <a:endCxn id="6503"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8" name="Google Shape;6578;p67"/>
          <p:cNvCxnSpPr>
            <a:stCxn id="6546" idx="2"/>
            <a:endCxn id="6537"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9" name="Google Shape;6579;p67"/>
          <p:cNvCxnSpPr>
            <a:stCxn id="6517" idx="0"/>
            <a:endCxn id="6512"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0" name="Google Shape;6580;p67"/>
          <p:cNvCxnSpPr>
            <a:stCxn id="6512" idx="0"/>
            <a:endCxn id="6547"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0" idx="0"/>
            <a:endCxn id="6551"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5" name="Google Shape;6585;p67"/>
          <p:cNvCxnSpPr>
            <a:stCxn id="6556" idx="0"/>
            <a:endCxn id="6567"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9" name="Google Shape;6589;p67"/>
          <p:cNvCxnSpPr>
            <a:stCxn id="6574" idx="0"/>
            <a:endCxn id="6575"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2" name="Google Shape;6592;p67"/>
          <p:cNvCxnSpPr>
            <a:stCxn id="6569" idx="0"/>
            <a:endCxn id="6570"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4" name="Google Shape;6594;p67"/>
          <p:cNvCxnSpPr>
            <a:stCxn id="6561" idx="0"/>
            <a:endCxn id="6562"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5" name="Google Shape;6595;p67"/>
          <p:cNvCxnSpPr>
            <a:stCxn id="6563" idx="0"/>
            <a:endCxn id="6565"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6" name="Google Shape;6596;p67"/>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6597" name="Google Shape;6597;p67"/>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8" name="Google Shape;6598;p67"/>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6599" name="Google Shape;6599;p67"/>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600" name="Google Shape;6600;p67"/>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601" name="Google Shape;6601;p67"/>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ConvTranspose2d</a:t>
            </a:r>
            <a:endParaRPr sz="1200"/>
          </a:p>
        </p:txBody>
      </p:sp>
      <p:sp>
        <p:nvSpPr>
          <p:cNvPr id="6602" name="Google Shape;6602;p67"/>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603" name="Google Shape;6603;p67"/>
          <p:cNvCxnSpPr>
            <a:stCxn id="6600" idx="0"/>
            <a:endCxn id="6601"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stCxn id="6602"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1" name="Google Shape;6611;p67"/>
          <p:cNvCxnSpPr>
            <a:endCxn id="6601"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612" name="Google Shape;6612;p67"/>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613" name="Google Shape;6613;p67"/>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6614" name="Google Shape;6614;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stCxn id="6613"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endCxn id="6612"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2" name="Google Shape;6622;p67"/>
          <p:cNvCxnSpPr>
            <a:stCxn id="6612" idx="2"/>
            <a:endCxn id="6602"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3" name="Google Shape;6623;p67"/>
          <p:cNvCxnSpPr>
            <a:endCxn id="6613"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27"/>
        <p:cNvGrpSpPr/>
        <p:nvPr/>
      </p:nvGrpSpPr>
      <p:grpSpPr>
        <a:xfrm>
          <a:off x="0" y="0"/>
          <a:ext cx="0" cy="0"/>
          <a:chOff x="0" y="0"/>
          <a:chExt cx="0" cy="0"/>
        </a:xfrm>
      </p:grpSpPr>
      <p:sp>
        <p:nvSpPr>
          <p:cNvPr id="6628" name="Google Shape;6628;p68"/>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6629" name="Google Shape;6629;p68"/>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30" name="Google Shape;6630;p68"/>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31" name="Google Shape;6631;p68"/>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6632" name="Google Shape;6632;p68"/>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33" name="Google Shape;6633;p68"/>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6634" name="Google Shape;6634;p68"/>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6635" name="Google Shape;6635;p68"/>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36" name="Google Shape;6636;p68"/>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6637" name="Google Shape;6637;p68"/>
          <p:cNvCxnSpPr>
            <a:stCxn id="6628" idx="0"/>
            <a:endCxn id="663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8" name="Google Shape;6638;p68"/>
          <p:cNvCxnSpPr>
            <a:stCxn id="6628" idx="0"/>
            <a:endCxn id="662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9" name="Google Shape;6639;p68"/>
          <p:cNvCxnSpPr>
            <a:stCxn id="6628" idx="0"/>
            <a:endCxn id="663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40" name="Google Shape;6640;p68"/>
          <p:cNvCxnSpPr>
            <a:stCxn id="6628" idx="0"/>
            <a:endCxn id="663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1" name="Google Shape;6641;p68"/>
          <p:cNvCxnSpPr>
            <a:stCxn id="6630" idx="0"/>
            <a:endCxn id="663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2" name="Google Shape;6642;p68"/>
          <p:cNvCxnSpPr>
            <a:stCxn id="6632" idx="0"/>
            <a:endCxn id="663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3" name="Google Shape;6643;p68"/>
          <p:cNvCxnSpPr>
            <a:stCxn id="6634" idx="0"/>
            <a:endCxn id="663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4" name="Google Shape;6644;p68"/>
          <p:cNvCxnSpPr>
            <a:stCxn id="6629" idx="0"/>
            <a:endCxn id="663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5" name="Google Shape;6645;p68"/>
          <p:cNvCxnSpPr>
            <a:stCxn id="6631" idx="0"/>
            <a:endCxn id="663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6" name="Google Shape;6646;p68"/>
          <p:cNvCxnSpPr>
            <a:stCxn id="6633" idx="0"/>
            <a:endCxn id="664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8" name="Google Shape;6648;p68"/>
          <p:cNvCxnSpPr>
            <a:stCxn id="6635" idx="0"/>
            <a:endCxn id="663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7" name="Google Shape;6647;p68"/>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cxnSp>
        <p:nvCxnSpPr>
          <p:cNvPr id="6649" name="Google Shape;6649;p68"/>
          <p:cNvCxnSpPr>
            <a:stCxn id="6647" idx="0"/>
            <a:endCxn id="663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50" name="Google Shape;6650;p68"/>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6651" name="Google Shape;6651;p68"/>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52" name="Google Shape;6652;p68"/>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53" name="Google Shape;6653;p68"/>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54" name="Google Shape;6654;p68"/>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6655" name="Google Shape;6655;p68"/>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6656" name="Google Shape;6656;p68"/>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6657" name="Google Shape;6657;p68"/>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6658" name="Google Shape;6658;p68"/>
          <p:cNvCxnSpPr>
            <a:stCxn id="6650" idx="0"/>
            <a:endCxn id="665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9" name="Google Shape;6659;p68"/>
          <p:cNvCxnSpPr>
            <a:stCxn id="6650" idx="0"/>
            <a:endCxn id="665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60" name="Google Shape;6660;p68"/>
          <p:cNvCxnSpPr>
            <a:stCxn id="6650" idx="0"/>
            <a:endCxn id="665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1" name="Google Shape;6661;p68"/>
          <p:cNvCxnSpPr>
            <a:stCxn id="6650" idx="0"/>
            <a:endCxn id="665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2" name="Google Shape;6662;p68"/>
          <p:cNvCxnSpPr>
            <a:stCxn id="6652" idx="0"/>
            <a:endCxn id="666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4" name="Google Shape;6664;p68"/>
          <p:cNvCxnSpPr>
            <a:stCxn id="6653" idx="0"/>
            <a:endCxn id="665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5" name="Google Shape;6665;p68"/>
          <p:cNvCxnSpPr>
            <a:stCxn id="6655" idx="0"/>
            <a:endCxn id="665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1" idx="0"/>
            <a:endCxn id="665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7" name="Google Shape;6667;p68"/>
          <p:cNvCxnSpPr>
            <a:stCxn id="6654" idx="0"/>
            <a:endCxn id="666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9" name="Google Shape;6669;p68"/>
          <p:cNvCxnSpPr>
            <a:stCxn id="6656" idx="0"/>
            <a:endCxn id="665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8" name="Google Shape;6668;p68"/>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cxnSp>
        <p:nvCxnSpPr>
          <p:cNvPr id="6670" name="Google Shape;6670;p68"/>
          <p:cNvCxnSpPr>
            <a:stCxn id="6668" idx="0"/>
            <a:endCxn id="665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1" name="Google Shape;6671;p68"/>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sp>
        <p:nvSpPr>
          <p:cNvPr id="6672" name="Google Shape;6672;p68"/>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sp>
        <p:nvSpPr>
          <p:cNvPr id="6663" name="Google Shape;6663;p68"/>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cxnSp>
        <p:nvCxnSpPr>
          <p:cNvPr id="6673" name="Google Shape;6673;p68"/>
          <p:cNvCxnSpPr>
            <a:stCxn id="6652" idx="0"/>
            <a:endCxn id="667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4" name="Google Shape;6674;p68"/>
          <p:cNvCxnSpPr>
            <a:stCxn id="667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5" name="Google Shape;6675;p68"/>
          <p:cNvCxnSpPr>
            <a:stCxn id="6663" idx="0"/>
            <a:endCxn id="665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6" name="Google Shape;6676;p68"/>
          <p:cNvCxnSpPr>
            <a:stCxn id="6654" idx="0"/>
            <a:endCxn id="667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7" name="Google Shape;6677;p68"/>
          <p:cNvCxnSpPr>
            <a:stCxn id="6671" idx="0"/>
            <a:endCxn id="665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8" name="Google Shape;6678;p68"/>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679" name="Google Shape;6679;p68"/>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83"/>
        <p:cNvGrpSpPr/>
        <p:nvPr/>
      </p:nvGrpSpPr>
      <p:grpSpPr>
        <a:xfrm>
          <a:off x="0" y="0"/>
          <a:ext cx="0" cy="0"/>
          <a:chOff x="0" y="0"/>
          <a:chExt cx="0" cy="0"/>
        </a:xfrm>
      </p:grpSpPr>
      <p:sp>
        <p:nvSpPr>
          <p:cNvPr id="6684" name="Google Shape;6684;p69"/>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685" name="Google Shape;6685;p69"/>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686" name="Google Shape;6686;p69"/>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6687" name="Google Shape;6687;p69"/>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9"/>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9"/>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0" name="Google Shape;6690;p69"/>
          <p:cNvCxnSpPr>
            <a:stCxn id="6689" idx="0"/>
            <a:endCxn id="668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1" name="Google Shape;6691;p69"/>
          <p:cNvCxnSpPr>
            <a:stCxn id="6687" idx="0"/>
            <a:endCxn id="668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2" name="Google Shape;6692;p69"/>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69"/>
          <p:cNvCxnSpPr>
            <a:stCxn id="6688" idx="0"/>
            <a:endCxn id="669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4" name="Google Shape;6694;p69"/>
          <p:cNvCxnSpPr>
            <a:stCxn id="6689" idx="6"/>
            <a:endCxn id="668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4" idx="3"/>
            <a:endCxn id="668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7" idx="6"/>
            <a:endCxn id="668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5" idx="3"/>
            <a:endCxn id="668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8" idx="6"/>
            <a:endCxn id="668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86" idx="3"/>
            <a:endCxn id="669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00" name="Google Shape;6700;p69"/>
          <p:cNvCxnSpPr>
            <a:stCxn id="669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1" name="Google Shape;6701;p69"/>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702" name="Google Shape;6702;p69"/>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703" name="Google Shape;6703;p69"/>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6704" name="Google Shape;6704;p69"/>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9"/>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9"/>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7" name="Google Shape;6707;p69"/>
          <p:cNvCxnSpPr>
            <a:stCxn id="6706" idx="0"/>
            <a:endCxn id="670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8" name="Google Shape;6708;p69"/>
          <p:cNvCxnSpPr>
            <a:stCxn id="6704" idx="0"/>
            <a:endCxn id="670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9" name="Google Shape;6709;p69"/>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0" name="Google Shape;6710;p69"/>
          <p:cNvCxnSpPr>
            <a:stCxn id="6705" idx="0"/>
            <a:endCxn id="670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1" name="Google Shape;6711;p69"/>
          <p:cNvCxnSpPr>
            <a:stCxn id="6706" idx="6"/>
            <a:endCxn id="670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1" idx="3"/>
            <a:endCxn id="670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4" idx="6"/>
            <a:endCxn id="670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2" idx="3"/>
            <a:endCxn id="670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5" idx="6"/>
            <a:endCxn id="670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3" idx="3"/>
            <a:endCxn id="670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7" name="Google Shape;6717;p69"/>
          <p:cNvCxnSpPr>
            <a:stCxn id="670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8" name="Google Shape;6718;p69"/>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719" name="Google Shape;6719;p69"/>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0" name="Google Shape;6720;p69"/>
          <p:cNvCxnSpPr>
            <a:stCxn id="6718" idx="3"/>
            <a:endCxn id="671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721" name="Google Shape;6721;p69"/>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722" name="Google Shape;6722;p69"/>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69"/>
          <p:cNvCxnSpPr>
            <a:stCxn id="6721" idx="3"/>
            <a:endCxn id="672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724" name="Google Shape;6724;p69"/>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725" name="Google Shape;6725;p69"/>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6" name="Google Shape;6726;p69"/>
          <p:cNvCxnSpPr>
            <a:stCxn id="6724" idx="3"/>
            <a:endCxn id="672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7" name="Google Shape;6727;p69"/>
          <p:cNvCxnSpPr>
            <a:endCxn id="671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8" name="Google Shape;6728;p69"/>
          <p:cNvCxnSpPr>
            <a:stCxn id="6706" idx="0"/>
            <a:endCxn id="672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9" name="Google Shape;6729;p69"/>
          <p:cNvCxnSpPr>
            <a:stCxn id="6706" idx="0"/>
            <a:endCxn id="672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30" name="Google Shape;6730;p69"/>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731" name="Google Shape;6731;p69"/>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2" name="Google Shape;6732;p69"/>
          <p:cNvCxnSpPr>
            <a:stCxn id="6719" idx="6"/>
            <a:endCxn id="670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3" name="Google Shape;6733;p69"/>
          <p:cNvCxnSpPr>
            <a:stCxn id="6722" idx="6"/>
            <a:endCxn id="673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30" idx="3"/>
            <a:endCxn id="673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5" name="Google Shape;6735;p69"/>
          <p:cNvCxnSpPr>
            <a:stCxn id="6725" idx="6"/>
            <a:endCxn id="673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31" idx="6"/>
            <a:endCxn id="670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6" idx="0"/>
            <a:endCxn id="671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6" idx="0"/>
            <a:endCxn id="672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9" name="Google Shape;6739;p69"/>
          <p:cNvCxnSpPr>
            <a:stCxn id="6706" idx="0"/>
            <a:endCxn id="672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40" name="Google Shape;6740;p69"/>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6741" name="Google Shape;6741;p69"/>
          <p:cNvCxnSpPr>
            <a:endCxn id="674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2" name="Google Shape;6742;p69"/>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6743" name="Google Shape;6743;p69"/>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6744" name="Google Shape;6744;p69"/>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6745" name="Google Shape;6745;p69"/>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6" name="Google Shape;6746;p69"/>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a:t>
            </a:r>
            <a:endParaRPr sz="1200"/>
          </a:p>
        </p:txBody>
      </p:sp>
      <p:sp>
        <p:nvSpPr>
          <p:cNvPr id="6747" name="Google Shape;6747;p69"/>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6748" name="Google Shape;6748;p69"/>
          <p:cNvCxnSpPr>
            <a:endCxn id="674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9" name="Google Shape;6749;p69"/>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6750" name="Google Shape;6750;p69"/>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6751" name="Google Shape;6751;p69"/>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6752" name="Google Shape;6752;p69"/>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3" name="Google Shape;6753;p69"/>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y=F(x)+x</a:t>
            </a:r>
            <a:endParaRPr sz="1200"/>
          </a:p>
        </p:txBody>
      </p:sp>
      <p:sp>
        <p:nvSpPr>
          <p:cNvPr id="6754" name="Google Shape;6754;p69"/>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5" name="Google Shape;6755;p69"/>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7" name="Google Shape;6757;p69"/>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8" name="Google Shape;6758;p69"/>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 </a:t>
            </a:r>
            <a:endParaRPr sz="1200"/>
          </a:p>
          <a:p>
            <a:pPr marL="0" lvl="0" indent="0" algn="l" rtl="0">
              <a:spcBef>
                <a:spcPts val="0"/>
              </a:spcBef>
              <a:spcAft>
                <a:spcPts val="0"/>
              </a:spcAft>
              <a:buNone/>
            </a:pPr>
            <a:r>
              <a:rPr lang="en-GB" sz="1200"/>
              <a:t>identity</a:t>
            </a:r>
            <a:endParaRPr sz="1200"/>
          </a:p>
        </p:txBody>
      </p:sp>
      <p:cxnSp>
        <p:nvCxnSpPr>
          <p:cNvPr id="6759" name="Google Shape;6759;p69"/>
          <p:cNvCxnSpPr>
            <a:stCxn id="675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60" name="Google Shape;6760;p69"/>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64"/>
        <p:cNvGrpSpPr/>
        <p:nvPr/>
      </p:nvGrpSpPr>
      <p:grpSpPr>
        <a:xfrm>
          <a:off x="0" y="0"/>
          <a:ext cx="0" cy="0"/>
          <a:chOff x="0" y="0"/>
          <a:chExt cx="0" cy="0"/>
        </a:xfrm>
      </p:grpSpPr>
      <p:sp>
        <p:nvSpPr>
          <p:cNvPr id="6765" name="Google Shape;6765;p70"/>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766" name="Google Shape;6766;p70"/>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767" name="Google Shape;6767;p70"/>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6768" name="Google Shape;6768;p70"/>
          <p:cNvCxnSpPr>
            <a:stCxn id="6765" idx="0"/>
            <a:endCxn id="676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stCxn id="676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a:endCxn id="676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777" name="Google Shape;6777;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778" name="Google Shape;6778;p70"/>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79" name="Google Shape;6779;p70"/>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4" name="Google Shape;6784;p70"/>
          <p:cNvCxnSpPr>
            <a:stCxn id="6779" idx="6"/>
            <a:endCxn id="678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82" idx="6"/>
            <a:endCxn id="678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8" name="Google Shape;6788;p70"/>
          <p:cNvCxnSpPr>
            <a:stCxn id="6779" idx="4"/>
            <a:endCxn id="678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9" name="Google Shape;6789;p70"/>
          <p:cNvCxnSpPr>
            <a:stCxn id="6779" idx="4"/>
            <a:endCxn id="678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1" name="Google Shape;6791;p70"/>
          <p:cNvCxnSpPr>
            <a:stCxn id="6780" idx="4"/>
            <a:endCxn id="678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3" name="Google Shape;6793;p70"/>
          <p:cNvCxnSpPr>
            <a:stCxn id="6781" idx="4"/>
            <a:endCxn id="678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4" name="Google Shape;6794;p70"/>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95" name="Google Shape;6795;p70"/>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0" name="Google Shape;6800;p70"/>
          <p:cNvCxnSpPr>
            <a:stCxn id="6795" idx="6"/>
            <a:endCxn id="679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8" idx="6"/>
            <a:endCxn id="679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4" name="Google Shape;6804;p70"/>
          <p:cNvCxnSpPr>
            <a:stCxn id="6795" idx="4"/>
            <a:endCxn id="679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5" name="Google Shape;6805;p70"/>
          <p:cNvCxnSpPr>
            <a:stCxn id="6795" idx="4"/>
            <a:endCxn id="679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7" name="Google Shape;6807;p70"/>
          <p:cNvCxnSpPr>
            <a:stCxn id="6796" idx="4"/>
            <a:endCxn id="679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9" name="Google Shape;6809;p70"/>
          <p:cNvCxnSpPr>
            <a:stCxn id="6797" idx="4"/>
            <a:endCxn id="679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10" name="Google Shape;6810;p70"/>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811" name="Google Shape;6811;p70"/>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6812" name="Google Shape;6812;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4" name="Google Shape;6814;p70"/>
          <p:cNvCxnSpPr>
            <a:stCxn id="6811" idx="2"/>
            <a:endCxn id="681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817" name="Google Shape;6817;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815" name="Google Shape;6815;p70"/>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818" name="Google Shape;6818;p70"/>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819" name="Google Shape;6819;p70"/>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4" name="Google Shape;6824;p70"/>
          <p:cNvCxnSpPr>
            <a:stCxn id="6819" idx="6"/>
            <a:endCxn id="682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22" idx="6"/>
            <a:endCxn id="682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8" name="Google Shape;6828;p70"/>
          <p:cNvCxnSpPr>
            <a:stCxn id="6819" idx="4"/>
            <a:endCxn id="682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9" name="Google Shape;6829;p70"/>
          <p:cNvCxnSpPr>
            <a:stCxn id="6819" idx="4"/>
            <a:endCxn id="682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1" name="Google Shape;6831;p70"/>
          <p:cNvCxnSpPr>
            <a:stCxn id="6820" idx="4"/>
            <a:endCxn id="682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3" name="Google Shape;6833;p70"/>
          <p:cNvCxnSpPr>
            <a:stCxn id="6821" idx="4"/>
            <a:endCxn id="682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4" name="Google Shape;6834;p70"/>
          <p:cNvCxnSpPr>
            <a:stCxn id="6818" idx="3"/>
            <a:endCxn id="681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78" idx="1"/>
            <a:endCxn id="677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767" idx="0"/>
            <a:endCxn id="677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5" idx="2"/>
            <a:endCxn id="677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8" name="Google Shape;6838;p70"/>
          <p:cNvCxnSpPr>
            <a:stCxn id="6811" idx="0"/>
            <a:endCxn id="679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839" name="Google Shape;6839;p70"/>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6840" name="Google Shape;6840;p70"/>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841" name="Google Shape;6841;p70"/>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6842" name="Google Shape;6842;p70"/>
          <p:cNvCxnSpPr>
            <a:stCxn id="6794" idx="3"/>
            <a:endCxn id="683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a:stCxn id="6840" idx="0"/>
            <a:endCxn id="684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3" name="Google Shape;6853;p70"/>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854" name="Google Shape;6854;p70"/>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Transition layers</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208450" y="2642000"/>
            <a:ext cx="603000" cy="21759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874111" y="3550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zh-CN" altLang="en-US"/>
                </a:p>
              </p:txBody>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zh-CN" altLang="en-US"/>
                </a:p>
              </p:txBody>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zh-CN" altLang="en-US"/>
                </a:p>
              </p:txBody>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zh-CN" altLang="en-US"/>
                </a:p>
              </p:txBody>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zh-CN" altLang="en-US"/>
                </a:p>
              </p:txBody>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zh-CN" altLang="en-US"/>
                </a:p>
              </p:txBody>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zh-CN" altLang="en-US"/>
                </a:p>
              </p:txBody>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zh-CN" altLang="en-US"/>
                </a:p>
              </p:txBody>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zh-CN" altLang="en-US"/>
                </a:p>
              </p:txBody>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3318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58"/>
        <p:cNvGrpSpPr/>
        <p:nvPr/>
      </p:nvGrpSpPr>
      <p:grpSpPr>
        <a:xfrm>
          <a:off x="0" y="0"/>
          <a:ext cx="0" cy="0"/>
          <a:chOff x="0" y="0"/>
          <a:chExt cx="0" cy="0"/>
        </a:xfrm>
      </p:grpSpPr>
      <p:sp>
        <p:nvSpPr>
          <p:cNvPr id="6859" name="Google Shape;6859;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860" name="Google Shape;6860;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861" name="Google Shape;6861;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dirty="0"/>
              <a:t>add</a:t>
            </a:r>
            <a:endParaRPr sz="900" dirty="0"/>
          </a:p>
        </p:txBody>
      </p:sp>
      <p:sp>
        <p:nvSpPr>
          <p:cNvPr id="6862" name="Google Shape;6862;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GB" sz="900"/>
              <a:t>identity</a:t>
            </a:r>
            <a:endParaRPr sz="900"/>
          </a:p>
        </p:txBody>
      </p:sp>
      <p:sp>
        <p:nvSpPr>
          <p:cNvPr id="6863" name="Google Shape;6863;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864" name="Google Shape;6864;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865" name="Google Shape;6865;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866" name="Google Shape;6866;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900"/>
              <a:t>identity</a:t>
            </a:r>
            <a:endParaRPr sz="900"/>
          </a:p>
        </p:txBody>
      </p:sp>
      <p:sp>
        <p:nvSpPr>
          <p:cNvPr id="6867" name="Google Shape;6867;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868" name="Google Shape;6868;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869" name="Google Shape;6869;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870" name="Google Shape;6870;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871" name="Google Shape;6871;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800"/>
              <a:t>add</a:t>
            </a:r>
            <a:endParaRPr sz="800"/>
          </a:p>
        </p:txBody>
      </p:sp>
      <p:sp>
        <p:nvSpPr>
          <p:cNvPr id="6872" name="Google Shape;6872;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873" name="Google Shape;6873;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874" name="Google Shape;6874;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875" name="Google Shape;6875;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dirty="0"/>
              <a:t>Filter concatenation</a:t>
            </a:r>
            <a:endParaRPr sz="900" dirty="0"/>
          </a:p>
        </p:txBody>
      </p:sp>
      <p:sp>
        <p:nvSpPr>
          <p:cNvPr id="6876" name="Google Shape;6876;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a:t>
            </a:r>
            <a:endParaRPr sz="1000" baseline="-25000"/>
          </a:p>
        </p:txBody>
      </p:sp>
      <p:sp>
        <p:nvSpPr>
          <p:cNvPr id="6877" name="Google Shape;6877;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878" name="Google Shape;6878;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9" name="Google Shape;6879;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6880" name="Google Shape;6880;p71"/>
          <p:cNvCxnSpPr>
            <a:stCxn id="6877" idx="3"/>
            <a:endCxn id="6870"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7" idx="3"/>
            <a:endCxn id="6869"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7" idx="3"/>
            <a:endCxn id="6868"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7" idx="3"/>
            <a:endCxn id="6867"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7" idx="3"/>
            <a:endCxn id="6866"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7" idx="1"/>
            <a:endCxn id="6863"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0"/>
            <a:endCxn id="6878"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7" name="Google Shape;6887;p71"/>
          <p:cNvCxnSpPr>
            <a:stCxn id="6878" idx="3"/>
            <a:endCxn id="6876"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8" name="Google Shape;6888;p71"/>
          <p:cNvCxnSpPr>
            <a:stCxn id="6876" idx="1"/>
            <a:endCxn id="6865"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6" idx="1"/>
            <a:endCxn id="6864"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6" idx="1"/>
            <a:endCxn id="6862"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76" idx="1"/>
            <a:endCxn id="6859"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2" name="Google Shape;6892;p71"/>
          <p:cNvCxnSpPr>
            <a:stCxn id="6859" idx="0"/>
            <a:endCxn id="6861"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2" idx="0"/>
            <a:endCxn id="6861"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5" idx="0"/>
            <a:endCxn id="6872"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6" name="Google Shape;6896;p71"/>
          <p:cNvCxnSpPr>
            <a:stCxn id="6863" idx="0"/>
            <a:endCxn id="6871"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3"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4"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70" idx="0"/>
            <a:endCxn id="6874"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2" name="Google Shape;6902;p71"/>
          <p:cNvCxnSpPr>
            <a:stCxn id="6861" idx="0"/>
            <a:endCxn id="6875"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5"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5"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5"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875"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7" name="Google Shape;6907;p71"/>
          <p:cNvCxnSpPr>
            <a:stCxn id="6875" idx="0"/>
            <a:endCxn id="6908"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8" name="Google Shape;6908;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909" name="Google Shape;6909;p71"/>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a:t>
            </a:r>
            <a:endParaRPr sz="900" baseline="-25000"/>
          </a:p>
        </p:txBody>
      </p:sp>
      <p:sp>
        <p:nvSpPr>
          <p:cNvPr id="6910" name="Google Shape;6910;p71"/>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sp>
        <p:nvSpPr>
          <p:cNvPr id="6911" name="Google Shape;6911;p71"/>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912" name="Google Shape;6912;p71"/>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6913" name="Google Shape;6913;p71"/>
          <p:cNvCxnSpPr>
            <a:stCxn id="6910" idx="0"/>
            <a:endCxn id="6911"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4" name="Google Shape;6914;p71"/>
          <p:cNvCxnSpPr>
            <a:stCxn id="6911" idx="3"/>
            <a:endCxn id="6909"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5" name="Google Shape;6915;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916" name="Google Shape;6916;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917" name="Google Shape;6917;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918" name="Google Shape;6918;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919" name="Google Shape;6919;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920" name="Google Shape;6920;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921" name="Google Shape;6921;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2" name="Google Shape;6922;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3" name="Google Shape;6923;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4" name="Google Shape;6924;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identity</a:t>
            </a:r>
            <a:endParaRPr sz="900"/>
          </a:p>
        </p:txBody>
      </p:sp>
      <p:sp>
        <p:nvSpPr>
          <p:cNvPr id="6925" name="Google Shape;6925;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926" name="Google Shape;6926;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927" name="Google Shape;6927;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928" name="Google Shape;6928;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29" name="Google Shape;6929;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930" name="Google Shape;6930;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dirty="0"/>
              <a:t>Filter concatenation</a:t>
            </a:r>
            <a:endParaRPr sz="900" dirty="0"/>
          </a:p>
        </p:txBody>
      </p:sp>
      <p:cxnSp>
        <p:nvCxnSpPr>
          <p:cNvPr id="6931" name="Google Shape;6931;p71"/>
          <p:cNvCxnSpPr>
            <a:stCxn id="6930" idx="0"/>
            <a:endCxn id="6932"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2" name="Google Shape;6932;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cxnSp>
        <p:nvCxnSpPr>
          <p:cNvPr id="6933" name="Google Shape;6933;p71"/>
          <p:cNvCxnSpPr>
            <a:stCxn id="6910" idx="3"/>
            <a:endCxn id="6919"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0" idx="3"/>
            <a:endCxn id="6917"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5" name="Google Shape;6935;p71"/>
          <p:cNvCxnSpPr>
            <a:stCxn id="6919" idx="0"/>
            <a:endCxn id="6923"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6" name="Google Shape;6936;p71"/>
          <p:cNvCxnSpPr>
            <a:stCxn id="6917" idx="0"/>
            <a:endCxn id="6922"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7" name="Google Shape;6937;p71"/>
          <p:cNvCxnSpPr>
            <a:stCxn id="6910" idx="1"/>
            <a:endCxn id="6915"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8" name="Google Shape;6938;p71"/>
          <p:cNvCxnSpPr>
            <a:stCxn id="6915" idx="0"/>
            <a:endCxn id="6921"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9" name="Google Shape;6939;p71"/>
          <p:cNvCxnSpPr>
            <a:stCxn id="6909" idx="0"/>
            <a:endCxn id="6918"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0" name="Google Shape;6940;p71"/>
          <p:cNvCxnSpPr>
            <a:stCxn id="6909" idx="0"/>
            <a:endCxn id="6916"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1" name="Google Shape;6941;p71"/>
          <p:cNvCxnSpPr>
            <a:stCxn id="6909" idx="3"/>
            <a:endCxn id="6920"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2" name="Google Shape;6942;p71"/>
          <p:cNvCxnSpPr>
            <a:stCxn id="6916" idx="0"/>
            <a:endCxn id="6921"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3" name="Google Shape;6943;p71"/>
          <p:cNvCxnSpPr>
            <a:stCxn id="6918" idx="0"/>
            <a:endCxn id="6922"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4" name="Google Shape;6944;p71"/>
          <p:cNvCxnSpPr>
            <a:stCxn id="6920" idx="0"/>
            <a:endCxn id="6923"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5" name="Google Shape;6945;p71"/>
          <p:cNvCxnSpPr>
            <a:stCxn id="6922" idx="0"/>
            <a:endCxn id="6924"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9"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5" idx="0"/>
            <a:endCxn id="6929"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7" idx="0"/>
            <a:endCxn id="6928"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9" name="Google Shape;6949;p71"/>
          <p:cNvCxnSpPr>
            <a:stCxn id="6926" idx="0"/>
            <a:endCxn id="6928"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50" name="Google Shape;6950;p71"/>
          <p:cNvCxnSpPr>
            <a:stCxn id="6921" idx="0"/>
            <a:endCxn id="6925"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1" idx="0"/>
            <a:endCxn id="6927"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2" name="Google Shape;6952;p71"/>
          <p:cNvCxnSpPr>
            <a:stCxn id="6928" idx="0"/>
            <a:endCxn id="6930"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9" idx="0"/>
            <a:endCxn id="6930"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4" name="Google Shape;6954;p71"/>
          <p:cNvCxnSpPr>
            <a:stCxn id="6923" idx="0"/>
            <a:endCxn id="6930"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5" name="Google Shape;6955;p71"/>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956" name="Google Shape;6956;p71"/>
          <p:cNvCxnSpPr>
            <a:stCxn id="6909" idx="1"/>
            <a:endCxn id="6926"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60"/>
        <p:cNvGrpSpPr/>
        <p:nvPr/>
      </p:nvGrpSpPr>
      <p:grpSpPr>
        <a:xfrm>
          <a:off x="0" y="0"/>
          <a:ext cx="0" cy="0"/>
          <a:chOff x="0" y="0"/>
          <a:chExt cx="0" cy="0"/>
        </a:xfrm>
      </p:grpSpPr>
      <p:sp>
        <p:nvSpPr>
          <p:cNvPr id="6961" name="Google Shape;6961;p72"/>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2"/>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1" name="Google Shape;6971;p72"/>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4" name="Google Shape;6974;p72"/>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975" name="Google Shape;6975;p72"/>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sp>
        <p:nvSpPr>
          <p:cNvPr id="6976" name="Google Shape;6976;p72"/>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sp>
        <p:nvSpPr>
          <p:cNvPr id="6977" name="Google Shape;6977;p72"/>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cxnSp>
        <p:nvCxnSpPr>
          <p:cNvPr id="6978" name="Google Shape;6978;p72"/>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9" name="Google Shape;6979;p72"/>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980" name="Google Shape;6980;p72"/>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4378259" y="2384323"/>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4471516" y="2384323"/>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6" name="Google Shape;6986;p72"/>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cxnSp>
        <p:nvCxnSpPr>
          <p:cNvPr id="6990" name="Google Shape;6990;p72"/>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1" name="Google Shape;6991;p72"/>
          <p:cNvSpPr/>
          <p:nvPr/>
        </p:nvSpPr>
        <p:spPr>
          <a:xfrm>
            <a:off x="4285003" y="2384323"/>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72"/>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5" name="Google Shape;6995;p72"/>
          <p:cNvPicPr preferRelativeResize="0"/>
          <p:nvPr/>
        </p:nvPicPr>
        <p:blipFill>
          <a:blip r:embed="rId3"/>
          <a:stretch>
            <a:fillRect/>
          </a:stretch>
        </p:blipFill>
        <p:spPr>
          <a:xfrm flipH="1">
            <a:off x="1638036" y="483856"/>
            <a:ext cx="1261248" cy="1353248"/>
          </a:xfrm>
          <a:prstGeom prst="rect">
            <a:avLst/>
          </a:prstGeom>
          <a:noFill/>
          <a:ln>
            <a:noFill/>
          </a:ln>
        </p:spPr>
      </p:pic>
      <p:pic>
        <p:nvPicPr>
          <p:cNvPr id="6996" name="Google Shape;6996;p72"/>
          <p:cNvPicPr preferRelativeResize="0"/>
          <p:nvPr/>
        </p:nvPicPr>
        <p:blipFill>
          <a:blip r:embed="rId3"/>
          <a:stretch>
            <a:fillRect/>
          </a:stretch>
        </p:blipFill>
        <p:spPr>
          <a:xfrm flipH="1">
            <a:off x="512924" y="4360175"/>
            <a:ext cx="1261248" cy="1353248"/>
          </a:xfrm>
          <a:prstGeom prst="rect">
            <a:avLst/>
          </a:prstGeom>
          <a:noFill/>
          <a:ln>
            <a:noFill/>
          </a:ln>
        </p:spPr>
      </p:pic>
      <p:grpSp>
        <p:nvGrpSpPr>
          <p:cNvPr id="6997" name="Google Shape;6997;p72"/>
          <p:cNvGrpSpPr/>
          <p:nvPr/>
        </p:nvGrpSpPr>
        <p:grpSpPr>
          <a:xfrm>
            <a:off x="418557" y="1741704"/>
            <a:ext cx="383067" cy="413400"/>
            <a:chOff x="2476982" y="2030254"/>
            <a:chExt cx="383067" cy="413400"/>
          </a:xfrm>
        </p:grpSpPr>
        <p:sp>
          <p:nvSpPr>
            <p:cNvPr id="6998" name="Google Shape;6998;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5" name="Google Shape;7005;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8" name="Google Shape;7008;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9" name="Google Shape;7009;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sp>
          <p:nvSpPr>
            <p:cNvPr id="7010" name="Google Shape;7010;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sp>
          <p:nvSpPr>
            <p:cNvPr id="7011" name="Google Shape;7011;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cxnSp>
          <p:nvCxnSpPr>
            <p:cNvPr id="7012" name="Google Shape;7012;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3" name="Google Shape;7013;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4" name="Google Shape;7014;p72"/>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5" name="Google Shape;7015;p72"/>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6" name="Google Shape;7016;p72"/>
          <p:cNvGrpSpPr/>
          <p:nvPr/>
        </p:nvGrpSpPr>
        <p:grpSpPr>
          <a:xfrm>
            <a:off x="1172631" y="911609"/>
            <a:ext cx="7012940" cy="3216910"/>
            <a:chOff x="1172631" y="897004"/>
            <a:chExt cx="7012940" cy="3216910"/>
          </a:xfrm>
        </p:grpSpPr>
        <p:grpSp>
          <p:nvGrpSpPr>
            <p:cNvPr id="7017" name="Google Shape;7017;p72"/>
            <p:cNvGrpSpPr/>
            <p:nvPr/>
          </p:nvGrpSpPr>
          <p:grpSpPr>
            <a:xfrm>
              <a:off x="1172631" y="897004"/>
              <a:ext cx="7012940" cy="3216910"/>
              <a:chOff x="-108994" y="1145754"/>
              <a:chExt cx="7012940" cy="3216910"/>
            </a:xfrm>
          </p:grpSpPr>
          <p:sp>
            <p:nvSpPr>
              <p:cNvPr id="7018" name="Google Shape;7018;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0" name="Google Shape;7020;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108994" y="3279354"/>
                <a:ext cx="2324100" cy="108331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2" name="Google Shape;7022;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4" name="Google Shape;7024;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5" name="Google Shape;7025;p72"/>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14*14</a:t>
                </a:r>
                <a:endParaRPr sz="600"/>
              </a:p>
            </p:txBody>
          </p:sp>
          <p:sp>
            <p:nvSpPr>
              <p:cNvPr id="7026" name="Google Shape;7026;p72"/>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28*28</a:t>
                </a:r>
                <a:endParaRPr sz="600"/>
              </a:p>
            </p:txBody>
          </p:sp>
          <p:sp>
            <p:nvSpPr>
              <p:cNvPr id="7027" name="Google Shape;7027;p72"/>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56*56</a:t>
                </a:r>
                <a:endParaRPr sz="600"/>
              </a:p>
            </p:txBody>
          </p:sp>
          <p:sp>
            <p:nvSpPr>
              <p:cNvPr id="7028" name="Google Shape;7028;p72"/>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112*112</a:t>
                </a:r>
                <a:endParaRPr sz="600"/>
              </a:p>
            </p:txBody>
          </p:sp>
          <p:sp>
            <p:nvSpPr>
              <p:cNvPr id="7029" name="Google Shape;7029;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0" name="Google Shape;7030;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1" name="Google Shape;7031;p72"/>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t>224*224</a:t>
                </a:r>
                <a:endParaRPr sz="600"/>
              </a:p>
            </p:txBody>
          </p:sp>
        </p:grpSp>
        <p:pic>
          <p:nvPicPr>
            <p:cNvPr id="7032" name="Google Shape;7032;p72"/>
            <p:cNvPicPr preferRelativeResize="0"/>
            <p:nvPr/>
          </p:nvPicPr>
          <p:blipFill>
            <a:blip r:embed="rId4"/>
            <a:stretch>
              <a:fillRect/>
            </a:stretch>
          </p:blipFill>
          <p:spPr>
            <a:xfrm>
              <a:off x="4223438" y="950525"/>
              <a:ext cx="833025" cy="736550"/>
            </a:xfrm>
            <a:prstGeom prst="rect">
              <a:avLst/>
            </a:prstGeom>
            <a:noFill/>
            <a:ln>
              <a:noFill/>
            </a:ln>
          </p:spPr>
        </p:pic>
        <p:sp>
          <p:nvSpPr>
            <p:cNvPr id="7033" name="Google Shape;7033;p72"/>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a:t>
              </a: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60">
          <a:extLst>
            <a:ext uri="{FF2B5EF4-FFF2-40B4-BE49-F238E27FC236}">
              <a16:creationId xmlns:a16="http://schemas.microsoft.com/office/drawing/2014/main" id="{F62E7CF7-35FD-33CE-3337-13FEFEC9C6B3}"/>
            </a:ext>
          </a:extLst>
        </p:cNvPr>
        <p:cNvGrpSpPr/>
        <p:nvPr/>
      </p:nvGrpSpPr>
      <p:grpSpPr>
        <a:xfrm>
          <a:off x="0" y="0"/>
          <a:ext cx="0" cy="0"/>
          <a:chOff x="0" y="0"/>
          <a:chExt cx="0" cy="0"/>
        </a:xfrm>
      </p:grpSpPr>
      <p:grpSp>
        <p:nvGrpSpPr>
          <p:cNvPr id="7251" name="组合 7250">
            <a:extLst>
              <a:ext uri="{FF2B5EF4-FFF2-40B4-BE49-F238E27FC236}">
                <a16:creationId xmlns:a16="http://schemas.microsoft.com/office/drawing/2014/main" id="{71C2EEE8-F7DD-0D66-3F03-8A1DFCFEDC0E}"/>
              </a:ext>
            </a:extLst>
          </p:cNvPr>
          <p:cNvGrpSpPr/>
          <p:nvPr/>
        </p:nvGrpSpPr>
        <p:grpSpPr>
          <a:xfrm>
            <a:off x="-298127" y="-76971"/>
            <a:ext cx="9625765" cy="5168802"/>
            <a:chOff x="-298127" y="-76971"/>
            <a:chExt cx="9625765" cy="5168802"/>
          </a:xfrm>
        </p:grpSpPr>
        <p:sp>
          <p:nvSpPr>
            <p:cNvPr id="7106" name="矩形: 圆角 7105">
              <a:extLst>
                <a:ext uri="{FF2B5EF4-FFF2-40B4-BE49-F238E27FC236}">
                  <a16:creationId xmlns:a16="http://schemas.microsoft.com/office/drawing/2014/main" id="{9FF96EAF-ED4B-BDCD-364B-BB883811DC6A}"/>
                </a:ext>
              </a:extLst>
            </p:cNvPr>
            <p:cNvSpPr/>
            <p:nvPr/>
          </p:nvSpPr>
          <p:spPr>
            <a:xfrm>
              <a:off x="937206" y="3026870"/>
              <a:ext cx="7490513" cy="2064961"/>
            </a:xfrm>
            <a:prstGeom prst="roundRect">
              <a:avLst>
                <a:gd name="adj" fmla="val 9844"/>
              </a:avLst>
            </a:prstGeom>
            <a:solidFill>
              <a:schemeClr val="accent2">
                <a:lumMod val="10000"/>
                <a:lumOff val="9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1" name="矩形: 圆角 7100">
              <a:extLst>
                <a:ext uri="{FF2B5EF4-FFF2-40B4-BE49-F238E27FC236}">
                  <a16:creationId xmlns:a16="http://schemas.microsoft.com/office/drawing/2014/main" id="{C31BDFD6-2BC3-FC5B-F01B-992747D33324}"/>
                </a:ext>
              </a:extLst>
            </p:cNvPr>
            <p:cNvSpPr/>
            <p:nvPr/>
          </p:nvSpPr>
          <p:spPr>
            <a:xfrm>
              <a:off x="937207" y="1"/>
              <a:ext cx="7490513" cy="2997104"/>
            </a:xfrm>
            <a:prstGeom prst="roundRect">
              <a:avLst>
                <a:gd name="adj" fmla="val 6227"/>
              </a:avLst>
            </a:prstGeom>
            <a:solidFill>
              <a:schemeClr val="accent1">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77" name="矩形: 圆角 6976">
              <a:extLst>
                <a:ext uri="{FF2B5EF4-FFF2-40B4-BE49-F238E27FC236}">
                  <a16:creationId xmlns:a16="http://schemas.microsoft.com/office/drawing/2014/main" id="{D5950864-29DB-97C4-4CCE-1F89775E6EC4}"/>
                </a:ext>
              </a:extLst>
            </p:cNvPr>
            <p:cNvSpPr/>
            <p:nvPr/>
          </p:nvSpPr>
          <p:spPr>
            <a:xfrm>
              <a:off x="5209412" y="419099"/>
              <a:ext cx="2022661" cy="2220646"/>
            </a:xfrm>
            <a:prstGeom prst="roundRect">
              <a:avLst/>
            </a:prstGeom>
            <a:solidFill>
              <a:schemeClr val="tx2"/>
            </a:solid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78" name="Google Shape;7020;p72">
              <a:extLst>
                <a:ext uri="{FF2B5EF4-FFF2-40B4-BE49-F238E27FC236}">
                  <a16:creationId xmlns:a16="http://schemas.microsoft.com/office/drawing/2014/main" id="{C54D342C-1A9A-136F-2804-716E2EC22166}"/>
                </a:ext>
              </a:extLst>
            </p:cNvPr>
            <p:cNvSpPr/>
            <p:nvPr/>
          </p:nvSpPr>
          <p:spPr>
            <a:xfrm>
              <a:off x="6850232" y="1354526"/>
              <a:ext cx="125111" cy="300816"/>
            </a:xfrm>
            <a:prstGeom prst="cube">
              <a:avLst>
                <a:gd name="adj" fmla="val 75809"/>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7020;p72">
              <a:extLst>
                <a:ext uri="{FF2B5EF4-FFF2-40B4-BE49-F238E27FC236}">
                  <a16:creationId xmlns:a16="http://schemas.microsoft.com/office/drawing/2014/main" id="{617BDCC4-3700-4984-1E47-83841A686ABD}"/>
                </a:ext>
              </a:extLst>
            </p:cNvPr>
            <p:cNvSpPr/>
            <p:nvPr/>
          </p:nvSpPr>
          <p:spPr>
            <a:xfrm>
              <a:off x="6904029" y="1354525"/>
              <a:ext cx="125111" cy="300816"/>
            </a:xfrm>
            <a:prstGeom prst="cube">
              <a:avLst>
                <a:gd name="adj" fmla="val 75809"/>
              </a:avLst>
            </a:prstGeom>
            <a:solidFill>
              <a:schemeClr val="accent5">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7020;p72">
              <a:extLst>
                <a:ext uri="{FF2B5EF4-FFF2-40B4-BE49-F238E27FC236}">
                  <a16:creationId xmlns:a16="http://schemas.microsoft.com/office/drawing/2014/main" id="{97E1AC53-F08C-2AFE-77A5-E1A38E8BAB72}"/>
                </a:ext>
              </a:extLst>
            </p:cNvPr>
            <p:cNvSpPr/>
            <p:nvPr/>
          </p:nvSpPr>
          <p:spPr>
            <a:xfrm>
              <a:off x="6959558" y="1354525"/>
              <a:ext cx="125111" cy="300816"/>
            </a:xfrm>
            <a:prstGeom prst="cube">
              <a:avLst>
                <a:gd name="adj" fmla="val 7580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5" name="Google Shape;7020;p72">
              <a:extLst>
                <a:ext uri="{FF2B5EF4-FFF2-40B4-BE49-F238E27FC236}">
                  <a16:creationId xmlns:a16="http://schemas.microsoft.com/office/drawing/2014/main" id="{8A5E2424-09E1-51C0-D1BF-7ECC93AFEA51}"/>
                </a:ext>
              </a:extLst>
            </p:cNvPr>
            <p:cNvSpPr/>
            <p:nvPr/>
          </p:nvSpPr>
          <p:spPr>
            <a:xfrm>
              <a:off x="7015087" y="1354525"/>
              <a:ext cx="125111" cy="300816"/>
            </a:xfrm>
            <a:prstGeom prst="cube">
              <a:avLst>
                <a:gd name="adj" fmla="val 75809"/>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7020;p72">
              <a:extLst>
                <a:ext uri="{FF2B5EF4-FFF2-40B4-BE49-F238E27FC236}">
                  <a16:creationId xmlns:a16="http://schemas.microsoft.com/office/drawing/2014/main" id="{F1210877-9CE3-6705-45FA-9DDBD1C1E2C4}"/>
                </a:ext>
              </a:extLst>
            </p:cNvPr>
            <p:cNvSpPr/>
            <p:nvPr/>
          </p:nvSpPr>
          <p:spPr>
            <a:xfrm>
              <a:off x="7070616" y="1354524"/>
              <a:ext cx="125111" cy="300816"/>
            </a:xfrm>
            <a:prstGeom prst="cube">
              <a:avLst>
                <a:gd name="adj" fmla="val 75809"/>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a:extLst>
                <a:ext uri="{FF2B5EF4-FFF2-40B4-BE49-F238E27FC236}">
                  <a16:creationId xmlns:a16="http://schemas.microsoft.com/office/drawing/2014/main" id="{72B1F5F4-7E30-20A4-C09E-DC35E86CEC8A}"/>
                </a:ext>
              </a:extLst>
            </p:cNvPr>
            <p:cNvSpPr/>
            <p:nvPr/>
          </p:nvSpPr>
          <p:spPr>
            <a:xfrm>
              <a:off x="1117997" y="129540"/>
              <a:ext cx="461818" cy="1145309"/>
            </a:xfrm>
            <a:prstGeom prst="cube">
              <a:avLst>
                <a:gd name="adj" fmla="val 67961"/>
              </a:avLst>
            </a:prstGeom>
            <a:solidFill>
              <a:srgbClr val="97D7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963;p72">
              <a:extLst>
                <a:ext uri="{FF2B5EF4-FFF2-40B4-BE49-F238E27FC236}">
                  <a16:creationId xmlns:a16="http://schemas.microsoft.com/office/drawing/2014/main" id="{7B90D938-5519-D381-523B-FD74CAFFDF24}"/>
                </a:ext>
              </a:extLst>
            </p:cNvPr>
            <p:cNvSpPr/>
            <p:nvPr/>
          </p:nvSpPr>
          <p:spPr>
            <a:xfrm>
              <a:off x="1107038" y="1881562"/>
              <a:ext cx="407923" cy="1073837"/>
            </a:xfrm>
            <a:prstGeom prst="cube">
              <a:avLst>
                <a:gd name="adj" fmla="val 67961"/>
              </a:avLst>
            </a:prstGeom>
            <a:solidFill>
              <a:srgbClr val="97D7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963;p72">
              <a:extLst>
                <a:ext uri="{FF2B5EF4-FFF2-40B4-BE49-F238E27FC236}">
                  <a16:creationId xmlns:a16="http://schemas.microsoft.com/office/drawing/2014/main" id="{126E54A0-5D1E-2A20-09ED-B21AEDB52ACD}"/>
                </a:ext>
              </a:extLst>
            </p:cNvPr>
            <p:cNvSpPr/>
            <p:nvPr/>
          </p:nvSpPr>
          <p:spPr>
            <a:xfrm>
              <a:off x="3309967" y="419099"/>
              <a:ext cx="249386" cy="554182"/>
            </a:xfrm>
            <a:prstGeom prst="cube">
              <a:avLst>
                <a:gd name="adj" fmla="val 67961"/>
              </a:avLst>
            </a:prstGeom>
            <a:solidFill>
              <a:srgbClr val="97D7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963;p72">
              <a:extLst>
                <a:ext uri="{FF2B5EF4-FFF2-40B4-BE49-F238E27FC236}">
                  <a16:creationId xmlns:a16="http://schemas.microsoft.com/office/drawing/2014/main" id="{96581B1B-38CB-136C-C722-851BB70B2B6D}"/>
                </a:ext>
              </a:extLst>
            </p:cNvPr>
            <p:cNvSpPr/>
            <p:nvPr/>
          </p:nvSpPr>
          <p:spPr>
            <a:xfrm>
              <a:off x="2610947" y="2066474"/>
              <a:ext cx="366908" cy="775486"/>
            </a:xfrm>
            <a:prstGeom prst="cube">
              <a:avLst>
                <a:gd name="adj" fmla="val 67961"/>
              </a:avLst>
            </a:prstGeom>
            <a:solidFill>
              <a:srgbClr val="97D7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963;p72">
              <a:extLst>
                <a:ext uri="{FF2B5EF4-FFF2-40B4-BE49-F238E27FC236}">
                  <a16:creationId xmlns:a16="http://schemas.microsoft.com/office/drawing/2014/main" id="{7D236377-DE3D-EC07-FF46-B98C73558CA8}"/>
                </a:ext>
              </a:extLst>
            </p:cNvPr>
            <p:cNvSpPr/>
            <p:nvPr/>
          </p:nvSpPr>
          <p:spPr>
            <a:xfrm>
              <a:off x="3309967" y="2177126"/>
              <a:ext cx="249386" cy="554182"/>
            </a:xfrm>
            <a:prstGeom prst="cube">
              <a:avLst>
                <a:gd name="adj" fmla="val 67961"/>
              </a:avLst>
            </a:prstGeom>
            <a:solidFill>
              <a:srgbClr val="97D7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963;p72">
              <a:extLst>
                <a:ext uri="{FF2B5EF4-FFF2-40B4-BE49-F238E27FC236}">
                  <a16:creationId xmlns:a16="http://schemas.microsoft.com/office/drawing/2014/main" id="{02D0F684-3B66-3B7C-858D-383AE6746FAD}"/>
                </a:ext>
              </a:extLst>
            </p:cNvPr>
            <p:cNvSpPr/>
            <p:nvPr/>
          </p:nvSpPr>
          <p:spPr>
            <a:xfrm>
              <a:off x="1911927" y="251460"/>
              <a:ext cx="366908" cy="889460"/>
            </a:xfrm>
            <a:prstGeom prst="cube">
              <a:avLst>
                <a:gd name="adj" fmla="val 72974"/>
              </a:avLst>
            </a:prstGeom>
            <a:solidFill>
              <a:srgbClr val="97D7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3;p72">
              <a:extLst>
                <a:ext uri="{FF2B5EF4-FFF2-40B4-BE49-F238E27FC236}">
                  <a16:creationId xmlns:a16="http://schemas.microsoft.com/office/drawing/2014/main" id="{524B39D4-C03B-7A24-A63F-1CE64CB54029}"/>
                </a:ext>
              </a:extLst>
            </p:cNvPr>
            <p:cNvSpPr/>
            <p:nvPr/>
          </p:nvSpPr>
          <p:spPr>
            <a:xfrm>
              <a:off x="2610947" y="353197"/>
              <a:ext cx="366908" cy="775486"/>
            </a:xfrm>
            <a:prstGeom prst="cube">
              <a:avLst>
                <a:gd name="adj" fmla="val 67961"/>
              </a:avLst>
            </a:prstGeom>
            <a:solidFill>
              <a:srgbClr val="97D7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63;p72">
              <a:extLst>
                <a:ext uri="{FF2B5EF4-FFF2-40B4-BE49-F238E27FC236}">
                  <a16:creationId xmlns:a16="http://schemas.microsoft.com/office/drawing/2014/main" id="{918020A6-8D7A-3225-5B88-FF25B20DB8CE}"/>
                </a:ext>
              </a:extLst>
            </p:cNvPr>
            <p:cNvSpPr/>
            <p:nvPr/>
          </p:nvSpPr>
          <p:spPr>
            <a:xfrm>
              <a:off x="1911927" y="2009487"/>
              <a:ext cx="366908" cy="889460"/>
            </a:xfrm>
            <a:prstGeom prst="cube">
              <a:avLst>
                <a:gd name="adj" fmla="val 72974"/>
              </a:avLst>
            </a:prstGeom>
            <a:solidFill>
              <a:srgbClr val="97D7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75;p71">
              <a:extLst>
                <a:ext uri="{FF2B5EF4-FFF2-40B4-BE49-F238E27FC236}">
                  <a16:creationId xmlns:a16="http://schemas.microsoft.com/office/drawing/2014/main" id="{DB4D775F-E871-1B4B-57DD-A484D221BDAD}"/>
                </a:ext>
              </a:extLst>
            </p:cNvPr>
            <p:cNvSpPr/>
            <p:nvPr/>
          </p:nvSpPr>
          <p:spPr>
            <a:xfrm rot="5400000">
              <a:off x="1369960" y="1468855"/>
              <a:ext cx="623047" cy="189223"/>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altLang="zh-CN" sz="900" dirty="0"/>
                <a:t>MSDAF</a:t>
              </a:r>
              <a:endParaRPr sz="900" dirty="0"/>
            </a:p>
          </p:txBody>
        </p:sp>
        <p:cxnSp>
          <p:nvCxnSpPr>
            <p:cNvPr id="21" name="直接箭头连接符 20">
              <a:extLst>
                <a:ext uri="{FF2B5EF4-FFF2-40B4-BE49-F238E27FC236}">
                  <a16:creationId xmlns:a16="http://schemas.microsoft.com/office/drawing/2014/main" id="{B4D26608-DE04-CDB7-D633-15538B39B17A}"/>
                </a:ext>
              </a:extLst>
            </p:cNvPr>
            <p:cNvCxnSpPr/>
            <p:nvPr/>
          </p:nvCxnSpPr>
          <p:spPr>
            <a:xfrm>
              <a:off x="1561967" y="753958"/>
              <a:ext cx="3199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85EC221-87B5-14D7-1F2E-2634528E2BD4}"/>
                </a:ext>
              </a:extLst>
            </p:cNvPr>
            <p:cNvCxnSpPr/>
            <p:nvPr/>
          </p:nvCxnSpPr>
          <p:spPr>
            <a:xfrm>
              <a:off x="2278835" y="753958"/>
              <a:ext cx="3199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754542E-CC09-5002-1EBB-EDBBC2A28908}"/>
                </a:ext>
              </a:extLst>
            </p:cNvPr>
            <p:cNvCxnSpPr/>
            <p:nvPr/>
          </p:nvCxnSpPr>
          <p:spPr>
            <a:xfrm>
              <a:off x="2977855" y="753958"/>
              <a:ext cx="3199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30C729E-BCE4-7B38-8A9E-3A464331532E}"/>
                </a:ext>
              </a:extLst>
            </p:cNvPr>
            <p:cNvCxnSpPr/>
            <p:nvPr/>
          </p:nvCxnSpPr>
          <p:spPr>
            <a:xfrm>
              <a:off x="3559353" y="745787"/>
              <a:ext cx="3199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CB0C0B4-323A-72BC-9926-F2FAB7DD8B48}"/>
                </a:ext>
              </a:extLst>
            </p:cNvPr>
            <p:cNvCxnSpPr>
              <a:cxnSpLocks/>
            </p:cNvCxnSpPr>
            <p:nvPr/>
          </p:nvCxnSpPr>
          <p:spPr>
            <a:xfrm>
              <a:off x="1514962" y="2507660"/>
              <a:ext cx="3669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5C836D8-6381-20E0-ECCA-8350E295AD8D}"/>
                </a:ext>
              </a:extLst>
            </p:cNvPr>
            <p:cNvCxnSpPr/>
            <p:nvPr/>
          </p:nvCxnSpPr>
          <p:spPr>
            <a:xfrm>
              <a:off x="2278835" y="2509606"/>
              <a:ext cx="3199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E52193C-1670-EA91-F78C-0E87AB551A7D}"/>
                </a:ext>
              </a:extLst>
            </p:cNvPr>
            <p:cNvCxnSpPr/>
            <p:nvPr/>
          </p:nvCxnSpPr>
          <p:spPr>
            <a:xfrm>
              <a:off x="2977855" y="2507660"/>
              <a:ext cx="3199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CA50F36-568E-8190-882B-46DA79545AAC}"/>
                </a:ext>
              </a:extLst>
            </p:cNvPr>
            <p:cNvCxnSpPr/>
            <p:nvPr/>
          </p:nvCxnSpPr>
          <p:spPr>
            <a:xfrm>
              <a:off x="3559353" y="2493522"/>
              <a:ext cx="3199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6875;p71">
              <a:extLst>
                <a:ext uri="{FF2B5EF4-FFF2-40B4-BE49-F238E27FC236}">
                  <a16:creationId xmlns:a16="http://schemas.microsoft.com/office/drawing/2014/main" id="{F53662AF-3CD1-CC94-9816-E5B4CFAD0496}"/>
                </a:ext>
              </a:extLst>
            </p:cNvPr>
            <p:cNvSpPr/>
            <p:nvPr/>
          </p:nvSpPr>
          <p:spPr>
            <a:xfrm>
              <a:off x="4120739" y="1439842"/>
              <a:ext cx="623047" cy="189223"/>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altLang="zh-CN" sz="900" dirty="0"/>
                <a:t>MSDAF</a:t>
              </a:r>
              <a:endParaRPr sz="900" dirty="0"/>
            </a:p>
          </p:txBody>
        </p:sp>
        <p:cxnSp>
          <p:nvCxnSpPr>
            <p:cNvPr id="13" name="连接符: 肘形 12">
              <a:extLst>
                <a:ext uri="{FF2B5EF4-FFF2-40B4-BE49-F238E27FC236}">
                  <a16:creationId xmlns:a16="http://schemas.microsoft.com/office/drawing/2014/main" id="{E5F2A922-D7D2-DE22-782B-F4C78139BBFD}"/>
                </a:ext>
              </a:extLst>
            </p:cNvPr>
            <p:cNvCxnSpPr>
              <a:cxnSpLocks/>
              <a:endCxn id="3" idx="0"/>
            </p:cNvCxnSpPr>
            <p:nvPr/>
          </p:nvCxnSpPr>
          <p:spPr>
            <a:xfrm rot="16200000" flipH="1">
              <a:off x="3874418" y="881997"/>
              <a:ext cx="711770" cy="403920"/>
            </a:xfrm>
            <a:prstGeom prst="bentConnector3">
              <a:avLst>
                <a:gd name="adj1" fmla="val 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B71F767E-9BCC-249F-E723-FCCC7D60D4AB}"/>
                </a:ext>
              </a:extLst>
            </p:cNvPr>
            <p:cNvCxnSpPr>
              <a:cxnSpLocks/>
              <a:endCxn id="3" idx="2"/>
            </p:cNvCxnSpPr>
            <p:nvPr/>
          </p:nvCxnSpPr>
          <p:spPr>
            <a:xfrm rot="5400000" flipH="1" flipV="1">
              <a:off x="3779053" y="1842201"/>
              <a:ext cx="866346" cy="440074"/>
            </a:xfrm>
            <a:prstGeom prst="bentConnector3">
              <a:avLst>
                <a:gd name="adj1" fmla="val 2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6875;p71">
              <a:extLst>
                <a:ext uri="{FF2B5EF4-FFF2-40B4-BE49-F238E27FC236}">
                  <a16:creationId xmlns:a16="http://schemas.microsoft.com/office/drawing/2014/main" id="{53A365CB-1D5E-3F19-4E53-D1983175A056}"/>
                </a:ext>
              </a:extLst>
            </p:cNvPr>
            <p:cNvSpPr/>
            <p:nvPr/>
          </p:nvSpPr>
          <p:spPr>
            <a:xfrm rot="5400000">
              <a:off x="2082633" y="1468854"/>
              <a:ext cx="623047" cy="189223"/>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altLang="zh-CN" sz="900" dirty="0"/>
                <a:t>MSDAF</a:t>
              </a:r>
              <a:endParaRPr sz="900" dirty="0"/>
            </a:p>
          </p:txBody>
        </p:sp>
        <p:sp>
          <p:nvSpPr>
            <p:cNvPr id="37" name="Google Shape;6875;p71">
              <a:extLst>
                <a:ext uri="{FF2B5EF4-FFF2-40B4-BE49-F238E27FC236}">
                  <a16:creationId xmlns:a16="http://schemas.microsoft.com/office/drawing/2014/main" id="{FA72E390-936E-B604-078E-3657A83A46C0}"/>
                </a:ext>
              </a:extLst>
            </p:cNvPr>
            <p:cNvSpPr/>
            <p:nvPr/>
          </p:nvSpPr>
          <p:spPr>
            <a:xfrm rot="5400000">
              <a:off x="2845059" y="1456462"/>
              <a:ext cx="623047" cy="189223"/>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altLang="zh-CN" sz="900" dirty="0"/>
                <a:t>MSDAF</a:t>
              </a:r>
              <a:endParaRPr sz="900" dirty="0"/>
            </a:p>
          </p:txBody>
        </p:sp>
        <p:cxnSp>
          <p:nvCxnSpPr>
            <p:cNvPr id="42" name="直接箭头连接符 41">
              <a:extLst>
                <a:ext uri="{FF2B5EF4-FFF2-40B4-BE49-F238E27FC236}">
                  <a16:creationId xmlns:a16="http://schemas.microsoft.com/office/drawing/2014/main" id="{5004A4C6-1B65-5A0F-80DF-DF86DD1445D2}"/>
                </a:ext>
              </a:extLst>
            </p:cNvPr>
            <p:cNvCxnSpPr>
              <a:cxnSpLocks/>
            </p:cNvCxnSpPr>
            <p:nvPr/>
          </p:nvCxnSpPr>
          <p:spPr>
            <a:xfrm flipH="1" flipV="1">
              <a:off x="1281419" y="1667362"/>
              <a:ext cx="6902" cy="214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7D1E48A-2CE1-A44F-D24E-239D7BE19D43}"/>
                </a:ext>
              </a:extLst>
            </p:cNvPr>
            <p:cNvCxnSpPr>
              <a:cxnSpLocks/>
            </p:cNvCxnSpPr>
            <p:nvPr/>
          </p:nvCxnSpPr>
          <p:spPr>
            <a:xfrm>
              <a:off x="1273384" y="1296249"/>
              <a:ext cx="5882" cy="249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3" name="直接箭头连接符 6922">
              <a:extLst>
                <a:ext uri="{FF2B5EF4-FFF2-40B4-BE49-F238E27FC236}">
                  <a16:creationId xmlns:a16="http://schemas.microsoft.com/office/drawing/2014/main" id="{7A0C7478-CC48-6935-5483-2234DF85FAA3}"/>
                </a:ext>
              </a:extLst>
            </p:cNvPr>
            <p:cNvCxnSpPr>
              <a:cxnSpLocks/>
            </p:cNvCxnSpPr>
            <p:nvPr/>
          </p:nvCxnSpPr>
          <p:spPr>
            <a:xfrm flipH="1" flipV="1">
              <a:off x="2091826" y="1667362"/>
              <a:ext cx="5914" cy="399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4" name="直接箭头连接符 6923">
              <a:extLst>
                <a:ext uri="{FF2B5EF4-FFF2-40B4-BE49-F238E27FC236}">
                  <a16:creationId xmlns:a16="http://schemas.microsoft.com/office/drawing/2014/main" id="{58F6DA45-366C-7540-2B31-14B2DE234F71}"/>
                </a:ext>
              </a:extLst>
            </p:cNvPr>
            <p:cNvCxnSpPr>
              <a:cxnSpLocks/>
              <a:endCxn id="6933" idx="0"/>
            </p:cNvCxnSpPr>
            <p:nvPr/>
          </p:nvCxnSpPr>
          <p:spPr>
            <a:xfrm>
              <a:off x="2090858" y="1128683"/>
              <a:ext cx="5039" cy="412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7" name="直接箭头连接符 6926">
              <a:extLst>
                <a:ext uri="{FF2B5EF4-FFF2-40B4-BE49-F238E27FC236}">
                  <a16:creationId xmlns:a16="http://schemas.microsoft.com/office/drawing/2014/main" id="{608C4270-DDB1-6312-2C96-2274721ECCDC}"/>
                </a:ext>
              </a:extLst>
            </p:cNvPr>
            <p:cNvCxnSpPr>
              <a:cxnSpLocks/>
            </p:cNvCxnSpPr>
            <p:nvPr/>
          </p:nvCxnSpPr>
          <p:spPr>
            <a:xfrm flipH="1" flipV="1">
              <a:off x="2829042" y="1655340"/>
              <a:ext cx="7473" cy="439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8" name="直接箭头连接符 6927">
              <a:extLst>
                <a:ext uri="{FF2B5EF4-FFF2-40B4-BE49-F238E27FC236}">
                  <a16:creationId xmlns:a16="http://schemas.microsoft.com/office/drawing/2014/main" id="{7C6601F6-FA7A-15F0-6C9F-35F41DFD46F3}"/>
                </a:ext>
              </a:extLst>
            </p:cNvPr>
            <p:cNvCxnSpPr>
              <a:cxnSpLocks/>
              <a:endCxn id="6936" idx="0"/>
            </p:cNvCxnSpPr>
            <p:nvPr/>
          </p:nvCxnSpPr>
          <p:spPr>
            <a:xfrm>
              <a:off x="2829042" y="1115814"/>
              <a:ext cx="10060" cy="407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51" name="Google Shape;6766;p70">
              <a:extLst>
                <a:ext uri="{FF2B5EF4-FFF2-40B4-BE49-F238E27FC236}">
                  <a16:creationId xmlns:a16="http://schemas.microsoft.com/office/drawing/2014/main" id="{943A1C6E-C354-1820-CF82-D5D608046576}"/>
                </a:ext>
              </a:extLst>
            </p:cNvPr>
            <p:cNvSpPr/>
            <p:nvPr/>
          </p:nvSpPr>
          <p:spPr>
            <a:xfrm rot="5400000">
              <a:off x="4725709" y="1429498"/>
              <a:ext cx="631756" cy="224594"/>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Conv</a:t>
              </a:r>
              <a:endParaRPr sz="1100" dirty="0"/>
            </a:p>
          </p:txBody>
        </p:sp>
        <p:cxnSp>
          <p:nvCxnSpPr>
            <p:cNvPr id="6953" name="直接箭头连接符 6952">
              <a:extLst>
                <a:ext uri="{FF2B5EF4-FFF2-40B4-BE49-F238E27FC236}">
                  <a16:creationId xmlns:a16="http://schemas.microsoft.com/office/drawing/2014/main" id="{711DC977-49BD-272A-2143-71F05759E958}"/>
                </a:ext>
              </a:extLst>
            </p:cNvPr>
            <p:cNvCxnSpPr>
              <a:cxnSpLocks/>
              <a:stCxn id="3" idx="3"/>
              <a:endCxn id="6951" idx="2"/>
            </p:cNvCxnSpPr>
            <p:nvPr/>
          </p:nvCxnSpPr>
          <p:spPr>
            <a:xfrm>
              <a:off x="4743786" y="1534454"/>
              <a:ext cx="185504" cy="7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55" name="Google Shape;6749;p69">
              <a:extLst>
                <a:ext uri="{FF2B5EF4-FFF2-40B4-BE49-F238E27FC236}">
                  <a16:creationId xmlns:a16="http://schemas.microsoft.com/office/drawing/2014/main" id="{D1644E48-E794-90A5-4B38-916057B9CF4D}"/>
                </a:ext>
              </a:extLst>
            </p:cNvPr>
            <p:cNvSpPr/>
            <p:nvPr/>
          </p:nvSpPr>
          <p:spPr>
            <a:xfrm>
              <a:off x="5392158" y="521393"/>
              <a:ext cx="840680" cy="247935"/>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dirty="0"/>
                <a:t>1</a:t>
              </a:r>
              <a:r>
                <a:rPr lang="en-US" altLang="zh-CN" sz="900" dirty="0"/>
                <a:t>X1 Conv</a:t>
              </a:r>
              <a:endParaRPr sz="900" dirty="0"/>
            </a:p>
          </p:txBody>
        </p:sp>
        <p:sp>
          <p:nvSpPr>
            <p:cNvPr id="6956" name="Google Shape;6749;p69">
              <a:extLst>
                <a:ext uri="{FF2B5EF4-FFF2-40B4-BE49-F238E27FC236}">
                  <a16:creationId xmlns:a16="http://schemas.microsoft.com/office/drawing/2014/main" id="{C1647E65-64F4-0841-1E7B-AFB6DD08309D}"/>
                </a:ext>
              </a:extLst>
            </p:cNvPr>
            <p:cNvSpPr/>
            <p:nvPr/>
          </p:nvSpPr>
          <p:spPr>
            <a:xfrm>
              <a:off x="5392158" y="967207"/>
              <a:ext cx="840680" cy="247935"/>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900" dirty="0"/>
                <a:t>3X3 Conv</a:t>
              </a:r>
            </a:p>
            <a:p>
              <a:pPr marL="0" lvl="0" indent="0" algn="ctr" rtl="0">
                <a:spcBef>
                  <a:spcPts val="0"/>
                </a:spcBef>
                <a:spcAft>
                  <a:spcPts val="0"/>
                </a:spcAft>
                <a:buNone/>
              </a:pPr>
              <a:r>
                <a:rPr lang="en-US" altLang="zh-CN" sz="900" dirty="0"/>
                <a:t>Rate 6</a:t>
              </a:r>
              <a:endParaRPr lang="en-GB" altLang="zh-CN" sz="900" dirty="0"/>
            </a:p>
          </p:txBody>
        </p:sp>
        <p:sp>
          <p:nvSpPr>
            <p:cNvPr id="6957" name="Google Shape;6749;p69">
              <a:extLst>
                <a:ext uri="{FF2B5EF4-FFF2-40B4-BE49-F238E27FC236}">
                  <a16:creationId xmlns:a16="http://schemas.microsoft.com/office/drawing/2014/main" id="{553CE555-6B28-B2B1-997E-A759A68C8345}"/>
                </a:ext>
              </a:extLst>
            </p:cNvPr>
            <p:cNvSpPr/>
            <p:nvPr/>
          </p:nvSpPr>
          <p:spPr>
            <a:xfrm>
              <a:off x="5392158" y="1411124"/>
              <a:ext cx="840680" cy="247935"/>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900" dirty="0"/>
                <a:t>3X3 Conv</a:t>
              </a:r>
            </a:p>
            <a:p>
              <a:pPr marL="0" lvl="0" indent="0" algn="ctr" rtl="0">
                <a:spcBef>
                  <a:spcPts val="0"/>
                </a:spcBef>
                <a:spcAft>
                  <a:spcPts val="0"/>
                </a:spcAft>
                <a:buNone/>
              </a:pPr>
              <a:r>
                <a:rPr lang="en-US" altLang="zh-CN" sz="900" dirty="0"/>
                <a:t>Rate 12</a:t>
              </a:r>
              <a:endParaRPr lang="en-GB" altLang="zh-CN" sz="900" dirty="0"/>
            </a:p>
          </p:txBody>
        </p:sp>
        <p:sp>
          <p:nvSpPr>
            <p:cNvPr id="6958" name="Google Shape;6749;p69">
              <a:extLst>
                <a:ext uri="{FF2B5EF4-FFF2-40B4-BE49-F238E27FC236}">
                  <a16:creationId xmlns:a16="http://schemas.microsoft.com/office/drawing/2014/main" id="{B4DFFA32-C961-529B-D38F-EEDA1BB048EE}"/>
                </a:ext>
              </a:extLst>
            </p:cNvPr>
            <p:cNvSpPr/>
            <p:nvPr/>
          </p:nvSpPr>
          <p:spPr>
            <a:xfrm>
              <a:off x="5392158" y="1855041"/>
              <a:ext cx="840680" cy="247935"/>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900" dirty="0"/>
                <a:t>3X3 Conv</a:t>
              </a:r>
            </a:p>
            <a:p>
              <a:pPr marL="0" lvl="0" indent="0" algn="ctr" rtl="0">
                <a:spcBef>
                  <a:spcPts val="0"/>
                </a:spcBef>
                <a:spcAft>
                  <a:spcPts val="0"/>
                </a:spcAft>
                <a:buNone/>
              </a:pPr>
              <a:r>
                <a:rPr lang="en-US" altLang="zh-CN" sz="900" dirty="0"/>
                <a:t>Rate 18</a:t>
              </a:r>
              <a:endParaRPr lang="en-GB" altLang="zh-CN" sz="900" dirty="0"/>
            </a:p>
          </p:txBody>
        </p:sp>
        <p:sp>
          <p:nvSpPr>
            <p:cNvPr id="6959" name="Google Shape;6749;p69">
              <a:extLst>
                <a:ext uri="{FF2B5EF4-FFF2-40B4-BE49-F238E27FC236}">
                  <a16:creationId xmlns:a16="http://schemas.microsoft.com/office/drawing/2014/main" id="{C46EC857-236A-E46A-0F21-9A5478C53F84}"/>
                </a:ext>
              </a:extLst>
            </p:cNvPr>
            <p:cNvSpPr/>
            <p:nvPr/>
          </p:nvSpPr>
          <p:spPr>
            <a:xfrm>
              <a:off x="5392158" y="2298958"/>
              <a:ext cx="840680" cy="247935"/>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dirty="0"/>
                <a:t>Image </a:t>
              </a:r>
              <a:r>
                <a:rPr lang="en-US" altLang="zh-CN" sz="900" dirty="0"/>
                <a:t>Pooling</a:t>
              </a:r>
              <a:endParaRPr sz="900" dirty="0"/>
            </a:p>
          </p:txBody>
        </p:sp>
        <p:sp>
          <p:nvSpPr>
            <p:cNvPr id="6960" name="左大括号 6959">
              <a:extLst>
                <a:ext uri="{FF2B5EF4-FFF2-40B4-BE49-F238E27FC236}">
                  <a16:creationId xmlns:a16="http://schemas.microsoft.com/office/drawing/2014/main" id="{852DE451-52EB-4DF7-70A8-36F808953FEC}"/>
                </a:ext>
              </a:extLst>
            </p:cNvPr>
            <p:cNvSpPr/>
            <p:nvPr/>
          </p:nvSpPr>
          <p:spPr>
            <a:xfrm>
              <a:off x="5167565" y="595473"/>
              <a:ext cx="224593" cy="1877962"/>
            </a:xfrm>
            <a:prstGeom prst="leftBrace">
              <a:avLst>
                <a:gd name="adj1" fmla="val 4773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62" name="Google Shape;7020;p72">
              <a:extLst>
                <a:ext uri="{FF2B5EF4-FFF2-40B4-BE49-F238E27FC236}">
                  <a16:creationId xmlns:a16="http://schemas.microsoft.com/office/drawing/2014/main" id="{2BC55EAC-17B8-5905-AB9F-A58684CA79AE}"/>
                </a:ext>
              </a:extLst>
            </p:cNvPr>
            <p:cNvSpPr/>
            <p:nvPr/>
          </p:nvSpPr>
          <p:spPr>
            <a:xfrm>
              <a:off x="6489193" y="419382"/>
              <a:ext cx="174795" cy="418196"/>
            </a:xfrm>
            <a:prstGeom prst="cube">
              <a:avLst>
                <a:gd name="adj" fmla="val 75809"/>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4" name="Google Shape;7020;p72">
              <a:extLst>
                <a:ext uri="{FF2B5EF4-FFF2-40B4-BE49-F238E27FC236}">
                  <a16:creationId xmlns:a16="http://schemas.microsoft.com/office/drawing/2014/main" id="{4242609A-56DE-77D7-62A8-16BC0C96D4EE}"/>
                </a:ext>
              </a:extLst>
            </p:cNvPr>
            <p:cNvSpPr/>
            <p:nvPr/>
          </p:nvSpPr>
          <p:spPr>
            <a:xfrm>
              <a:off x="6489192" y="854400"/>
              <a:ext cx="174795" cy="418196"/>
            </a:xfrm>
            <a:prstGeom prst="cube">
              <a:avLst>
                <a:gd name="adj" fmla="val 75809"/>
              </a:avLst>
            </a:prstGeom>
            <a:solidFill>
              <a:schemeClr val="accent5">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7020;p72">
              <a:extLst>
                <a:ext uri="{FF2B5EF4-FFF2-40B4-BE49-F238E27FC236}">
                  <a16:creationId xmlns:a16="http://schemas.microsoft.com/office/drawing/2014/main" id="{AE7BAAA3-5296-9EC7-1A5F-829CB3A17209}"/>
                </a:ext>
              </a:extLst>
            </p:cNvPr>
            <p:cNvSpPr/>
            <p:nvPr/>
          </p:nvSpPr>
          <p:spPr>
            <a:xfrm>
              <a:off x="6489192" y="1312507"/>
              <a:ext cx="174795" cy="418196"/>
            </a:xfrm>
            <a:prstGeom prst="cube">
              <a:avLst>
                <a:gd name="adj" fmla="val 7580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7020;p72">
              <a:extLst>
                <a:ext uri="{FF2B5EF4-FFF2-40B4-BE49-F238E27FC236}">
                  <a16:creationId xmlns:a16="http://schemas.microsoft.com/office/drawing/2014/main" id="{999340FC-5204-714E-3BBA-815A8D3628AD}"/>
                </a:ext>
              </a:extLst>
            </p:cNvPr>
            <p:cNvSpPr/>
            <p:nvPr/>
          </p:nvSpPr>
          <p:spPr>
            <a:xfrm>
              <a:off x="6489192" y="1753793"/>
              <a:ext cx="174795" cy="418196"/>
            </a:xfrm>
            <a:prstGeom prst="cube">
              <a:avLst>
                <a:gd name="adj" fmla="val 75809"/>
              </a:avLst>
            </a:prstGeom>
            <a:solidFill>
              <a:srgbClr val="10E05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7020;p72">
              <a:extLst>
                <a:ext uri="{FF2B5EF4-FFF2-40B4-BE49-F238E27FC236}">
                  <a16:creationId xmlns:a16="http://schemas.microsoft.com/office/drawing/2014/main" id="{1BA6613D-1851-1A39-8B73-037CAA7099C7}"/>
                </a:ext>
              </a:extLst>
            </p:cNvPr>
            <p:cNvSpPr/>
            <p:nvPr/>
          </p:nvSpPr>
          <p:spPr>
            <a:xfrm>
              <a:off x="6502359" y="2195079"/>
              <a:ext cx="174795" cy="418196"/>
            </a:xfrm>
            <a:prstGeom prst="cube">
              <a:avLst>
                <a:gd name="adj" fmla="val 75809"/>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969" name="直接箭头连接符 6968">
              <a:extLst>
                <a:ext uri="{FF2B5EF4-FFF2-40B4-BE49-F238E27FC236}">
                  <a16:creationId xmlns:a16="http://schemas.microsoft.com/office/drawing/2014/main" id="{62176547-F154-7DFB-4FDA-B40917076DCC}"/>
                </a:ext>
              </a:extLst>
            </p:cNvPr>
            <p:cNvCxnSpPr>
              <a:cxnSpLocks/>
            </p:cNvCxnSpPr>
            <p:nvPr/>
          </p:nvCxnSpPr>
          <p:spPr>
            <a:xfrm>
              <a:off x="6246285" y="1087812"/>
              <a:ext cx="205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1" name="直接箭头连接符 6970">
              <a:extLst>
                <a:ext uri="{FF2B5EF4-FFF2-40B4-BE49-F238E27FC236}">
                  <a16:creationId xmlns:a16="http://schemas.microsoft.com/office/drawing/2014/main" id="{FB4947C9-2743-DF56-DD4D-9E5CDBECBC8E}"/>
                </a:ext>
              </a:extLst>
            </p:cNvPr>
            <p:cNvCxnSpPr>
              <a:cxnSpLocks/>
            </p:cNvCxnSpPr>
            <p:nvPr/>
          </p:nvCxnSpPr>
          <p:spPr>
            <a:xfrm>
              <a:off x="6246285" y="655192"/>
              <a:ext cx="205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2" name="直接箭头连接符 6971">
              <a:extLst>
                <a:ext uri="{FF2B5EF4-FFF2-40B4-BE49-F238E27FC236}">
                  <a16:creationId xmlns:a16="http://schemas.microsoft.com/office/drawing/2014/main" id="{89E058B1-A749-119F-C9E0-5939C76B342B}"/>
                </a:ext>
              </a:extLst>
            </p:cNvPr>
            <p:cNvCxnSpPr>
              <a:cxnSpLocks/>
            </p:cNvCxnSpPr>
            <p:nvPr/>
          </p:nvCxnSpPr>
          <p:spPr>
            <a:xfrm>
              <a:off x="6232838" y="1547127"/>
              <a:ext cx="205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3" name="直接箭头连接符 6972">
              <a:extLst>
                <a:ext uri="{FF2B5EF4-FFF2-40B4-BE49-F238E27FC236}">
                  <a16:creationId xmlns:a16="http://schemas.microsoft.com/office/drawing/2014/main" id="{AFB41E59-F321-AB86-EAEE-D4030CCC09EA}"/>
                </a:ext>
              </a:extLst>
            </p:cNvPr>
            <p:cNvCxnSpPr>
              <a:cxnSpLocks/>
            </p:cNvCxnSpPr>
            <p:nvPr/>
          </p:nvCxnSpPr>
          <p:spPr>
            <a:xfrm>
              <a:off x="6232838" y="1974830"/>
              <a:ext cx="205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4" name="直接箭头连接符 6973">
              <a:extLst>
                <a:ext uri="{FF2B5EF4-FFF2-40B4-BE49-F238E27FC236}">
                  <a16:creationId xmlns:a16="http://schemas.microsoft.com/office/drawing/2014/main" id="{CE2CD1A1-63ED-EB9A-A86E-6D452BCEFCEB}"/>
                </a:ext>
              </a:extLst>
            </p:cNvPr>
            <p:cNvCxnSpPr>
              <a:cxnSpLocks/>
            </p:cNvCxnSpPr>
            <p:nvPr/>
          </p:nvCxnSpPr>
          <p:spPr>
            <a:xfrm>
              <a:off x="6232838" y="2436946"/>
              <a:ext cx="205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98" name="Google Shape;6766;p70">
              <a:extLst>
                <a:ext uri="{FF2B5EF4-FFF2-40B4-BE49-F238E27FC236}">
                  <a16:creationId xmlns:a16="http://schemas.microsoft.com/office/drawing/2014/main" id="{17BF1C7D-FCBC-14FF-400C-3A7FD54233E3}"/>
                </a:ext>
              </a:extLst>
            </p:cNvPr>
            <p:cNvSpPr/>
            <p:nvPr/>
          </p:nvSpPr>
          <p:spPr>
            <a:xfrm rot="5400000">
              <a:off x="7211238" y="1443131"/>
              <a:ext cx="631756" cy="224594"/>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Conv</a:t>
              </a:r>
              <a:endParaRPr sz="1100" dirty="0"/>
            </a:p>
          </p:txBody>
        </p:sp>
        <p:sp>
          <p:nvSpPr>
            <p:cNvPr id="7000" name="右大括号 6999">
              <a:extLst>
                <a:ext uri="{FF2B5EF4-FFF2-40B4-BE49-F238E27FC236}">
                  <a16:creationId xmlns:a16="http://schemas.microsoft.com/office/drawing/2014/main" id="{72CACB3C-9927-F682-BF03-E86564D36C11}"/>
                </a:ext>
              </a:extLst>
            </p:cNvPr>
            <p:cNvSpPr/>
            <p:nvPr/>
          </p:nvSpPr>
          <p:spPr>
            <a:xfrm>
              <a:off x="6675158" y="599836"/>
              <a:ext cx="135533" cy="1766370"/>
            </a:xfrm>
            <a:prstGeom prst="rightBrace">
              <a:avLst>
                <a:gd name="adj1" fmla="val 14888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04" name="Google Shape;7020;p72">
              <a:extLst>
                <a:ext uri="{FF2B5EF4-FFF2-40B4-BE49-F238E27FC236}">
                  <a16:creationId xmlns:a16="http://schemas.microsoft.com/office/drawing/2014/main" id="{34AC4499-D83D-11B8-D71A-0150DE821B72}"/>
                </a:ext>
              </a:extLst>
            </p:cNvPr>
            <p:cNvSpPr/>
            <p:nvPr/>
          </p:nvSpPr>
          <p:spPr>
            <a:xfrm>
              <a:off x="1637831" y="3297903"/>
              <a:ext cx="121199" cy="418196"/>
            </a:xfrm>
            <a:prstGeom prst="cube">
              <a:avLst>
                <a:gd name="adj" fmla="val 75809"/>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5" name="Google Shape;7020;p72">
              <a:extLst>
                <a:ext uri="{FF2B5EF4-FFF2-40B4-BE49-F238E27FC236}">
                  <a16:creationId xmlns:a16="http://schemas.microsoft.com/office/drawing/2014/main" id="{38F1ED1F-5A6E-69F0-6628-5CF6C6C6B46F}"/>
                </a:ext>
              </a:extLst>
            </p:cNvPr>
            <p:cNvSpPr/>
            <p:nvPr/>
          </p:nvSpPr>
          <p:spPr>
            <a:xfrm>
              <a:off x="2333556" y="3241085"/>
              <a:ext cx="121199" cy="418196"/>
            </a:xfrm>
            <a:prstGeom prst="cube">
              <a:avLst>
                <a:gd name="adj" fmla="val 7580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6" name="Google Shape;7020;p72">
              <a:extLst>
                <a:ext uri="{FF2B5EF4-FFF2-40B4-BE49-F238E27FC236}">
                  <a16:creationId xmlns:a16="http://schemas.microsoft.com/office/drawing/2014/main" id="{347C00AB-D594-00B6-0834-483CF62A1D12}"/>
                </a:ext>
              </a:extLst>
            </p:cNvPr>
            <p:cNvSpPr/>
            <p:nvPr/>
          </p:nvSpPr>
          <p:spPr>
            <a:xfrm>
              <a:off x="5209412" y="2997104"/>
              <a:ext cx="121199" cy="418196"/>
            </a:xfrm>
            <a:prstGeom prst="cube">
              <a:avLst>
                <a:gd name="adj" fmla="val 75809"/>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7" name="Google Shape;7020;p72">
              <a:extLst>
                <a:ext uri="{FF2B5EF4-FFF2-40B4-BE49-F238E27FC236}">
                  <a16:creationId xmlns:a16="http://schemas.microsoft.com/office/drawing/2014/main" id="{E67041B7-75A9-0468-9954-4F11B707A3D4}"/>
                </a:ext>
              </a:extLst>
            </p:cNvPr>
            <p:cNvSpPr/>
            <p:nvPr/>
          </p:nvSpPr>
          <p:spPr>
            <a:xfrm>
              <a:off x="7497783" y="3301779"/>
              <a:ext cx="121199" cy="418196"/>
            </a:xfrm>
            <a:prstGeom prst="cube">
              <a:avLst>
                <a:gd name="adj" fmla="val 75809"/>
              </a:avLst>
            </a:prstGeom>
            <a:solidFill>
              <a:srgbClr val="D8CFF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8" name="Google Shape;6875;p71">
              <a:extLst>
                <a:ext uri="{FF2B5EF4-FFF2-40B4-BE49-F238E27FC236}">
                  <a16:creationId xmlns:a16="http://schemas.microsoft.com/office/drawing/2014/main" id="{01971B9C-2146-06BD-03E4-9E9B818C7E0D}"/>
                </a:ext>
              </a:extLst>
            </p:cNvPr>
            <p:cNvSpPr/>
            <p:nvPr/>
          </p:nvSpPr>
          <p:spPr>
            <a:xfrm>
              <a:off x="4984969" y="3441146"/>
              <a:ext cx="623047" cy="189223"/>
            </a:xfrm>
            <a:prstGeom prst="rect">
              <a:avLst/>
            </a:prstGeom>
            <a:solidFill>
              <a:srgbClr val="F86E6E"/>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altLang="zh-CN" sz="1050" dirty="0"/>
                <a:t>HCF-IF</a:t>
              </a:r>
              <a:endParaRPr sz="900" dirty="0"/>
            </a:p>
          </p:txBody>
        </p:sp>
        <p:sp>
          <p:nvSpPr>
            <p:cNvPr id="7009" name="Google Shape;6766;p70">
              <a:extLst>
                <a:ext uri="{FF2B5EF4-FFF2-40B4-BE49-F238E27FC236}">
                  <a16:creationId xmlns:a16="http://schemas.microsoft.com/office/drawing/2014/main" id="{C49A4E63-61BD-5977-6F23-55656A789041}"/>
                </a:ext>
              </a:extLst>
            </p:cNvPr>
            <p:cNvSpPr/>
            <p:nvPr/>
          </p:nvSpPr>
          <p:spPr>
            <a:xfrm rot="5400000">
              <a:off x="3682618" y="3479491"/>
              <a:ext cx="526845" cy="179785"/>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Conv</a:t>
              </a:r>
              <a:endParaRPr sz="1100" dirty="0"/>
            </a:p>
          </p:txBody>
        </p:sp>
        <p:cxnSp>
          <p:nvCxnSpPr>
            <p:cNvPr id="7014" name="直接箭头连接符 7013">
              <a:extLst>
                <a:ext uri="{FF2B5EF4-FFF2-40B4-BE49-F238E27FC236}">
                  <a16:creationId xmlns:a16="http://schemas.microsoft.com/office/drawing/2014/main" id="{431E8039-66ED-A8F9-D9E8-115C359856FE}"/>
                </a:ext>
              </a:extLst>
            </p:cNvPr>
            <p:cNvCxnSpPr>
              <a:cxnSpLocks/>
            </p:cNvCxnSpPr>
            <p:nvPr/>
          </p:nvCxnSpPr>
          <p:spPr>
            <a:xfrm>
              <a:off x="1666820" y="1874293"/>
              <a:ext cx="17083" cy="1450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18" name="直接箭头连接符 7017">
              <a:extLst>
                <a:ext uri="{FF2B5EF4-FFF2-40B4-BE49-F238E27FC236}">
                  <a16:creationId xmlns:a16="http://schemas.microsoft.com/office/drawing/2014/main" id="{D1613D67-E060-3D8C-D4CE-357F69234DCC}"/>
                </a:ext>
              </a:extLst>
            </p:cNvPr>
            <p:cNvCxnSpPr>
              <a:cxnSpLocks/>
              <a:stCxn id="35" idx="3"/>
            </p:cNvCxnSpPr>
            <p:nvPr/>
          </p:nvCxnSpPr>
          <p:spPr>
            <a:xfrm flipH="1">
              <a:off x="2385920" y="1874989"/>
              <a:ext cx="8236" cy="13935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27" name="矩形: 圆角 7026">
              <a:extLst>
                <a:ext uri="{FF2B5EF4-FFF2-40B4-BE49-F238E27FC236}">
                  <a16:creationId xmlns:a16="http://schemas.microsoft.com/office/drawing/2014/main" id="{21DB5B17-DC21-3D35-73B0-7377CB26E077}"/>
                </a:ext>
              </a:extLst>
            </p:cNvPr>
            <p:cNvSpPr/>
            <p:nvPr/>
          </p:nvSpPr>
          <p:spPr>
            <a:xfrm>
              <a:off x="2666531" y="3428631"/>
              <a:ext cx="619358" cy="289790"/>
            </a:xfrm>
            <a:prstGeom prst="round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solidFill>
                </a:rPr>
                <a:t>Upsampleby2</a:t>
              </a:r>
              <a:endParaRPr lang="zh-CN" altLang="en-US" sz="700" dirty="0">
                <a:solidFill>
                  <a:schemeClr val="tx1"/>
                </a:solidFill>
              </a:endParaRPr>
            </a:p>
          </p:txBody>
        </p:sp>
        <p:sp>
          <p:nvSpPr>
            <p:cNvPr id="7028" name="矩形: 圆角 7027">
              <a:extLst>
                <a:ext uri="{FF2B5EF4-FFF2-40B4-BE49-F238E27FC236}">
                  <a16:creationId xmlns:a16="http://schemas.microsoft.com/office/drawing/2014/main" id="{DFAFD036-305D-7CD2-0C45-CA399A48728C}"/>
                </a:ext>
              </a:extLst>
            </p:cNvPr>
            <p:cNvSpPr/>
            <p:nvPr/>
          </p:nvSpPr>
          <p:spPr>
            <a:xfrm>
              <a:off x="6026050" y="3390863"/>
              <a:ext cx="619358" cy="289790"/>
            </a:xfrm>
            <a:prstGeom prst="round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solidFill>
                </a:rPr>
                <a:t>Upsampleby2</a:t>
              </a:r>
              <a:endParaRPr lang="zh-CN" altLang="en-US" sz="700" dirty="0">
                <a:solidFill>
                  <a:schemeClr val="tx1"/>
                </a:solidFill>
              </a:endParaRPr>
            </a:p>
          </p:txBody>
        </p:sp>
        <p:sp>
          <p:nvSpPr>
            <p:cNvPr id="7029" name="矩形: 圆角 7028">
              <a:extLst>
                <a:ext uri="{FF2B5EF4-FFF2-40B4-BE49-F238E27FC236}">
                  <a16:creationId xmlns:a16="http://schemas.microsoft.com/office/drawing/2014/main" id="{57D2B0DF-8CDC-208C-D76B-F3205C2E5536}"/>
                </a:ext>
              </a:extLst>
            </p:cNvPr>
            <p:cNvSpPr/>
            <p:nvPr/>
          </p:nvSpPr>
          <p:spPr>
            <a:xfrm>
              <a:off x="6008522" y="4014539"/>
              <a:ext cx="619358" cy="289790"/>
            </a:xfrm>
            <a:prstGeom prst="round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solidFill>
                </a:rPr>
                <a:t>Upsampleby2</a:t>
              </a:r>
              <a:endParaRPr lang="zh-CN" altLang="en-US" sz="700" dirty="0">
                <a:solidFill>
                  <a:schemeClr val="tx1"/>
                </a:solidFill>
              </a:endParaRPr>
            </a:p>
          </p:txBody>
        </p:sp>
        <p:pic>
          <p:nvPicPr>
            <p:cNvPr id="47" name="图片 46" descr="图片包含 徽标&#10;&#10;描述已自动生成">
              <a:extLst>
                <a:ext uri="{FF2B5EF4-FFF2-40B4-BE49-F238E27FC236}">
                  <a16:creationId xmlns:a16="http://schemas.microsoft.com/office/drawing/2014/main" id="{500C8F47-2531-CCC0-263E-3EBD11724FE6}"/>
                </a:ext>
              </a:extLst>
            </p:cNvPr>
            <p:cNvPicPr>
              <a:picLocks noChangeAspect="1"/>
            </p:cNvPicPr>
            <p:nvPr/>
          </p:nvPicPr>
          <p:blipFill>
            <a:blip r:embed="rId3"/>
            <a:stretch>
              <a:fillRect/>
            </a:stretch>
          </p:blipFill>
          <p:spPr>
            <a:xfrm>
              <a:off x="8510625" y="4128954"/>
              <a:ext cx="817013" cy="817013"/>
            </a:xfrm>
            <a:prstGeom prst="rect">
              <a:avLst/>
            </a:prstGeom>
          </p:spPr>
        </p:pic>
        <p:pic>
          <p:nvPicPr>
            <p:cNvPr id="49" name="图片 48" descr="图示, 工程绘图&#10;&#10;描述已自动生成">
              <a:extLst>
                <a:ext uri="{FF2B5EF4-FFF2-40B4-BE49-F238E27FC236}">
                  <a16:creationId xmlns:a16="http://schemas.microsoft.com/office/drawing/2014/main" id="{06400F3F-0125-77A8-6CDD-FBA7EFF6E0CC}"/>
                </a:ext>
              </a:extLst>
            </p:cNvPr>
            <p:cNvPicPr>
              <a:picLocks noChangeAspect="1"/>
            </p:cNvPicPr>
            <p:nvPr/>
          </p:nvPicPr>
          <p:blipFill>
            <a:blip r:embed="rId4"/>
            <a:stretch>
              <a:fillRect/>
            </a:stretch>
          </p:blipFill>
          <p:spPr>
            <a:xfrm>
              <a:off x="-8678" y="2138387"/>
              <a:ext cx="817012" cy="817012"/>
            </a:xfrm>
            <a:prstGeom prst="rect">
              <a:avLst/>
            </a:prstGeom>
          </p:spPr>
        </p:pic>
        <p:pic>
          <p:nvPicPr>
            <p:cNvPr id="58" name="图片 57" descr="地上的球&#10;&#10;描述已自动生成">
              <a:extLst>
                <a:ext uri="{FF2B5EF4-FFF2-40B4-BE49-F238E27FC236}">
                  <a16:creationId xmlns:a16="http://schemas.microsoft.com/office/drawing/2014/main" id="{A59108E7-2281-6F03-7175-39CCE0C3BD70}"/>
                </a:ext>
              </a:extLst>
            </p:cNvPr>
            <p:cNvPicPr>
              <a:picLocks noChangeAspect="1"/>
            </p:cNvPicPr>
            <p:nvPr/>
          </p:nvPicPr>
          <p:blipFill>
            <a:blip r:embed="rId5"/>
            <a:stretch>
              <a:fillRect/>
            </a:stretch>
          </p:blipFill>
          <p:spPr>
            <a:xfrm>
              <a:off x="14982" y="362146"/>
              <a:ext cx="789257" cy="814364"/>
            </a:xfrm>
            <a:prstGeom prst="rect">
              <a:avLst/>
            </a:prstGeom>
          </p:spPr>
        </p:pic>
        <p:sp>
          <p:nvSpPr>
            <p:cNvPr id="6932" name="标注: 右箭头 6931">
              <a:extLst>
                <a:ext uri="{FF2B5EF4-FFF2-40B4-BE49-F238E27FC236}">
                  <a16:creationId xmlns:a16="http://schemas.microsoft.com/office/drawing/2014/main" id="{4A01A2E0-C76A-B8E5-5D0A-BBBD77AE1476}"/>
                </a:ext>
              </a:extLst>
            </p:cNvPr>
            <p:cNvSpPr/>
            <p:nvPr/>
          </p:nvSpPr>
          <p:spPr>
            <a:xfrm>
              <a:off x="1213092" y="1541227"/>
              <a:ext cx="366940" cy="126135"/>
            </a:xfrm>
            <a:prstGeom prst="rightArrowCallout">
              <a:avLst/>
            </a:prstGeom>
            <a:solidFill>
              <a:schemeClr val="accent3">
                <a:lumMod val="20000"/>
                <a:lumOff val="80000"/>
              </a:schemeClr>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3" name="标注: 右箭头 6932">
              <a:extLst>
                <a:ext uri="{FF2B5EF4-FFF2-40B4-BE49-F238E27FC236}">
                  <a16:creationId xmlns:a16="http://schemas.microsoft.com/office/drawing/2014/main" id="{305801C1-1508-6E28-D50E-476F518C2276}"/>
                </a:ext>
              </a:extLst>
            </p:cNvPr>
            <p:cNvSpPr/>
            <p:nvPr/>
          </p:nvSpPr>
          <p:spPr>
            <a:xfrm>
              <a:off x="1997358" y="1541227"/>
              <a:ext cx="303305" cy="126135"/>
            </a:xfrm>
            <a:prstGeom prst="rightArrowCallout">
              <a:avLst/>
            </a:prstGeom>
            <a:solidFill>
              <a:schemeClr val="accent3">
                <a:lumMod val="20000"/>
                <a:lumOff val="80000"/>
              </a:schemeClr>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6" name="标注: 右箭头 6935">
              <a:extLst>
                <a:ext uri="{FF2B5EF4-FFF2-40B4-BE49-F238E27FC236}">
                  <a16:creationId xmlns:a16="http://schemas.microsoft.com/office/drawing/2014/main" id="{63D0BD54-9A28-67CD-10B3-564E0FA0A97A}"/>
                </a:ext>
              </a:extLst>
            </p:cNvPr>
            <p:cNvSpPr/>
            <p:nvPr/>
          </p:nvSpPr>
          <p:spPr>
            <a:xfrm>
              <a:off x="2740563" y="1523622"/>
              <a:ext cx="303305" cy="126135"/>
            </a:xfrm>
            <a:prstGeom prst="rightArrowCallout">
              <a:avLst/>
            </a:prstGeom>
            <a:solidFill>
              <a:schemeClr val="accent3">
                <a:lumMod val="20000"/>
                <a:lumOff val="80000"/>
              </a:schemeClr>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46" name="连接符: 肘形 6945">
              <a:extLst>
                <a:ext uri="{FF2B5EF4-FFF2-40B4-BE49-F238E27FC236}">
                  <a16:creationId xmlns:a16="http://schemas.microsoft.com/office/drawing/2014/main" id="{D180A380-FBEA-6202-256E-768B6DCD666C}"/>
                </a:ext>
              </a:extLst>
            </p:cNvPr>
            <p:cNvCxnSpPr>
              <a:stCxn id="6998" idx="0"/>
              <a:endCxn id="7007" idx="5"/>
            </p:cNvCxnSpPr>
            <p:nvPr/>
          </p:nvCxnSpPr>
          <p:spPr>
            <a:xfrm flipH="1">
              <a:off x="7618982" y="1555428"/>
              <a:ext cx="20431" cy="1909509"/>
            </a:xfrm>
            <a:prstGeom prst="bentConnector3">
              <a:avLst>
                <a:gd name="adj1" fmla="val -77265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49" name="直接箭头连接符 6948">
              <a:extLst>
                <a:ext uri="{FF2B5EF4-FFF2-40B4-BE49-F238E27FC236}">
                  <a16:creationId xmlns:a16="http://schemas.microsoft.com/office/drawing/2014/main" id="{A62F25CA-684F-499D-F4C6-828649EB7C63}"/>
                </a:ext>
              </a:extLst>
            </p:cNvPr>
            <p:cNvCxnSpPr>
              <a:cxnSpLocks/>
            </p:cNvCxnSpPr>
            <p:nvPr/>
          </p:nvCxnSpPr>
          <p:spPr>
            <a:xfrm flipH="1">
              <a:off x="6675158" y="3528360"/>
              <a:ext cx="767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68" name="Google Shape;6875;p71">
              <a:extLst>
                <a:ext uri="{FF2B5EF4-FFF2-40B4-BE49-F238E27FC236}">
                  <a16:creationId xmlns:a16="http://schemas.microsoft.com/office/drawing/2014/main" id="{433D2212-2682-DE11-78E9-CE72413ED122}"/>
                </a:ext>
              </a:extLst>
            </p:cNvPr>
            <p:cNvSpPr/>
            <p:nvPr/>
          </p:nvSpPr>
          <p:spPr>
            <a:xfrm>
              <a:off x="2669772" y="4072139"/>
              <a:ext cx="623047" cy="189223"/>
            </a:xfrm>
            <a:prstGeom prst="rect">
              <a:avLst/>
            </a:prstGeom>
            <a:solidFill>
              <a:srgbClr val="F86E6E"/>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altLang="zh-CN" sz="1050" dirty="0"/>
                <a:t>HCF-IF</a:t>
              </a:r>
              <a:endParaRPr sz="900" dirty="0"/>
            </a:p>
          </p:txBody>
        </p:sp>
        <p:cxnSp>
          <p:nvCxnSpPr>
            <p:cNvPr id="6975" name="连接符: 肘形 6974">
              <a:extLst>
                <a:ext uri="{FF2B5EF4-FFF2-40B4-BE49-F238E27FC236}">
                  <a16:creationId xmlns:a16="http://schemas.microsoft.com/office/drawing/2014/main" id="{1C54A408-36C8-BFE3-2EA3-BF6403EF0C1A}"/>
                </a:ext>
              </a:extLst>
            </p:cNvPr>
            <p:cNvCxnSpPr>
              <a:stCxn id="37" idx="0"/>
              <a:endCxn id="7006" idx="2"/>
            </p:cNvCxnSpPr>
            <p:nvPr/>
          </p:nvCxnSpPr>
          <p:spPr>
            <a:xfrm>
              <a:off x="3251194" y="1551074"/>
              <a:ext cx="1958218" cy="1701068"/>
            </a:xfrm>
            <a:prstGeom prst="bentConnector3">
              <a:avLst>
                <a:gd name="adj1" fmla="val 227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10" name="直接箭头连接符 7009">
              <a:extLst>
                <a:ext uri="{FF2B5EF4-FFF2-40B4-BE49-F238E27FC236}">
                  <a16:creationId xmlns:a16="http://schemas.microsoft.com/office/drawing/2014/main" id="{3A15BDE7-EFD1-BCE2-1EBB-C38321AAA8D5}"/>
                </a:ext>
              </a:extLst>
            </p:cNvPr>
            <p:cNvCxnSpPr>
              <a:cxnSpLocks/>
              <a:endCxn id="7008" idx="0"/>
            </p:cNvCxnSpPr>
            <p:nvPr/>
          </p:nvCxnSpPr>
          <p:spPr>
            <a:xfrm>
              <a:off x="5296492" y="3339274"/>
              <a:ext cx="1" cy="101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13" name="直接箭头连接符 7012">
              <a:extLst>
                <a:ext uri="{FF2B5EF4-FFF2-40B4-BE49-F238E27FC236}">
                  <a16:creationId xmlns:a16="http://schemas.microsoft.com/office/drawing/2014/main" id="{A4C7FCBC-5EFE-2FE7-18E0-BB0F2669F6C0}"/>
                </a:ext>
              </a:extLst>
            </p:cNvPr>
            <p:cNvCxnSpPr>
              <a:cxnSpLocks/>
              <a:stCxn id="7028" idx="1"/>
              <a:endCxn id="7008" idx="3"/>
            </p:cNvCxnSpPr>
            <p:nvPr/>
          </p:nvCxnSpPr>
          <p:spPr>
            <a:xfrm flipH="1">
              <a:off x="5608016" y="3535758"/>
              <a:ext cx="418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20" name="Google Shape;7020;p72">
              <a:extLst>
                <a:ext uri="{FF2B5EF4-FFF2-40B4-BE49-F238E27FC236}">
                  <a16:creationId xmlns:a16="http://schemas.microsoft.com/office/drawing/2014/main" id="{601F4E08-FFA9-91A9-2BFA-B0DDCF9CCADC}"/>
                </a:ext>
              </a:extLst>
            </p:cNvPr>
            <p:cNvSpPr/>
            <p:nvPr/>
          </p:nvSpPr>
          <p:spPr>
            <a:xfrm>
              <a:off x="4432262" y="3315090"/>
              <a:ext cx="121199" cy="418196"/>
            </a:xfrm>
            <a:prstGeom prst="cube">
              <a:avLst>
                <a:gd name="adj" fmla="val 75809"/>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2" name="Google Shape;7020;p72">
              <a:extLst>
                <a:ext uri="{FF2B5EF4-FFF2-40B4-BE49-F238E27FC236}">
                  <a16:creationId xmlns:a16="http://schemas.microsoft.com/office/drawing/2014/main" id="{DEB20473-E743-841D-015C-17FD4A4439DD}"/>
                </a:ext>
              </a:extLst>
            </p:cNvPr>
            <p:cNvSpPr/>
            <p:nvPr/>
          </p:nvSpPr>
          <p:spPr>
            <a:xfrm>
              <a:off x="4485308" y="3318754"/>
              <a:ext cx="121199" cy="418196"/>
            </a:xfrm>
            <a:prstGeom prst="cube">
              <a:avLst>
                <a:gd name="adj" fmla="val 75809"/>
              </a:avLst>
            </a:prstGeom>
            <a:solidFill>
              <a:srgbClr val="D8CFF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023" name="直接箭头连接符 7022">
              <a:extLst>
                <a:ext uri="{FF2B5EF4-FFF2-40B4-BE49-F238E27FC236}">
                  <a16:creationId xmlns:a16="http://schemas.microsoft.com/office/drawing/2014/main" id="{BD5D5FC7-F950-2192-2A61-93B6A887C0F2}"/>
                </a:ext>
              </a:extLst>
            </p:cNvPr>
            <p:cNvCxnSpPr>
              <a:cxnSpLocks/>
            </p:cNvCxnSpPr>
            <p:nvPr/>
          </p:nvCxnSpPr>
          <p:spPr>
            <a:xfrm flipH="1">
              <a:off x="4560602" y="3528360"/>
              <a:ext cx="418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25" name="直接箭头连接符 7024">
              <a:extLst>
                <a:ext uri="{FF2B5EF4-FFF2-40B4-BE49-F238E27FC236}">
                  <a16:creationId xmlns:a16="http://schemas.microsoft.com/office/drawing/2014/main" id="{2938946D-3DA3-A727-A0D5-31880C9C3AC8}"/>
                </a:ext>
              </a:extLst>
            </p:cNvPr>
            <p:cNvCxnSpPr>
              <a:cxnSpLocks/>
              <a:stCxn id="7020" idx="2"/>
              <a:endCxn id="7009" idx="0"/>
            </p:cNvCxnSpPr>
            <p:nvPr/>
          </p:nvCxnSpPr>
          <p:spPr>
            <a:xfrm flipH="1" flipV="1">
              <a:off x="4035933" y="3569384"/>
              <a:ext cx="396329" cy="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34" name="直接箭头连接符 7033">
              <a:extLst>
                <a:ext uri="{FF2B5EF4-FFF2-40B4-BE49-F238E27FC236}">
                  <a16:creationId xmlns:a16="http://schemas.microsoft.com/office/drawing/2014/main" id="{664FAC51-38B4-3C6A-7D5E-AE7D9548444E}"/>
                </a:ext>
              </a:extLst>
            </p:cNvPr>
            <p:cNvCxnSpPr>
              <a:cxnSpLocks/>
              <a:stCxn id="7009" idx="2"/>
              <a:endCxn id="7027" idx="3"/>
            </p:cNvCxnSpPr>
            <p:nvPr/>
          </p:nvCxnSpPr>
          <p:spPr>
            <a:xfrm flipH="1">
              <a:off x="3285889" y="3569384"/>
              <a:ext cx="570259" cy="4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38" name="直接箭头连接符 7037">
              <a:extLst>
                <a:ext uri="{FF2B5EF4-FFF2-40B4-BE49-F238E27FC236}">
                  <a16:creationId xmlns:a16="http://schemas.microsoft.com/office/drawing/2014/main" id="{1B3011C1-A328-368C-809E-597774357502}"/>
                </a:ext>
              </a:extLst>
            </p:cNvPr>
            <p:cNvCxnSpPr>
              <a:stCxn id="7027" idx="2"/>
              <a:endCxn id="6968" idx="0"/>
            </p:cNvCxnSpPr>
            <p:nvPr/>
          </p:nvCxnSpPr>
          <p:spPr>
            <a:xfrm>
              <a:off x="2976210" y="3718421"/>
              <a:ext cx="5086" cy="353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42" name="连接符: 肘形 7041">
              <a:extLst>
                <a:ext uri="{FF2B5EF4-FFF2-40B4-BE49-F238E27FC236}">
                  <a16:creationId xmlns:a16="http://schemas.microsoft.com/office/drawing/2014/main" id="{D97F7A90-172D-C042-2A99-1A20FE805062}"/>
                </a:ext>
              </a:extLst>
            </p:cNvPr>
            <p:cNvCxnSpPr>
              <a:stCxn id="7005" idx="3"/>
              <a:endCxn id="6968" idx="1"/>
            </p:cNvCxnSpPr>
            <p:nvPr/>
          </p:nvCxnSpPr>
          <p:spPr>
            <a:xfrm rot="16200000" flipH="1">
              <a:off x="2255259" y="3752238"/>
              <a:ext cx="507470" cy="32155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44" name="Google Shape;7020;p72">
              <a:extLst>
                <a:ext uri="{FF2B5EF4-FFF2-40B4-BE49-F238E27FC236}">
                  <a16:creationId xmlns:a16="http://schemas.microsoft.com/office/drawing/2014/main" id="{AFD21B44-CD28-E78C-C6E9-CF99C3F800A3}"/>
                </a:ext>
              </a:extLst>
            </p:cNvPr>
            <p:cNvSpPr/>
            <p:nvPr/>
          </p:nvSpPr>
          <p:spPr>
            <a:xfrm>
              <a:off x="3878543" y="3912004"/>
              <a:ext cx="121199" cy="418196"/>
            </a:xfrm>
            <a:prstGeom prst="cube">
              <a:avLst>
                <a:gd name="adj" fmla="val 75809"/>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5" name="Google Shape;7020;p72">
              <a:extLst>
                <a:ext uri="{FF2B5EF4-FFF2-40B4-BE49-F238E27FC236}">
                  <a16:creationId xmlns:a16="http://schemas.microsoft.com/office/drawing/2014/main" id="{CE14DA22-3F73-28D5-B542-24C1D0B31769}"/>
                </a:ext>
              </a:extLst>
            </p:cNvPr>
            <p:cNvSpPr/>
            <p:nvPr/>
          </p:nvSpPr>
          <p:spPr>
            <a:xfrm>
              <a:off x="3931589" y="3915668"/>
              <a:ext cx="121199" cy="418196"/>
            </a:xfrm>
            <a:prstGeom prst="cube">
              <a:avLst>
                <a:gd name="adj" fmla="val 75809"/>
              </a:avLst>
            </a:prstGeom>
            <a:solidFill>
              <a:srgbClr val="D8CFF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6" name="Google Shape;7020;p72">
              <a:extLst>
                <a:ext uri="{FF2B5EF4-FFF2-40B4-BE49-F238E27FC236}">
                  <a16:creationId xmlns:a16="http://schemas.microsoft.com/office/drawing/2014/main" id="{28650A38-F6FE-1FF5-1098-4A4D0A7AB04B}"/>
                </a:ext>
              </a:extLst>
            </p:cNvPr>
            <p:cNvSpPr/>
            <p:nvPr/>
          </p:nvSpPr>
          <p:spPr>
            <a:xfrm>
              <a:off x="3980553" y="3925854"/>
              <a:ext cx="121199" cy="418196"/>
            </a:xfrm>
            <a:prstGeom prst="cube">
              <a:avLst>
                <a:gd name="adj" fmla="val 7580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048" name="直接箭头连接符 7047">
              <a:extLst>
                <a:ext uri="{FF2B5EF4-FFF2-40B4-BE49-F238E27FC236}">
                  <a16:creationId xmlns:a16="http://schemas.microsoft.com/office/drawing/2014/main" id="{606B2BBB-36CF-4AFF-91AF-2D448252F0D7}"/>
                </a:ext>
              </a:extLst>
            </p:cNvPr>
            <p:cNvCxnSpPr>
              <a:stCxn id="6968" idx="3"/>
              <a:endCxn id="7044" idx="2"/>
            </p:cNvCxnSpPr>
            <p:nvPr/>
          </p:nvCxnSpPr>
          <p:spPr>
            <a:xfrm>
              <a:off x="3292819" y="4166751"/>
              <a:ext cx="585724" cy="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50" name="直接箭头连接符 7049">
              <a:extLst>
                <a:ext uri="{FF2B5EF4-FFF2-40B4-BE49-F238E27FC236}">
                  <a16:creationId xmlns:a16="http://schemas.microsoft.com/office/drawing/2014/main" id="{C357CE5F-FC7E-1858-B1F4-3A017EB091E3}"/>
                </a:ext>
              </a:extLst>
            </p:cNvPr>
            <p:cNvCxnSpPr>
              <a:cxnSpLocks/>
              <a:stCxn id="7060" idx="0"/>
              <a:endCxn id="7029" idx="1"/>
            </p:cNvCxnSpPr>
            <p:nvPr/>
          </p:nvCxnSpPr>
          <p:spPr>
            <a:xfrm flipV="1">
              <a:off x="4923571" y="4159434"/>
              <a:ext cx="1084951" cy="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56" name="Google Shape;6875;p71">
              <a:extLst>
                <a:ext uri="{FF2B5EF4-FFF2-40B4-BE49-F238E27FC236}">
                  <a16:creationId xmlns:a16="http://schemas.microsoft.com/office/drawing/2014/main" id="{ADD802EA-CE99-9525-64CF-AC9D04E67B65}"/>
                </a:ext>
              </a:extLst>
            </p:cNvPr>
            <p:cNvSpPr/>
            <p:nvPr/>
          </p:nvSpPr>
          <p:spPr>
            <a:xfrm>
              <a:off x="6037652" y="4492630"/>
              <a:ext cx="623047" cy="189223"/>
            </a:xfrm>
            <a:prstGeom prst="rect">
              <a:avLst/>
            </a:prstGeom>
            <a:solidFill>
              <a:srgbClr val="F86E6E"/>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altLang="zh-CN" sz="1050" dirty="0"/>
                <a:t>HCF-IF</a:t>
              </a:r>
              <a:endParaRPr sz="900" dirty="0"/>
            </a:p>
          </p:txBody>
        </p:sp>
        <p:cxnSp>
          <p:nvCxnSpPr>
            <p:cNvPr id="7057" name="连接符: 肘形 7056">
              <a:extLst>
                <a:ext uri="{FF2B5EF4-FFF2-40B4-BE49-F238E27FC236}">
                  <a16:creationId xmlns:a16="http://schemas.microsoft.com/office/drawing/2014/main" id="{E083E64C-F3F5-D293-A998-FF2FC224D4AC}"/>
                </a:ext>
              </a:extLst>
            </p:cNvPr>
            <p:cNvCxnSpPr>
              <a:cxnSpLocks/>
              <a:stCxn id="7004" idx="3"/>
              <a:endCxn id="7056" idx="1"/>
            </p:cNvCxnSpPr>
            <p:nvPr/>
          </p:nvCxnSpPr>
          <p:spPr>
            <a:xfrm rot="16200000" flipH="1">
              <a:off x="3409500" y="1959089"/>
              <a:ext cx="871143" cy="43851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60" name="Google Shape;6766;p70">
              <a:extLst>
                <a:ext uri="{FF2B5EF4-FFF2-40B4-BE49-F238E27FC236}">
                  <a16:creationId xmlns:a16="http://schemas.microsoft.com/office/drawing/2014/main" id="{27094C01-FB27-DC09-040E-4379FE2DB3B9}"/>
                </a:ext>
              </a:extLst>
            </p:cNvPr>
            <p:cNvSpPr/>
            <p:nvPr/>
          </p:nvSpPr>
          <p:spPr>
            <a:xfrm rot="5400000">
              <a:off x="4570256" y="4070186"/>
              <a:ext cx="526845" cy="179785"/>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Conv</a:t>
              </a:r>
              <a:endParaRPr sz="1100" dirty="0"/>
            </a:p>
          </p:txBody>
        </p:sp>
        <p:cxnSp>
          <p:nvCxnSpPr>
            <p:cNvPr id="7064" name="直接箭头连接符 7063">
              <a:extLst>
                <a:ext uri="{FF2B5EF4-FFF2-40B4-BE49-F238E27FC236}">
                  <a16:creationId xmlns:a16="http://schemas.microsoft.com/office/drawing/2014/main" id="{AE3288EA-FF63-A254-D35A-FFCF1820CFA0}"/>
                </a:ext>
              </a:extLst>
            </p:cNvPr>
            <p:cNvCxnSpPr>
              <a:cxnSpLocks/>
              <a:endCxn id="7060" idx="2"/>
            </p:cNvCxnSpPr>
            <p:nvPr/>
          </p:nvCxnSpPr>
          <p:spPr>
            <a:xfrm flipV="1">
              <a:off x="4073710" y="4160079"/>
              <a:ext cx="670076" cy="6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68" name="Google Shape;7020;p72">
              <a:extLst>
                <a:ext uri="{FF2B5EF4-FFF2-40B4-BE49-F238E27FC236}">
                  <a16:creationId xmlns:a16="http://schemas.microsoft.com/office/drawing/2014/main" id="{230D892E-AE63-C03F-BDC1-C3BED42EB12F}"/>
                </a:ext>
              </a:extLst>
            </p:cNvPr>
            <p:cNvSpPr/>
            <p:nvPr/>
          </p:nvSpPr>
          <p:spPr>
            <a:xfrm>
              <a:off x="7010016" y="4332433"/>
              <a:ext cx="121199" cy="418196"/>
            </a:xfrm>
            <a:prstGeom prst="cube">
              <a:avLst>
                <a:gd name="adj" fmla="val 75809"/>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9" name="Google Shape;7020;p72">
              <a:extLst>
                <a:ext uri="{FF2B5EF4-FFF2-40B4-BE49-F238E27FC236}">
                  <a16:creationId xmlns:a16="http://schemas.microsoft.com/office/drawing/2014/main" id="{BE935061-C0D8-DE8B-7F5C-0BC0B40E0FC3}"/>
                </a:ext>
              </a:extLst>
            </p:cNvPr>
            <p:cNvSpPr/>
            <p:nvPr/>
          </p:nvSpPr>
          <p:spPr>
            <a:xfrm>
              <a:off x="7063062" y="4336097"/>
              <a:ext cx="121199" cy="418196"/>
            </a:xfrm>
            <a:prstGeom prst="cube">
              <a:avLst>
                <a:gd name="adj" fmla="val 75809"/>
              </a:avLst>
            </a:prstGeom>
            <a:solidFill>
              <a:srgbClr val="D8CFF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0" name="Google Shape;7020;p72">
              <a:extLst>
                <a:ext uri="{FF2B5EF4-FFF2-40B4-BE49-F238E27FC236}">
                  <a16:creationId xmlns:a16="http://schemas.microsoft.com/office/drawing/2014/main" id="{C5D3F45C-79AB-6270-62E7-E77CE0619FB1}"/>
                </a:ext>
              </a:extLst>
            </p:cNvPr>
            <p:cNvSpPr/>
            <p:nvPr/>
          </p:nvSpPr>
          <p:spPr>
            <a:xfrm>
              <a:off x="7112026" y="4346283"/>
              <a:ext cx="121199" cy="418196"/>
            </a:xfrm>
            <a:prstGeom prst="cube">
              <a:avLst>
                <a:gd name="adj" fmla="val 7580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1" name="Google Shape;7020;p72">
              <a:extLst>
                <a:ext uri="{FF2B5EF4-FFF2-40B4-BE49-F238E27FC236}">
                  <a16:creationId xmlns:a16="http://schemas.microsoft.com/office/drawing/2014/main" id="{3CF196BE-05EE-7CCB-719A-5F5D0A43B4A9}"/>
                </a:ext>
              </a:extLst>
            </p:cNvPr>
            <p:cNvSpPr/>
            <p:nvPr/>
          </p:nvSpPr>
          <p:spPr>
            <a:xfrm>
              <a:off x="7171473" y="4355972"/>
              <a:ext cx="121199" cy="418196"/>
            </a:xfrm>
            <a:prstGeom prst="cube">
              <a:avLst>
                <a:gd name="adj" fmla="val 75809"/>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2" name="Google Shape;6766;p70">
              <a:extLst>
                <a:ext uri="{FF2B5EF4-FFF2-40B4-BE49-F238E27FC236}">
                  <a16:creationId xmlns:a16="http://schemas.microsoft.com/office/drawing/2014/main" id="{6207BA03-C0A8-0CE7-93C1-5672171ED2BB}"/>
                </a:ext>
              </a:extLst>
            </p:cNvPr>
            <p:cNvSpPr/>
            <p:nvPr/>
          </p:nvSpPr>
          <p:spPr>
            <a:xfrm rot="5400000">
              <a:off x="7689051" y="4435972"/>
              <a:ext cx="561496" cy="192562"/>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Conv</a:t>
              </a:r>
              <a:endParaRPr sz="1100" dirty="0"/>
            </a:p>
          </p:txBody>
        </p:sp>
        <p:sp>
          <p:nvSpPr>
            <p:cNvPr id="7073" name="Google Shape;6766;p70">
              <a:extLst>
                <a:ext uri="{FF2B5EF4-FFF2-40B4-BE49-F238E27FC236}">
                  <a16:creationId xmlns:a16="http://schemas.microsoft.com/office/drawing/2014/main" id="{5ECFD3C2-1814-38F6-5047-26C1173E5B90}"/>
                </a:ext>
              </a:extLst>
            </p:cNvPr>
            <p:cNvSpPr/>
            <p:nvPr/>
          </p:nvSpPr>
          <p:spPr>
            <a:xfrm rot="5400000">
              <a:off x="7996370" y="4444670"/>
              <a:ext cx="556967" cy="185582"/>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Conv</a:t>
              </a:r>
              <a:endParaRPr sz="1100" dirty="0"/>
            </a:p>
          </p:txBody>
        </p:sp>
        <p:cxnSp>
          <p:nvCxnSpPr>
            <p:cNvPr id="7075" name="直接箭头连接符 7074">
              <a:extLst>
                <a:ext uri="{FF2B5EF4-FFF2-40B4-BE49-F238E27FC236}">
                  <a16:creationId xmlns:a16="http://schemas.microsoft.com/office/drawing/2014/main" id="{2862B3BF-2BFF-E95C-C3AE-4E0917B8453A}"/>
                </a:ext>
              </a:extLst>
            </p:cNvPr>
            <p:cNvCxnSpPr>
              <a:stCxn id="7056" idx="3"/>
              <a:endCxn id="7068" idx="2"/>
            </p:cNvCxnSpPr>
            <p:nvPr/>
          </p:nvCxnSpPr>
          <p:spPr>
            <a:xfrm>
              <a:off x="6660699" y="4587242"/>
              <a:ext cx="349317" cy="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81" name="直接箭头连接符 7080">
              <a:extLst>
                <a:ext uri="{FF2B5EF4-FFF2-40B4-BE49-F238E27FC236}">
                  <a16:creationId xmlns:a16="http://schemas.microsoft.com/office/drawing/2014/main" id="{C400ACA2-7564-1117-6400-1BED04833749}"/>
                </a:ext>
              </a:extLst>
            </p:cNvPr>
            <p:cNvCxnSpPr>
              <a:cxnSpLocks/>
              <a:endCxn id="7073" idx="2"/>
            </p:cNvCxnSpPr>
            <p:nvPr/>
          </p:nvCxnSpPr>
          <p:spPr>
            <a:xfrm>
              <a:off x="8073851" y="4537462"/>
              <a:ext cx="1082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82" name="直接箭头连接符 7081">
              <a:extLst>
                <a:ext uri="{FF2B5EF4-FFF2-40B4-BE49-F238E27FC236}">
                  <a16:creationId xmlns:a16="http://schemas.microsoft.com/office/drawing/2014/main" id="{3661D190-6CC6-F574-709B-99FFDD374160}"/>
                </a:ext>
              </a:extLst>
            </p:cNvPr>
            <p:cNvCxnSpPr>
              <a:cxnSpLocks/>
              <a:stCxn id="7073" idx="0"/>
              <a:endCxn id="47" idx="1"/>
            </p:cNvCxnSpPr>
            <p:nvPr/>
          </p:nvCxnSpPr>
          <p:spPr>
            <a:xfrm flipV="1">
              <a:off x="8367645" y="4537461"/>
              <a:ext cx="14298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84" name="文本框 7083">
              <a:extLst>
                <a:ext uri="{FF2B5EF4-FFF2-40B4-BE49-F238E27FC236}">
                  <a16:creationId xmlns:a16="http://schemas.microsoft.com/office/drawing/2014/main" id="{7F898016-ADBD-95D1-89E5-5A6875742E48}"/>
                </a:ext>
              </a:extLst>
            </p:cNvPr>
            <p:cNvSpPr txBox="1"/>
            <p:nvPr/>
          </p:nvSpPr>
          <p:spPr>
            <a:xfrm>
              <a:off x="-266731" y="568621"/>
              <a:ext cx="350874" cy="914400"/>
            </a:xfrm>
            <a:prstGeom prst="rect">
              <a:avLst/>
            </a:prstGeom>
            <a:noFill/>
          </p:spPr>
          <p:txBody>
            <a:bodyPr vert="eaVert" wrap="none" rtlCol="0" anchor="t">
              <a:noAutofit/>
            </a:bodyPr>
            <a:lstStyle/>
            <a:p>
              <a:pPr algn="l"/>
              <a:r>
                <a:rPr lang="zh-CN" altLang="en-US" sz="1050" b="1" dirty="0">
                  <a:latin typeface="Cambria Math" panose="02040503050406030204" pitchFamily="18" charset="0"/>
                  <a:cs typeface="Cambria Math" panose="02040503050406030204" charset="0"/>
                </a:rPr>
                <a:t>影像</a:t>
              </a:r>
              <a:r>
                <a:rPr lang="en-US" altLang="zh-CN" sz="1050" b="1" dirty="0">
                  <a:latin typeface="Cambria Math" panose="02040503050406030204" pitchFamily="18" charset="0"/>
                  <a:ea typeface="Cambria Math" panose="02040503050406030204" pitchFamily="18" charset="0"/>
                  <a:cs typeface="Cambria Math" panose="02040503050406030204" charset="0"/>
                </a:rPr>
                <a:t>A</a:t>
              </a:r>
              <a:endParaRPr lang="zh-CN" altLang="en-US" sz="1050" b="1" dirty="0">
                <a:latin typeface="Cambria Math" panose="02040503050406030204" pitchFamily="18" charset="0"/>
                <a:cs typeface="Cambria Math" panose="02040503050406030204" charset="0"/>
              </a:endParaRPr>
            </a:p>
          </p:txBody>
        </p:sp>
        <p:sp>
          <p:nvSpPr>
            <p:cNvPr id="7085" name="文本框 7084">
              <a:extLst>
                <a:ext uri="{FF2B5EF4-FFF2-40B4-BE49-F238E27FC236}">
                  <a16:creationId xmlns:a16="http://schemas.microsoft.com/office/drawing/2014/main" id="{2C8D5771-42AE-EB66-CE9C-2A975ADDBDBA}"/>
                </a:ext>
              </a:extLst>
            </p:cNvPr>
            <p:cNvSpPr txBox="1"/>
            <p:nvPr/>
          </p:nvSpPr>
          <p:spPr>
            <a:xfrm>
              <a:off x="-298127" y="2360119"/>
              <a:ext cx="350874" cy="914400"/>
            </a:xfrm>
            <a:prstGeom prst="rect">
              <a:avLst/>
            </a:prstGeom>
            <a:noFill/>
          </p:spPr>
          <p:txBody>
            <a:bodyPr vert="eaVert" wrap="none" rtlCol="0" anchor="t">
              <a:noAutofit/>
            </a:bodyPr>
            <a:lstStyle/>
            <a:p>
              <a:pPr algn="l"/>
              <a:r>
                <a:rPr lang="zh-CN" altLang="en-US" sz="1050" b="1" dirty="0">
                  <a:latin typeface="Cambria Math" panose="02040503050406030204" pitchFamily="18" charset="0"/>
                  <a:cs typeface="Cambria Math" panose="02040503050406030204" charset="0"/>
                </a:rPr>
                <a:t>影像</a:t>
              </a:r>
              <a:r>
                <a:rPr lang="en-US" altLang="zh-CN" sz="1050" b="1" dirty="0">
                  <a:latin typeface="Cambria Math" panose="02040503050406030204" pitchFamily="18" charset="0"/>
                  <a:ea typeface="Cambria Math" panose="02040503050406030204" pitchFamily="18" charset="0"/>
                  <a:cs typeface="Cambria Math" panose="02040503050406030204" charset="0"/>
                </a:rPr>
                <a:t>B</a:t>
              </a:r>
              <a:endParaRPr lang="zh-CN" altLang="en-US" sz="1050" b="1" dirty="0">
                <a:latin typeface="Cambria Math" panose="02040503050406030204" pitchFamily="18" charset="0"/>
                <a:cs typeface="Cambria Math" panose="02040503050406030204" charset="0"/>
              </a:endParaRPr>
            </a:p>
          </p:txBody>
        </p:sp>
        <p:sp>
          <p:nvSpPr>
            <p:cNvPr id="7087" name="矩形 7086">
              <a:extLst>
                <a:ext uri="{FF2B5EF4-FFF2-40B4-BE49-F238E27FC236}">
                  <a16:creationId xmlns:a16="http://schemas.microsoft.com/office/drawing/2014/main" id="{1FF0D7AA-2FC8-AEB7-C828-ACFDA00E4938}"/>
                </a:ext>
              </a:extLst>
            </p:cNvPr>
            <p:cNvSpPr/>
            <p:nvPr/>
          </p:nvSpPr>
          <p:spPr>
            <a:xfrm>
              <a:off x="68580" y="1521605"/>
              <a:ext cx="670710" cy="249482"/>
            </a:xfrm>
            <a:prstGeom prst="rect">
              <a:avLst/>
            </a:prstGeom>
            <a:solidFill>
              <a:schemeClr val="accent2">
                <a:lumMod val="10000"/>
                <a:lumOff val="9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rPr>
                <a:t>权重共享</a:t>
              </a:r>
            </a:p>
          </p:txBody>
        </p:sp>
        <p:cxnSp>
          <p:nvCxnSpPr>
            <p:cNvPr id="7089" name="直接箭头连接符 7088">
              <a:extLst>
                <a:ext uri="{FF2B5EF4-FFF2-40B4-BE49-F238E27FC236}">
                  <a16:creationId xmlns:a16="http://schemas.microsoft.com/office/drawing/2014/main" id="{EE63734A-71B2-4537-EFF5-AE1B15170EB6}"/>
                </a:ext>
              </a:extLst>
            </p:cNvPr>
            <p:cNvCxnSpPr>
              <a:stCxn id="7087" idx="0"/>
            </p:cNvCxnSpPr>
            <p:nvPr/>
          </p:nvCxnSpPr>
          <p:spPr>
            <a:xfrm flipV="1">
              <a:off x="403935" y="1140920"/>
              <a:ext cx="698855" cy="3806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90" name="直接箭头连接符 7089">
              <a:extLst>
                <a:ext uri="{FF2B5EF4-FFF2-40B4-BE49-F238E27FC236}">
                  <a16:creationId xmlns:a16="http://schemas.microsoft.com/office/drawing/2014/main" id="{BAF38205-C7AD-19A9-109B-7AA448C5BE6A}"/>
                </a:ext>
              </a:extLst>
            </p:cNvPr>
            <p:cNvCxnSpPr>
              <a:cxnSpLocks/>
              <a:stCxn id="7087" idx="2"/>
            </p:cNvCxnSpPr>
            <p:nvPr/>
          </p:nvCxnSpPr>
          <p:spPr>
            <a:xfrm>
              <a:off x="403935" y="1771087"/>
              <a:ext cx="708780" cy="3237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93" name="Google Shape;6963;p72">
              <a:extLst>
                <a:ext uri="{FF2B5EF4-FFF2-40B4-BE49-F238E27FC236}">
                  <a16:creationId xmlns:a16="http://schemas.microsoft.com/office/drawing/2014/main" id="{CEDB5816-BA20-AF75-1539-62F6BF830987}"/>
                </a:ext>
              </a:extLst>
            </p:cNvPr>
            <p:cNvSpPr/>
            <p:nvPr/>
          </p:nvSpPr>
          <p:spPr>
            <a:xfrm>
              <a:off x="3872060" y="414825"/>
              <a:ext cx="249386" cy="554182"/>
            </a:xfrm>
            <a:prstGeom prst="cube">
              <a:avLst>
                <a:gd name="adj" fmla="val 67961"/>
              </a:avLst>
            </a:prstGeom>
            <a:solidFill>
              <a:srgbClr val="97D7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4" name="Google Shape;6963;p72">
              <a:extLst>
                <a:ext uri="{FF2B5EF4-FFF2-40B4-BE49-F238E27FC236}">
                  <a16:creationId xmlns:a16="http://schemas.microsoft.com/office/drawing/2014/main" id="{6E7A0309-2500-FFCE-48D9-D863CA84EB9E}"/>
                </a:ext>
              </a:extLst>
            </p:cNvPr>
            <p:cNvSpPr/>
            <p:nvPr/>
          </p:nvSpPr>
          <p:spPr>
            <a:xfrm>
              <a:off x="3889083" y="2177126"/>
              <a:ext cx="249386" cy="554182"/>
            </a:xfrm>
            <a:prstGeom prst="cube">
              <a:avLst>
                <a:gd name="adj" fmla="val 67961"/>
              </a:avLst>
            </a:prstGeom>
            <a:solidFill>
              <a:srgbClr val="97D73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文本框 7094">
              <a:extLst>
                <a:ext uri="{FF2B5EF4-FFF2-40B4-BE49-F238E27FC236}">
                  <a16:creationId xmlns:a16="http://schemas.microsoft.com/office/drawing/2014/main" id="{3D0F27A7-5A55-594D-F2C7-659D205DCFC6}"/>
                </a:ext>
              </a:extLst>
            </p:cNvPr>
            <p:cNvSpPr txBox="1"/>
            <p:nvPr/>
          </p:nvSpPr>
          <p:spPr>
            <a:xfrm>
              <a:off x="1250324" y="-76971"/>
              <a:ext cx="525772" cy="310038"/>
            </a:xfrm>
            <a:prstGeom prst="rect">
              <a:avLst/>
            </a:prstGeom>
            <a:noFill/>
          </p:spPr>
          <p:txBody>
            <a:bodyPr wrap="none" rtlCol="0" anchor="t">
              <a:noAutofit/>
            </a:bodyPr>
            <a:lstStyle/>
            <a:p>
              <a:pPr algn="l"/>
              <a:r>
                <a:rPr lang="en-US" altLang="zh-CN" sz="1050" dirty="0">
                  <a:latin typeface="Cambria Math" panose="02040503050406030204" charset="0"/>
                  <a:cs typeface="Cambria Math" panose="02040503050406030204" charset="0"/>
                </a:rPr>
                <a:t>1/2</a:t>
              </a:r>
              <a:endParaRPr lang="zh-CN" altLang="en-US" sz="1050" dirty="0">
                <a:latin typeface="Cambria Math" panose="02040503050406030204" charset="0"/>
                <a:cs typeface="Cambria Math" panose="02040503050406030204" charset="0"/>
              </a:endParaRPr>
            </a:p>
          </p:txBody>
        </p:sp>
        <p:sp>
          <p:nvSpPr>
            <p:cNvPr id="7096" name="文本框 7095">
              <a:extLst>
                <a:ext uri="{FF2B5EF4-FFF2-40B4-BE49-F238E27FC236}">
                  <a16:creationId xmlns:a16="http://schemas.microsoft.com/office/drawing/2014/main" id="{E45B227D-DD2C-BCF9-4FF8-AEA2D98981E7}"/>
                </a:ext>
              </a:extLst>
            </p:cNvPr>
            <p:cNvSpPr txBox="1"/>
            <p:nvPr/>
          </p:nvSpPr>
          <p:spPr>
            <a:xfrm>
              <a:off x="2015949" y="-65756"/>
              <a:ext cx="525772" cy="310038"/>
            </a:xfrm>
            <a:prstGeom prst="rect">
              <a:avLst/>
            </a:prstGeom>
            <a:noFill/>
          </p:spPr>
          <p:txBody>
            <a:bodyPr wrap="none" rtlCol="0" anchor="t">
              <a:noAutofit/>
            </a:bodyPr>
            <a:lstStyle/>
            <a:p>
              <a:pPr algn="l"/>
              <a:r>
                <a:rPr lang="en-US" altLang="zh-CN" sz="1050" dirty="0">
                  <a:latin typeface="Cambria Math" panose="02040503050406030204" charset="0"/>
                  <a:cs typeface="Cambria Math" panose="02040503050406030204" charset="0"/>
                </a:rPr>
                <a:t>1/4</a:t>
              </a:r>
              <a:endParaRPr lang="zh-CN" altLang="en-US" sz="1050" dirty="0">
                <a:latin typeface="Cambria Math" panose="02040503050406030204" charset="0"/>
                <a:cs typeface="Cambria Math" panose="02040503050406030204" charset="0"/>
              </a:endParaRPr>
            </a:p>
          </p:txBody>
        </p:sp>
        <p:sp>
          <p:nvSpPr>
            <p:cNvPr id="7097" name="文本框 7096">
              <a:extLst>
                <a:ext uri="{FF2B5EF4-FFF2-40B4-BE49-F238E27FC236}">
                  <a16:creationId xmlns:a16="http://schemas.microsoft.com/office/drawing/2014/main" id="{E5D2D0E7-67BE-0A48-D58B-E1902A34C842}"/>
                </a:ext>
              </a:extLst>
            </p:cNvPr>
            <p:cNvSpPr txBox="1"/>
            <p:nvPr/>
          </p:nvSpPr>
          <p:spPr>
            <a:xfrm>
              <a:off x="2708913" y="-63520"/>
              <a:ext cx="525772" cy="310038"/>
            </a:xfrm>
            <a:prstGeom prst="rect">
              <a:avLst/>
            </a:prstGeom>
            <a:noFill/>
          </p:spPr>
          <p:txBody>
            <a:bodyPr wrap="none" rtlCol="0" anchor="t">
              <a:noAutofit/>
            </a:bodyPr>
            <a:lstStyle/>
            <a:p>
              <a:pPr algn="l"/>
              <a:r>
                <a:rPr lang="en-US" altLang="zh-CN" sz="1050" dirty="0">
                  <a:latin typeface="Cambria Math" panose="02040503050406030204" charset="0"/>
                  <a:cs typeface="Cambria Math" panose="02040503050406030204" charset="0"/>
                </a:rPr>
                <a:t>1/8</a:t>
              </a:r>
              <a:endParaRPr lang="zh-CN" altLang="en-US" sz="1050" dirty="0">
                <a:latin typeface="Cambria Math" panose="02040503050406030204" charset="0"/>
                <a:cs typeface="Cambria Math" panose="02040503050406030204" charset="0"/>
              </a:endParaRPr>
            </a:p>
          </p:txBody>
        </p:sp>
        <p:sp>
          <p:nvSpPr>
            <p:cNvPr id="7098" name="文本框 7097">
              <a:extLst>
                <a:ext uri="{FF2B5EF4-FFF2-40B4-BE49-F238E27FC236}">
                  <a16:creationId xmlns:a16="http://schemas.microsoft.com/office/drawing/2014/main" id="{A3BDC76A-26DE-77B9-3F18-A4E4E82BDC8B}"/>
                </a:ext>
              </a:extLst>
            </p:cNvPr>
            <p:cNvSpPr txBox="1"/>
            <p:nvPr/>
          </p:nvSpPr>
          <p:spPr>
            <a:xfrm>
              <a:off x="3251194" y="-66492"/>
              <a:ext cx="525772" cy="310038"/>
            </a:xfrm>
            <a:prstGeom prst="rect">
              <a:avLst/>
            </a:prstGeom>
            <a:noFill/>
          </p:spPr>
          <p:txBody>
            <a:bodyPr wrap="none" rtlCol="0" anchor="t">
              <a:noAutofit/>
            </a:bodyPr>
            <a:lstStyle/>
            <a:p>
              <a:pPr algn="l"/>
              <a:r>
                <a:rPr lang="en-US" altLang="zh-CN" sz="1050" dirty="0">
                  <a:latin typeface="Cambria Math" panose="02040503050406030204" charset="0"/>
                  <a:cs typeface="Cambria Math" panose="02040503050406030204" charset="0"/>
                </a:rPr>
                <a:t>1/16</a:t>
              </a:r>
              <a:endParaRPr lang="zh-CN" altLang="en-US" sz="1050" dirty="0">
                <a:latin typeface="Cambria Math" panose="02040503050406030204" charset="0"/>
                <a:cs typeface="Cambria Math" panose="02040503050406030204" charset="0"/>
              </a:endParaRPr>
            </a:p>
          </p:txBody>
        </p:sp>
        <p:sp>
          <p:nvSpPr>
            <p:cNvPr id="7099" name="文本框 7098">
              <a:extLst>
                <a:ext uri="{FF2B5EF4-FFF2-40B4-BE49-F238E27FC236}">
                  <a16:creationId xmlns:a16="http://schemas.microsoft.com/office/drawing/2014/main" id="{3CA34C78-58F5-C00E-8179-14911BA2FEB1}"/>
                </a:ext>
              </a:extLst>
            </p:cNvPr>
            <p:cNvSpPr txBox="1"/>
            <p:nvPr/>
          </p:nvSpPr>
          <p:spPr>
            <a:xfrm>
              <a:off x="3856148" y="-53190"/>
              <a:ext cx="525772" cy="310038"/>
            </a:xfrm>
            <a:prstGeom prst="rect">
              <a:avLst/>
            </a:prstGeom>
            <a:noFill/>
          </p:spPr>
          <p:txBody>
            <a:bodyPr wrap="none" rtlCol="0" anchor="t">
              <a:noAutofit/>
            </a:bodyPr>
            <a:lstStyle/>
            <a:p>
              <a:pPr algn="l"/>
              <a:r>
                <a:rPr lang="en-US" altLang="zh-CN" sz="1050" dirty="0">
                  <a:latin typeface="Cambria Math" panose="02040503050406030204" charset="0"/>
                  <a:cs typeface="Cambria Math" panose="02040503050406030204" charset="0"/>
                </a:rPr>
                <a:t>1/16</a:t>
              </a:r>
              <a:endParaRPr lang="zh-CN" altLang="en-US" sz="1050" dirty="0">
                <a:latin typeface="Cambria Math" panose="02040503050406030204" charset="0"/>
                <a:cs typeface="Cambria Math" panose="02040503050406030204" charset="0"/>
              </a:endParaRPr>
            </a:p>
          </p:txBody>
        </p:sp>
        <p:sp>
          <p:nvSpPr>
            <p:cNvPr id="7100" name="文本框 7099">
              <a:extLst>
                <a:ext uri="{FF2B5EF4-FFF2-40B4-BE49-F238E27FC236}">
                  <a16:creationId xmlns:a16="http://schemas.microsoft.com/office/drawing/2014/main" id="{1C914A2C-668B-59E1-DB4E-595BD43F5DD0}"/>
                </a:ext>
              </a:extLst>
            </p:cNvPr>
            <p:cNvSpPr txBox="1"/>
            <p:nvPr/>
          </p:nvSpPr>
          <p:spPr>
            <a:xfrm>
              <a:off x="6861094" y="553123"/>
              <a:ext cx="308235" cy="686427"/>
            </a:xfrm>
            <a:prstGeom prst="rect">
              <a:avLst/>
            </a:prstGeom>
            <a:noFill/>
            <a:ln>
              <a:solidFill>
                <a:schemeClr val="tx1"/>
              </a:solidFill>
            </a:ln>
          </p:spPr>
          <p:txBody>
            <a:bodyPr vert="wordArtVertRtl" wrap="none" rtlCol="0" anchor="t">
              <a:noAutofit/>
            </a:bodyPr>
            <a:lstStyle/>
            <a:p>
              <a:pPr algn="ctr"/>
              <a:r>
                <a:rPr lang="en-US" altLang="zh-CN" sz="900" b="1" dirty="0">
                  <a:latin typeface="Cambria Math" panose="02040503050406030204" charset="0"/>
                  <a:cs typeface="Cambria Math" panose="02040503050406030204" charset="0"/>
                </a:rPr>
                <a:t>ASPP</a:t>
              </a:r>
              <a:endParaRPr lang="zh-CN" altLang="en-US" sz="900" b="1" dirty="0">
                <a:latin typeface="Cambria Math" panose="02040503050406030204" charset="0"/>
                <a:cs typeface="Cambria Math" panose="02040503050406030204" charset="0"/>
              </a:endParaRPr>
            </a:p>
          </p:txBody>
        </p:sp>
        <p:sp>
          <p:nvSpPr>
            <p:cNvPr id="7103" name="文本框 7102">
              <a:extLst>
                <a:ext uri="{FF2B5EF4-FFF2-40B4-BE49-F238E27FC236}">
                  <a16:creationId xmlns:a16="http://schemas.microsoft.com/office/drawing/2014/main" id="{84B00C36-BECA-CFA5-670B-7DF6C96DF415}"/>
                </a:ext>
              </a:extLst>
            </p:cNvPr>
            <p:cNvSpPr txBox="1"/>
            <p:nvPr/>
          </p:nvSpPr>
          <p:spPr>
            <a:xfrm>
              <a:off x="7604664" y="7620"/>
              <a:ext cx="914400" cy="252640"/>
            </a:xfrm>
            <a:prstGeom prst="rect">
              <a:avLst/>
            </a:prstGeom>
            <a:noFill/>
          </p:spPr>
          <p:txBody>
            <a:bodyPr wrap="none" rtlCol="0" anchor="t">
              <a:noAutofit/>
            </a:bodyPr>
            <a:lstStyle/>
            <a:p>
              <a:pPr algn="l"/>
              <a:r>
                <a:rPr lang="en-US" altLang="zh-CN" sz="1100" b="1" dirty="0">
                  <a:latin typeface="Cambria Math" panose="02040503050406030204" charset="0"/>
                  <a:cs typeface="Cambria Math" panose="02040503050406030204" charset="0"/>
                </a:rPr>
                <a:t>Encoder</a:t>
              </a:r>
              <a:endParaRPr lang="zh-CN" altLang="en-US" sz="1100" b="1" dirty="0">
                <a:latin typeface="Cambria Math" panose="02040503050406030204" charset="0"/>
                <a:cs typeface="Cambria Math" panose="02040503050406030204" charset="0"/>
              </a:endParaRPr>
            </a:p>
          </p:txBody>
        </p:sp>
        <p:sp>
          <p:nvSpPr>
            <p:cNvPr id="7109" name="文本框 7108">
              <a:extLst>
                <a:ext uri="{FF2B5EF4-FFF2-40B4-BE49-F238E27FC236}">
                  <a16:creationId xmlns:a16="http://schemas.microsoft.com/office/drawing/2014/main" id="{3BF52A21-7BE6-9AE9-B52E-5214A56149C6}"/>
                </a:ext>
              </a:extLst>
            </p:cNvPr>
            <p:cNvSpPr txBox="1"/>
            <p:nvPr/>
          </p:nvSpPr>
          <p:spPr>
            <a:xfrm>
              <a:off x="911370" y="3138223"/>
              <a:ext cx="914400" cy="252640"/>
            </a:xfrm>
            <a:prstGeom prst="rect">
              <a:avLst/>
            </a:prstGeom>
            <a:noFill/>
          </p:spPr>
          <p:txBody>
            <a:bodyPr wrap="none" rtlCol="0" anchor="t">
              <a:noAutofit/>
            </a:bodyPr>
            <a:lstStyle/>
            <a:p>
              <a:pPr algn="l"/>
              <a:r>
                <a:rPr lang="en-US" altLang="zh-CN" sz="1100" b="1" dirty="0">
                  <a:latin typeface="Cambria Math" panose="02040503050406030204" charset="0"/>
                  <a:cs typeface="Cambria Math" panose="02040503050406030204" charset="0"/>
                </a:rPr>
                <a:t>Decoder</a:t>
              </a:r>
              <a:endParaRPr lang="zh-CN" altLang="en-US" sz="1100" b="1" dirty="0">
                <a:latin typeface="Cambria Math" panose="02040503050406030204" charset="0"/>
                <a:cs typeface="Cambria Math" panose="02040503050406030204" charset="0"/>
              </a:endParaRPr>
            </a:p>
          </p:txBody>
        </p:sp>
        <p:cxnSp>
          <p:nvCxnSpPr>
            <p:cNvPr id="7114" name="直接箭头连接符 7113">
              <a:extLst>
                <a:ext uri="{FF2B5EF4-FFF2-40B4-BE49-F238E27FC236}">
                  <a16:creationId xmlns:a16="http://schemas.microsoft.com/office/drawing/2014/main" id="{01E14A32-BE4D-E20A-3E41-C906C199CD5C}"/>
                </a:ext>
              </a:extLst>
            </p:cNvPr>
            <p:cNvCxnSpPr>
              <a:cxnSpLocks/>
            </p:cNvCxnSpPr>
            <p:nvPr/>
          </p:nvCxnSpPr>
          <p:spPr>
            <a:xfrm>
              <a:off x="7193612" y="1547330"/>
              <a:ext cx="214014" cy="8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44" name="Google Shape;6766;p70">
              <a:extLst>
                <a:ext uri="{FF2B5EF4-FFF2-40B4-BE49-F238E27FC236}">
                  <a16:creationId xmlns:a16="http://schemas.microsoft.com/office/drawing/2014/main" id="{6359FF43-47C2-45A5-A22A-DD93C091D252}"/>
                </a:ext>
              </a:extLst>
            </p:cNvPr>
            <p:cNvSpPr/>
            <p:nvPr/>
          </p:nvSpPr>
          <p:spPr>
            <a:xfrm rot="5400000">
              <a:off x="7372527" y="4430947"/>
              <a:ext cx="561496" cy="192562"/>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t>CRF</a:t>
              </a:r>
              <a:endParaRPr sz="1100" dirty="0"/>
            </a:p>
          </p:txBody>
        </p:sp>
        <p:cxnSp>
          <p:nvCxnSpPr>
            <p:cNvPr id="7247" name="直接箭头连接符 7246">
              <a:extLst>
                <a:ext uri="{FF2B5EF4-FFF2-40B4-BE49-F238E27FC236}">
                  <a16:creationId xmlns:a16="http://schemas.microsoft.com/office/drawing/2014/main" id="{C5793F5F-0054-D06B-F3CC-C0FB00F46CE8}"/>
                </a:ext>
              </a:extLst>
            </p:cNvPr>
            <p:cNvCxnSpPr>
              <a:cxnSpLocks/>
            </p:cNvCxnSpPr>
            <p:nvPr/>
          </p:nvCxnSpPr>
          <p:spPr>
            <a:xfrm>
              <a:off x="7757328" y="4537462"/>
              <a:ext cx="1082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48" name="直接箭头连接符 7247">
              <a:extLst>
                <a:ext uri="{FF2B5EF4-FFF2-40B4-BE49-F238E27FC236}">
                  <a16:creationId xmlns:a16="http://schemas.microsoft.com/office/drawing/2014/main" id="{847706E3-5771-114C-1EB9-29278C71AE4B}"/>
                </a:ext>
              </a:extLst>
            </p:cNvPr>
            <p:cNvCxnSpPr>
              <a:cxnSpLocks/>
              <a:endCxn id="7244" idx="2"/>
            </p:cNvCxnSpPr>
            <p:nvPr/>
          </p:nvCxnSpPr>
          <p:spPr>
            <a:xfrm>
              <a:off x="7315200" y="4527228"/>
              <a:ext cx="2417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57916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60">
          <a:extLst>
            <a:ext uri="{FF2B5EF4-FFF2-40B4-BE49-F238E27FC236}">
              <a16:creationId xmlns:a16="http://schemas.microsoft.com/office/drawing/2014/main" id="{2C90ACB1-B7DB-A7E1-B561-AE9F8D7BEE40}"/>
            </a:ext>
          </a:extLst>
        </p:cNvPr>
        <p:cNvGrpSpPr/>
        <p:nvPr/>
      </p:nvGrpSpPr>
      <p:grpSpPr>
        <a:xfrm>
          <a:off x="0" y="0"/>
          <a:ext cx="0" cy="0"/>
          <a:chOff x="0" y="0"/>
          <a:chExt cx="0" cy="0"/>
        </a:xfrm>
      </p:grpSpPr>
      <p:sp>
        <p:nvSpPr>
          <p:cNvPr id="7005" name="Google Shape;6357;p63">
            <a:extLst>
              <a:ext uri="{FF2B5EF4-FFF2-40B4-BE49-F238E27FC236}">
                <a16:creationId xmlns:a16="http://schemas.microsoft.com/office/drawing/2014/main" id="{2008AF5D-23D9-359E-3A65-C27253A50FC5}"/>
              </a:ext>
            </a:extLst>
          </p:cNvPr>
          <p:cNvSpPr/>
          <p:nvPr/>
        </p:nvSpPr>
        <p:spPr>
          <a:xfrm>
            <a:off x="4998757" y="434492"/>
            <a:ext cx="780300" cy="780300"/>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6357;p63">
            <a:extLst>
              <a:ext uri="{FF2B5EF4-FFF2-40B4-BE49-F238E27FC236}">
                <a16:creationId xmlns:a16="http://schemas.microsoft.com/office/drawing/2014/main" id="{D29CE169-A007-27F5-0D67-42F6FFBC06F8}"/>
              </a:ext>
            </a:extLst>
          </p:cNvPr>
          <p:cNvSpPr/>
          <p:nvPr/>
        </p:nvSpPr>
        <p:spPr>
          <a:xfrm>
            <a:off x="4980633" y="471084"/>
            <a:ext cx="775797" cy="787064"/>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4" name="Google Shape;6357;p63">
            <a:extLst>
              <a:ext uri="{FF2B5EF4-FFF2-40B4-BE49-F238E27FC236}">
                <a16:creationId xmlns:a16="http://schemas.microsoft.com/office/drawing/2014/main" id="{B7980DA1-9A4F-B3E1-6F03-D922CB4AE937}"/>
              </a:ext>
            </a:extLst>
          </p:cNvPr>
          <p:cNvSpPr/>
          <p:nvPr/>
        </p:nvSpPr>
        <p:spPr>
          <a:xfrm>
            <a:off x="4936377" y="514482"/>
            <a:ext cx="775797" cy="787064"/>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1" name="Google Shape;6961;p72">
            <a:extLst>
              <a:ext uri="{FF2B5EF4-FFF2-40B4-BE49-F238E27FC236}">
                <a16:creationId xmlns:a16="http://schemas.microsoft.com/office/drawing/2014/main" id="{35E7D48C-8415-9A00-CD41-904215AC6EE9}"/>
              </a:ext>
            </a:extLst>
          </p:cNvPr>
          <p:cNvSpPr/>
          <p:nvPr/>
        </p:nvSpPr>
        <p:spPr>
          <a:xfrm>
            <a:off x="6763229" y="6157766"/>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a:extLst>
              <a:ext uri="{FF2B5EF4-FFF2-40B4-BE49-F238E27FC236}">
                <a16:creationId xmlns:a16="http://schemas.microsoft.com/office/drawing/2014/main" id="{B7BCC29A-B594-2963-CCA7-BCBC66466C37}"/>
              </a:ext>
            </a:extLst>
          </p:cNvPr>
          <p:cNvSpPr/>
          <p:nvPr/>
        </p:nvSpPr>
        <p:spPr>
          <a:xfrm>
            <a:off x="211773" y="258730"/>
            <a:ext cx="517432" cy="1131825"/>
          </a:xfrm>
          <a:prstGeom prst="cube">
            <a:avLst>
              <a:gd name="adj" fmla="val 3042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a:extLst>
              <a:ext uri="{FF2B5EF4-FFF2-40B4-BE49-F238E27FC236}">
                <a16:creationId xmlns:a16="http://schemas.microsoft.com/office/drawing/2014/main" id="{7C3A0821-F590-1EA7-EB9C-C5D441768AFA}"/>
              </a:ext>
            </a:extLst>
          </p:cNvPr>
          <p:cNvSpPr/>
          <p:nvPr/>
        </p:nvSpPr>
        <p:spPr>
          <a:xfrm>
            <a:off x="4347696" y="6401872"/>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a:extLst>
              <a:ext uri="{FF2B5EF4-FFF2-40B4-BE49-F238E27FC236}">
                <a16:creationId xmlns:a16="http://schemas.microsoft.com/office/drawing/2014/main" id="{4DDAB4DC-AAAF-9B33-5C72-CC65D766051C}"/>
              </a:ext>
            </a:extLst>
          </p:cNvPr>
          <p:cNvSpPr/>
          <p:nvPr/>
        </p:nvSpPr>
        <p:spPr>
          <a:xfrm>
            <a:off x="4440953" y="6401872"/>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a:extLst>
              <a:ext uri="{FF2B5EF4-FFF2-40B4-BE49-F238E27FC236}">
                <a16:creationId xmlns:a16="http://schemas.microsoft.com/office/drawing/2014/main" id="{D497122A-F031-2A23-F347-2D51B88D90B0}"/>
              </a:ext>
            </a:extLst>
          </p:cNvPr>
          <p:cNvSpPr/>
          <p:nvPr/>
        </p:nvSpPr>
        <p:spPr>
          <a:xfrm>
            <a:off x="4257772" y="6364486"/>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a:extLst>
              <a:ext uri="{FF2B5EF4-FFF2-40B4-BE49-F238E27FC236}">
                <a16:creationId xmlns:a16="http://schemas.microsoft.com/office/drawing/2014/main" id="{8553CC2A-91F7-CF30-85F4-0AB0FA95B105}"/>
              </a:ext>
            </a:extLst>
          </p:cNvPr>
          <p:cNvSpPr/>
          <p:nvPr/>
        </p:nvSpPr>
        <p:spPr>
          <a:xfrm>
            <a:off x="4350191" y="6364183"/>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a:extLst>
              <a:ext uri="{FF2B5EF4-FFF2-40B4-BE49-F238E27FC236}">
                <a16:creationId xmlns:a16="http://schemas.microsoft.com/office/drawing/2014/main" id="{40AA7472-15B2-23E2-D44F-D39048D2643B}"/>
              </a:ext>
            </a:extLst>
          </p:cNvPr>
          <p:cNvSpPr/>
          <p:nvPr/>
        </p:nvSpPr>
        <p:spPr>
          <a:xfrm>
            <a:off x="4443000" y="6364143"/>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6" name="Google Shape;6986;p72">
            <a:extLst>
              <a:ext uri="{FF2B5EF4-FFF2-40B4-BE49-F238E27FC236}">
                <a16:creationId xmlns:a16="http://schemas.microsoft.com/office/drawing/2014/main" id="{AD33F88A-E773-A1FE-80F2-BB39E0A45D3E}"/>
              </a:ext>
            </a:extLst>
          </p:cNvPr>
          <p:cNvCxnSpPr/>
          <p:nvPr/>
        </p:nvCxnSpPr>
        <p:spPr>
          <a:xfrm>
            <a:off x="4291113" y="63636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a:extLst>
              <a:ext uri="{FF2B5EF4-FFF2-40B4-BE49-F238E27FC236}">
                <a16:creationId xmlns:a16="http://schemas.microsoft.com/office/drawing/2014/main" id="{19348FD6-E9E9-5C6F-8D99-1EE81EFD1FE5}"/>
              </a:ext>
            </a:extLst>
          </p:cNvPr>
          <p:cNvCxnSpPr/>
          <p:nvPr/>
        </p:nvCxnSpPr>
        <p:spPr>
          <a:xfrm>
            <a:off x="4253329" y="65003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a:extLst>
              <a:ext uri="{FF2B5EF4-FFF2-40B4-BE49-F238E27FC236}">
                <a16:creationId xmlns:a16="http://schemas.microsoft.com/office/drawing/2014/main" id="{D63C4D39-3B5C-36E9-932D-269709C25D83}"/>
              </a:ext>
            </a:extLst>
          </p:cNvPr>
          <p:cNvCxnSpPr/>
          <p:nvPr/>
        </p:nvCxnSpPr>
        <p:spPr>
          <a:xfrm rot="10800000" flipH="1">
            <a:off x="4535977" y="6462844"/>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a:extLst>
              <a:ext uri="{FF2B5EF4-FFF2-40B4-BE49-F238E27FC236}">
                <a16:creationId xmlns:a16="http://schemas.microsoft.com/office/drawing/2014/main" id="{194B25CC-F0D7-B117-71E7-065D0FB61733}"/>
              </a:ext>
            </a:extLst>
          </p:cNvPr>
          <p:cNvSpPr/>
          <p:nvPr/>
        </p:nvSpPr>
        <p:spPr>
          <a:xfrm>
            <a:off x="4535625" y="6365080"/>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sp>
        <p:nvSpPr>
          <p:cNvPr id="6991" name="Google Shape;6991;p72">
            <a:extLst>
              <a:ext uri="{FF2B5EF4-FFF2-40B4-BE49-F238E27FC236}">
                <a16:creationId xmlns:a16="http://schemas.microsoft.com/office/drawing/2014/main" id="{CE368452-5033-696D-0AC4-B5FC389810D8}"/>
              </a:ext>
            </a:extLst>
          </p:cNvPr>
          <p:cNvSpPr/>
          <p:nvPr/>
        </p:nvSpPr>
        <p:spPr>
          <a:xfrm>
            <a:off x="4254440" y="6401872"/>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a:extLst>
              <a:ext uri="{FF2B5EF4-FFF2-40B4-BE49-F238E27FC236}">
                <a16:creationId xmlns:a16="http://schemas.microsoft.com/office/drawing/2014/main" id="{C2D38462-8808-26A4-80F2-C6078F365D19}"/>
              </a:ext>
            </a:extLst>
          </p:cNvPr>
          <p:cNvSpPr/>
          <p:nvPr/>
        </p:nvSpPr>
        <p:spPr>
          <a:xfrm>
            <a:off x="4998757" y="6024366"/>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a:extLst>
              <a:ext uri="{FF2B5EF4-FFF2-40B4-BE49-F238E27FC236}">
                <a16:creationId xmlns:a16="http://schemas.microsoft.com/office/drawing/2014/main" id="{39ACD5C5-7B6E-DD9C-D477-97A71E58D796}"/>
              </a:ext>
            </a:extLst>
          </p:cNvPr>
          <p:cNvSpPr/>
          <p:nvPr/>
        </p:nvSpPr>
        <p:spPr>
          <a:xfrm>
            <a:off x="4998758" y="6345966"/>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72">
            <a:extLst>
              <a:ext uri="{FF2B5EF4-FFF2-40B4-BE49-F238E27FC236}">
                <a16:creationId xmlns:a16="http://schemas.microsoft.com/office/drawing/2014/main" id="{037A8AD3-E1C8-6CEE-CAE4-C2E6B074E70A}"/>
              </a:ext>
            </a:extLst>
          </p:cNvPr>
          <p:cNvCxnSpPr/>
          <p:nvPr/>
        </p:nvCxnSpPr>
        <p:spPr>
          <a:xfrm rot="10800000" flipH="1">
            <a:off x="4567419" y="6431725"/>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6" name="Google Shape;6996;p72">
            <a:extLst>
              <a:ext uri="{FF2B5EF4-FFF2-40B4-BE49-F238E27FC236}">
                <a16:creationId xmlns:a16="http://schemas.microsoft.com/office/drawing/2014/main" id="{564E8E12-7615-EBAA-ACAB-49B60D51D292}"/>
              </a:ext>
            </a:extLst>
          </p:cNvPr>
          <p:cNvPicPr preferRelativeResize="0"/>
          <p:nvPr/>
        </p:nvPicPr>
        <p:blipFill>
          <a:blip r:embed="rId3"/>
          <a:stretch>
            <a:fillRect/>
          </a:stretch>
        </p:blipFill>
        <p:spPr>
          <a:xfrm flipH="1">
            <a:off x="1648211" y="5579375"/>
            <a:ext cx="1261248" cy="1353248"/>
          </a:xfrm>
          <a:prstGeom prst="rect">
            <a:avLst/>
          </a:prstGeom>
          <a:noFill/>
          <a:ln>
            <a:noFill/>
          </a:ln>
        </p:spPr>
      </p:pic>
      <p:sp>
        <p:nvSpPr>
          <p:cNvPr id="50" name="矩形: 圆角 49">
            <a:extLst>
              <a:ext uri="{FF2B5EF4-FFF2-40B4-BE49-F238E27FC236}">
                <a16:creationId xmlns:a16="http://schemas.microsoft.com/office/drawing/2014/main" id="{E9456BD7-0B86-B888-C38C-659FDAA0AC79}"/>
              </a:ext>
            </a:extLst>
          </p:cNvPr>
          <p:cNvSpPr/>
          <p:nvPr/>
        </p:nvSpPr>
        <p:spPr>
          <a:xfrm>
            <a:off x="-115747" y="-2318316"/>
            <a:ext cx="9259747" cy="2287005"/>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Google Shape;6766;p70">
            <a:extLst>
              <a:ext uri="{FF2B5EF4-FFF2-40B4-BE49-F238E27FC236}">
                <a16:creationId xmlns:a16="http://schemas.microsoft.com/office/drawing/2014/main" id="{987D86A1-6C8E-D5B8-C9B6-E10B83509A09}"/>
              </a:ext>
            </a:extLst>
          </p:cNvPr>
          <p:cNvSpPr/>
          <p:nvPr/>
        </p:nvSpPr>
        <p:spPr>
          <a:xfrm rot="5400000">
            <a:off x="804265" y="-2142135"/>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52" name="Google Shape;6766;p70">
            <a:extLst>
              <a:ext uri="{FF2B5EF4-FFF2-40B4-BE49-F238E27FC236}">
                <a16:creationId xmlns:a16="http://schemas.microsoft.com/office/drawing/2014/main" id="{8488F90E-8ADF-E452-4EB1-DD0C16D791A2}"/>
              </a:ext>
            </a:extLst>
          </p:cNvPr>
          <p:cNvSpPr/>
          <p:nvPr/>
        </p:nvSpPr>
        <p:spPr>
          <a:xfrm rot="5400000">
            <a:off x="828479" y="-1314510"/>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53" name="Google Shape;6766;p70">
            <a:extLst>
              <a:ext uri="{FF2B5EF4-FFF2-40B4-BE49-F238E27FC236}">
                <a16:creationId xmlns:a16="http://schemas.microsoft.com/office/drawing/2014/main" id="{42FEF456-7073-F3FF-D8BB-0696542E9A2D}"/>
              </a:ext>
            </a:extLst>
          </p:cNvPr>
          <p:cNvSpPr/>
          <p:nvPr/>
        </p:nvSpPr>
        <p:spPr>
          <a:xfrm rot="5400000">
            <a:off x="828479" y="-521902"/>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cxnSp>
        <p:nvCxnSpPr>
          <p:cNvPr id="55" name="直接箭头连接符 54">
            <a:extLst>
              <a:ext uri="{FF2B5EF4-FFF2-40B4-BE49-F238E27FC236}">
                <a16:creationId xmlns:a16="http://schemas.microsoft.com/office/drawing/2014/main" id="{118B804C-AC1D-6717-29D1-520A35EEF98F}"/>
              </a:ext>
            </a:extLst>
          </p:cNvPr>
          <p:cNvCxnSpPr>
            <a:endCxn id="51" idx="2"/>
          </p:cNvCxnSpPr>
          <p:nvPr/>
        </p:nvCxnSpPr>
        <p:spPr>
          <a:xfrm>
            <a:off x="101600" y="-2002439"/>
            <a:ext cx="8788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F5C32088-ABCB-BD1E-78DF-1A048DA3B78C}"/>
              </a:ext>
            </a:extLst>
          </p:cNvPr>
          <p:cNvCxnSpPr>
            <a:cxnSpLocks/>
          </p:cNvCxnSpPr>
          <p:nvPr/>
        </p:nvCxnSpPr>
        <p:spPr>
          <a:xfrm>
            <a:off x="101600" y="-1175733"/>
            <a:ext cx="901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1C850C4D-EC5F-559C-EE3B-B3F8C4ECF918}"/>
              </a:ext>
            </a:extLst>
          </p:cNvPr>
          <p:cNvSpPr txBox="1"/>
          <p:nvPr/>
        </p:nvSpPr>
        <p:spPr>
          <a:xfrm>
            <a:off x="36793" y="-1398124"/>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stream2</a:t>
            </a:r>
            <a:endParaRPr lang="zh-CN" altLang="en-US" sz="900" dirty="0">
              <a:latin typeface="Cambria Math" panose="02040503050406030204" charset="0"/>
              <a:cs typeface="Cambria Math" panose="02040503050406030204" charset="0"/>
            </a:endParaRPr>
          </a:p>
        </p:txBody>
      </p:sp>
      <p:sp>
        <p:nvSpPr>
          <p:cNvPr id="62" name="文本框 61">
            <a:extLst>
              <a:ext uri="{FF2B5EF4-FFF2-40B4-BE49-F238E27FC236}">
                <a16:creationId xmlns:a16="http://schemas.microsoft.com/office/drawing/2014/main" id="{382E6B3D-AD27-C46A-3281-815A897E6AC9}"/>
              </a:ext>
            </a:extLst>
          </p:cNvPr>
          <p:cNvSpPr txBox="1"/>
          <p:nvPr/>
        </p:nvSpPr>
        <p:spPr>
          <a:xfrm>
            <a:off x="36793" y="-587773"/>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stream2</a:t>
            </a:r>
            <a:endParaRPr lang="zh-CN" altLang="en-US" sz="900" dirty="0">
              <a:latin typeface="Cambria Math" panose="02040503050406030204" charset="0"/>
              <a:cs typeface="Cambria Math" panose="02040503050406030204" charset="0"/>
            </a:endParaRPr>
          </a:p>
        </p:txBody>
      </p:sp>
      <p:sp>
        <p:nvSpPr>
          <p:cNvPr id="63" name="文本框 62">
            <a:extLst>
              <a:ext uri="{FF2B5EF4-FFF2-40B4-BE49-F238E27FC236}">
                <a16:creationId xmlns:a16="http://schemas.microsoft.com/office/drawing/2014/main" id="{55593E76-CD63-08EF-7E16-4ABEADD841B7}"/>
              </a:ext>
            </a:extLst>
          </p:cNvPr>
          <p:cNvSpPr txBox="1"/>
          <p:nvPr/>
        </p:nvSpPr>
        <p:spPr>
          <a:xfrm>
            <a:off x="36793" y="-2241185"/>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stream1</a:t>
            </a:r>
            <a:endParaRPr lang="zh-CN" altLang="en-US" sz="900" dirty="0">
              <a:latin typeface="Cambria Math" panose="02040503050406030204" charset="0"/>
              <a:cs typeface="Cambria Math" panose="02040503050406030204" charset="0"/>
            </a:endParaRPr>
          </a:p>
        </p:txBody>
      </p:sp>
      <p:cxnSp>
        <p:nvCxnSpPr>
          <p:cNvPr id="6913" name="直接箭头连接符 6912">
            <a:extLst>
              <a:ext uri="{FF2B5EF4-FFF2-40B4-BE49-F238E27FC236}">
                <a16:creationId xmlns:a16="http://schemas.microsoft.com/office/drawing/2014/main" id="{BF369171-B602-2743-818B-A83E84F0EFA7}"/>
              </a:ext>
            </a:extLst>
          </p:cNvPr>
          <p:cNvCxnSpPr>
            <a:cxnSpLocks/>
          </p:cNvCxnSpPr>
          <p:nvPr/>
        </p:nvCxnSpPr>
        <p:spPr>
          <a:xfrm>
            <a:off x="90168" y="-382206"/>
            <a:ext cx="901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18" name="直接箭头连接符 6917">
            <a:extLst>
              <a:ext uri="{FF2B5EF4-FFF2-40B4-BE49-F238E27FC236}">
                <a16:creationId xmlns:a16="http://schemas.microsoft.com/office/drawing/2014/main" id="{C0726D3A-DE3A-657E-932C-C63FC865B0F7}"/>
              </a:ext>
            </a:extLst>
          </p:cNvPr>
          <p:cNvCxnSpPr>
            <a:cxnSpLocks/>
            <a:stCxn id="52" idx="0"/>
          </p:cNvCxnSpPr>
          <p:nvPr/>
        </p:nvCxnSpPr>
        <p:spPr>
          <a:xfrm flipV="1">
            <a:off x="1284054" y="-1177111"/>
            <a:ext cx="281656" cy="2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2" name="直接箭头连接符 6921">
            <a:extLst>
              <a:ext uri="{FF2B5EF4-FFF2-40B4-BE49-F238E27FC236}">
                <a16:creationId xmlns:a16="http://schemas.microsoft.com/office/drawing/2014/main" id="{A0B02F6D-5419-C8FD-1484-95B5B7FB95B6}"/>
              </a:ext>
            </a:extLst>
          </p:cNvPr>
          <p:cNvCxnSpPr>
            <a:cxnSpLocks/>
            <a:stCxn id="51" idx="0"/>
          </p:cNvCxnSpPr>
          <p:nvPr/>
        </p:nvCxnSpPr>
        <p:spPr>
          <a:xfrm flipV="1">
            <a:off x="1259840" y="-2003736"/>
            <a:ext cx="295196" cy="1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5" name="直接箭头连接符 6924">
            <a:extLst>
              <a:ext uri="{FF2B5EF4-FFF2-40B4-BE49-F238E27FC236}">
                <a16:creationId xmlns:a16="http://schemas.microsoft.com/office/drawing/2014/main" id="{C6F73B16-79B1-875C-31AA-67289679C410}"/>
              </a:ext>
            </a:extLst>
          </p:cNvPr>
          <p:cNvCxnSpPr>
            <a:cxnSpLocks/>
            <a:stCxn id="53" idx="0"/>
          </p:cNvCxnSpPr>
          <p:nvPr/>
        </p:nvCxnSpPr>
        <p:spPr>
          <a:xfrm>
            <a:off x="1284054" y="-382206"/>
            <a:ext cx="2903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6980;p72">
            <a:extLst>
              <a:ext uri="{FF2B5EF4-FFF2-40B4-BE49-F238E27FC236}">
                <a16:creationId xmlns:a16="http://schemas.microsoft.com/office/drawing/2014/main" id="{92CC060A-645C-94CF-CF0E-505A836AADBB}"/>
              </a:ext>
            </a:extLst>
          </p:cNvPr>
          <p:cNvSpPr/>
          <p:nvPr/>
        </p:nvSpPr>
        <p:spPr>
          <a:xfrm>
            <a:off x="211773" y="2430615"/>
            <a:ext cx="517432" cy="1131825"/>
          </a:xfrm>
          <a:prstGeom prst="cube">
            <a:avLst>
              <a:gd name="adj" fmla="val 3042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流程图: 汇总连接 12">
            <a:extLst>
              <a:ext uri="{FF2B5EF4-FFF2-40B4-BE49-F238E27FC236}">
                <a16:creationId xmlns:a16="http://schemas.microsoft.com/office/drawing/2014/main" id="{DC8A2AF5-FE36-A9BC-51AD-C49A5D305B65}"/>
              </a:ext>
            </a:extLst>
          </p:cNvPr>
          <p:cNvSpPr/>
          <p:nvPr/>
        </p:nvSpPr>
        <p:spPr>
          <a:xfrm>
            <a:off x="2024835" y="1207225"/>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汇总连接 13">
            <a:extLst>
              <a:ext uri="{FF2B5EF4-FFF2-40B4-BE49-F238E27FC236}">
                <a16:creationId xmlns:a16="http://schemas.microsoft.com/office/drawing/2014/main" id="{401F3322-1A82-A2A4-0583-EF1F78CB2DAF}"/>
              </a:ext>
            </a:extLst>
          </p:cNvPr>
          <p:cNvSpPr/>
          <p:nvPr/>
        </p:nvSpPr>
        <p:spPr>
          <a:xfrm>
            <a:off x="2024835" y="2320606"/>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2AB1EF82-EB06-D1A1-0AA2-4D329FD7EE9C}"/>
              </a:ext>
            </a:extLst>
          </p:cNvPr>
          <p:cNvGrpSpPr/>
          <p:nvPr/>
        </p:nvGrpSpPr>
        <p:grpSpPr>
          <a:xfrm>
            <a:off x="333964" y="1799834"/>
            <a:ext cx="273050" cy="243840"/>
            <a:chOff x="301914" y="1839969"/>
            <a:chExt cx="273050" cy="243840"/>
          </a:xfrm>
        </p:grpSpPr>
        <p:sp>
          <p:nvSpPr>
            <p:cNvPr id="16" name="椭圆 15">
              <a:extLst>
                <a:ext uri="{FF2B5EF4-FFF2-40B4-BE49-F238E27FC236}">
                  <a16:creationId xmlns:a16="http://schemas.microsoft.com/office/drawing/2014/main" id="{3A882515-AAB9-9003-B07F-371524AC66DC}"/>
                </a:ext>
              </a:extLst>
            </p:cNvPr>
            <p:cNvSpPr/>
            <p:nvPr/>
          </p:nvSpPr>
          <p:spPr>
            <a:xfrm>
              <a:off x="301914" y="1839969"/>
              <a:ext cx="273050" cy="24384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0" name="直接连接符 29">
              <a:extLst>
                <a:ext uri="{FF2B5EF4-FFF2-40B4-BE49-F238E27FC236}">
                  <a16:creationId xmlns:a16="http://schemas.microsoft.com/office/drawing/2014/main" id="{E13EF7BF-A228-F13F-F786-527DDE53016F}"/>
                </a:ext>
              </a:extLst>
            </p:cNvPr>
            <p:cNvCxnSpPr>
              <a:cxnSpLocks/>
            </p:cNvCxnSpPr>
            <p:nvPr/>
          </p:nvCxnSpPr>
          <p:spPr>
            <a:xfrm>
              <a:off x="385462" y="1961889"/>
              <a:ext cx="1059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直接箭头连接符 35">
            <a:extLst>
              <a:ext uri="{FF2B5EF4-FFF2-40B4-BE49-F238E27FC236}">
                <a16:creationId xmlns:a16="http://schemas.microsoft.com/office/drawing/2014/main" id="{AC1334E3-0D2A-21E1-B25A-DE1682CB9B54}"/>
              </a:ext>
            </a:extLst>
          </p:cNvPr>
          <p:cNvCxnSpPr>
            <a:cxnSpLocks/>
          </p:cNvCxnSpPr>
          <p:nvPr/>
        </p:nvCxnSpPr>
        <p:spPr>
          <a:xfrm>
            <a:off x="470489" y="1417676"/>
            <a:ext cx="0" cy="382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26CA05BC-F65C-E367-09F4-BBA35E523E0C}"/>
              </a:ext>
            </a:extLst>
          </p:cNvPr>
          <p:cNvCxnSpPr>
            <a:cxnSpLocks/>
          </p:cNvCxnSpPr>
          <p:nvPr/>
        </p:nvCxnSpPr>
        <p:spPr>
          <a:xfrm flipH="1" flipV="1">
            <a:off x="470489" y="2069206"/>
            <a:ext cx="1951" cy="356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271FE9F0-2445-A101-B01D-41E2E2FBB542}"/>
              </a:ext>
            </a:extLst>
          </p:cNvPr>
          <p:cNvCxnSpPr>
            <a:cxnSpLocks/>
            <a:stCxn id="6980" idx="5"/>
            <a:endCxn id="54" idx="1"/>
          </p:cNvCxnSpPr>
          <p:nvPr/>
        </p:nvCxnSpPr>
        <p:spPr>
          <a:xfrm>
            <a:off x="729205" y="745936"/>
            <a:ext cx="1908282" cy="8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2E145920-C6D4-883C-D104-B66BDECA3947}"/>
              </a:ext>
            </a:extLst>
          </p:cNvPr>
          <p:cNvCxnSpPr>
            <a:cxnSpLocks/>
            <a:stCxn id="3" idx="5"/>
            <a:endCxn id="57" idx="1"/>
          </p:cNvCxnSpPr>
          <p:nvPr/>
        </p:nvCxnSpPr>
        <p:spPr>
          <a:xfrm>
            <a:off x="729205" y="2917821"/>
            <a:ext cx="1908282" cy="12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6766;p70">
            <a:extLst>
              <a:ext uri="{FF2B5EF4-FFF2-40B4-BE49-F238E27FC236}">
                <a16:creationId xmlns:a16="http://schemas.microsoft.com/office/drawing/2014/main" id="{9FEA5ADB-A946-0636-5FF1-64B0A558FB33}"/>
              </a:ext>
            </a:extLst>
          </p:cNvPr>
          <p:cNvSpPr/>
          <p:nvPr/>
        </p:nvSpPr>
        <p:spPr>
          <a:xfrm rot="5400000">
            <a:off x="845063" y="1784938"/>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4" name="Google Shape;6635;p68">
            <a:extLst>
              <a:ext uri="{FF2B5EF4-FFF2-40B4-BE49-F238E27FC236}">
                <a16:creationId xmlns:a16="http://schemas.microsoft.com/office/drawing/2014/main" id="{631D7439-5F1C-517A-7E07-F8968326BAF2}"/>
              </a:ext>
            </a:extLst>
          </p:cNvPr>
          <p:cNvSpPr/>
          <p:nvPr/>
        </p:nvSpPr>
        <p:spPr>
          <a:xfrm>
            <a:off x="2637487" y="602044"/>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ERM</a:t>
            </a:r>
            <a:endParaRPr sz="1000" dirty="0"/>
          </a:p>
        </p:txBody>
      </p:sp>
      <p:sp>
        <p:nvSpPr>
          <p:cNvPr id="57" name="Google Shape;6635;p68">
            <a:extLst>
              <a:ext uri="{FF2B5EF4-FFF2-40B4-BE49-F238E27FC236}">
                <a16:creationId xmlns:a16="http://schemas.microsoft.com/office/drawing/2014/main" id="{4BD3AA9F-08C8-5C9C-606B-DA1ED48907C0}"/>
              </a:ext>
            </a:extLst>
          </p:cNvPr>
          <p:cNvSpPr/>
          <p:nvPr/>
        </p:nvSpPr>
        <p:spPr>
          <a:xfrm>
            <a:off x="2637487" y="2777890"/>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ERM</a:t>
            </a:r>
            <a:endParaRPr sz="1000" dirty="0"/>
          </a:p>
        </p:txBody>
      </p:sp>
      <p:cxnSp>
        <p:nvCxnSpPr>
          <p:cNvPr id="6936" name="直接箭头连接符 6935">
            <a:extLst>
              <a:ext uri="{FF2B5EF4-FFF2-40B4-BE49-F238E27FC236}">
                <a16:creationId xmlns:a16="http://schemas.microsoft.com/office/drawing/2014/main" id="{E4C0E12F-397B-032C-4CC1-EACBE945EA6C}"/>
              </a:ext>
            </a:extLst>
          </p:cNvPr>
          <p:cNvCxnSpPr>
            <a:cxnSpLocks/>
            <a:stCxn id="16" idx="6"/>
            <a:endCxn id="49" idx="2"/>
          </p:cNvCxnSpPr>
          <p:nvPr/>
        </p:nvCxnSpPr>
        <p:spPr>
          <a:xfrm>
            <a:off x="607014" y="1921754"/>
            <a:ext cx="414231" cy="2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44" name="流程图: 接点 6943">
            <a:extLst>
              <a:ext uri="{FF2B5EF4-FFF2-40B4-BE49-F238E27FC236}">
                <a16:creationId xmlns:a16="http://schemas.microsoft.com/office/drawing/2014/main" id="{4898726B-3E11-AC66-1BBA-842C56FFD93F}"/>
              </a:ext>
            </a:extLst>
          </p:cNvPr>
          <p:cNvSpPr/>
          <p:nvPr/>
        </p:nvSpPr>
        <p:spPr>
          <a:xfrm>
            <a:off x="1611980" y="1808158"/>
            <a:ext cx="279394" cy="243840"/>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dirty="0">
                <a:solidFill>
                  <a:schemeClr val="tx1"/>
                </a:solidFill>
              </a:rPr>
              <a:t>δ</a:t>
            </a:r>
            <a:endParaRPr lang="zh-CN" altLang="en-US" dirty="0">
              <a:solidFill>
                <a:schemeClr val="tx1"/>
              </a:solidFill>
            </a:endParaRPr>
          </a:p>
        </p:txBody>
      </p:sp>
      <p:cxnSp>
        <p:nvCxnSpPr>
          <p:cNvPr id="6946" name="直接箭头连接符 6945">
            <a:extLst>
              <a:ext uri="{FF2B5EF4-FFF2-40B4-BE49-F238E27FC236}">
                <a16:creationId xmlns:a16="http://schemas.microsoft.com/office/drawing/2014/main" id="{7962F4A9-BA81-1DFC-E679-217175A62AC1}"/>
              </a:ext>
            </a:extLst>
          </p:cNvPr>
          <p:cNvCxnSpPr>
            <a:stCxn id="49" idx="0"/>
            <a:endCxn id="6944" idx="2"/>
          </p:cNvCxnSpPr>
          <p:nvPr/>
        </p:nvCxnSpPr>
        <p:spPr>
          <a:xfrm>
            <a:off x="1300638" y="1924635"/>
            <a:ext cx="311342" cy="5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0" name="连接符: 肘形 6949">
            <a:extLst>
              <a:ext uri="{FF2B5EF4-FFF2-40B4-BE49-F238E27FC236}">
                <a16:creationId xmlns:a16="http://schemas.microsoft.com/office/drawing/2014/main" id="{FD5985C2-4865-2B24-51C4-8A4E8FDCD424}"/>
              </a:ext>
            </a:extLst>
          </p:cNvPr>
          <p:cNvCxnSpPr>
            <a:stCxn id="6944" idx="6"/>
            <a:endCxn id="13" idx="4"/>
          </p:cNvCxnSpPr>
          <p:nvPr/>
        </p:nvCxnSpPr>
        <p:spPr>
          <a:xfrm flipV="1">
            <a:off x="1891374" y="1417676"/>
            <a:ext cx="260461" cy="5124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2" name="连接符: 肘形 6951">
            <a:extLst>
              <a:ext uri="{FF2B5EF4-FFF2-40B4-BE49-F238E27FC236}">
                <a16:creationId xmlns:a16="http://schemas.microsoft.com/office/drawing/2014/main" id="{4D5A1B07-7515-700D-944D-D8A7584D9737}"/>
              </a:ext>
            </a:extLst>
          </p:cNvPr>
          <p:cNvCxnSpPr>
            <a:stCxn id="6944" idx="6"/>
            <a:endCxn id="14" idx="0"/>
          </p:cNvCxnSpPr>
          <p:nvPr/>
        </p:nvCxnSpPr>
        <p:spPr>
          <a:xfrm>
            <a:off x="1891374" y="1930078"/>
            <a:ext cx="260461" cy="3905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4" name="直接箭头连接符 6953">
            <a:extLst>
              <a:ext uri="{FF2B5EF4-FFF2-40B4-BE49-F238E27FC236}">
                <a16:creationId xmlns:a16="http://schemas.microsoft.com/office/drawing/2014/main" id="{1DE776A2-6E32-1190-BB0A-0BD771A7FD6A}"/>
              </a:ext>
            </a:extLst>
          </p:cNvPr>
          <p:cNvCxnSpPr>
            <a:endCxn id="13" idx="0"/>
          </p:cNvCxnSpPr>
          <p:nvPr/>
        </p:nvCxnSpPr>
        <p:spPr>
          <a:xfrm>
            <a:off x="2151835" y="754260"/>
            <a:ext cx="0" cy="452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6" name="直接箭头连接符 6955">
            <a:extLst>
              <a:ext uri="{FF2B5EF4-FFF2-40B4-BE49-F238E27FC236}">
                <a16:creationId xmlns:a16="http://schemas.microsoft.com/office/drawing/2014/main" id="{85F0A12B-920C-D06B-CA6E-77DF45D5440A}"/>
              </a:ext>
            </a:extLst>
          </p:cNvPr>
          <p:cNvCxnSpPr>
            <a:cxnSpLocks/>
            <a:endCxn id="14" idx="4"/>
          </p:cNvCxnSpPr>
          <p:nvPr/>
        </p:nvCxnSpPr>
        <p:spPr>
          <a:xfrm flipV="1">
            <a:off x="2151835" y="2531057"/>
            <a:ext cx="0" cy="399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62" name="流程图: 或者 6961">
            <a:extLst>
              <a:ext uri="{FF2B5EF4-FFF2-40B4-BE49-F238E27FC236}">
                <a16:creationId xmlns:a16="http://schemas.microsoft.com/office/drawing/2014/main" id="{330AA009-90F1-BF8E-D387-A276FD3C8359}"/>
              </a:ext>
            </a:extLst>
          </p:cNvPr>
          <p:cNvSpPr/>
          <p:nvPr/>
        </p:nvSpPr>
        <p:spPr>
          <a:xfrm>
            <a:off x="3999329" y="642088"/>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4" name="流程图: 或者 6963">
            <a:extLst>
              <a:ext uri="{FF2B5EF4-FFF2-40B4-BE49-F238E27FC236}">
                <a16:creationId xmlns:a16="http://schemas.microsoft.com/office/drawing/2014/main" id="{7990359F-1830-0749-D29E-156A5EF3FE7C}"/>
              </a:ext>
            </a:extLst>
          </p:cNvPr>
          <p:cNvSpPr/>
          <p:nvPr/>
        </p:nvSpPr>
        <p:spPr>
          <a:xfrm>
            <a:off x="4025891" y="2820813"/>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66" name="直接箭头连接符 6965">
            <a:extLst>
              <a:ext uri="{FF2B5EF4-FFF2-40B4-BE49-F238E27FC236}">
                <a16:creationId xmlns:a16="http://schemas.microsoft.com/office/drawing/2014/main" id="{464B0F82-14AC-1E3C-7A11-94EC80974CBF}"/>
              </a:ext>
            </a:extLst>
          </p:cNvPr>
          <p:cNvCxnSpPr>
            <a:stCxn id="54" idx="3"/>
            <a:endCxn id="6962" idx="2"/>
          </p:cNvCxnSpPr>
          <p:nvPr/>
        </p:nvCxnSpPr>
        <p:spPr>
          <a:xfrm>
            <a:off x="3427129" y="754260"/>
            <a:ext cx="572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67" name="直接箭头连接符 6966">
            <a:extLst>
              <a:ext uri="{FF2B5EF4-FFF2-40B4-BE49-F238E27FC236}">
                <a16:creationId xmlns:a16="http://schemas.microsoft.com/office/drawing/2014/main" id="{0AEC055D-E03B-DE25-3AF1-A6F0496A1271}"/>
              </a:ext>
            </a:extLst>
          </p:cNvPr>
          <p:cNvCxnSpPr>
            <a:cxnSpLocks/>
            <a:stCxn id="57" idx="3"/>
            <a:endCxn id="6964" idx="2"/>
          </p:cNvCxnSpPr>
          <p:nvPr/>
        </p:nvCxnSpPr>
        <p:spPr>
          <a:xfrm>
            <a:off x="3427129" y="2930106"/>
            <a:ext cx="598762" cy="28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3" name="连接符: 肘形 6972">
            <a:extLst>
              <a:ext uri="{FF2B5EF4-FFF2-40B4-BE49-F238E27FC236}">
                <a16:creationId xmlns:a16="http://schemas.microsoft.com/office/drawing/2014/main" id="{470E2966-7A46-DEDF-82F1-8AB9C269016F}"/>
              </a:ext>
            </a:extLst>
          </p:cNvPr>
          <p:cNvCxnSpPr>
            <a:stCxn id="14" idx="6"/>
            <a:endCxn id="6964" idx="0"/>
          </p:cNvCxnSpPr>
          <p:nvPr/>
        </p:nvCxnSpPr>
        <p:spPr>
          <a:xfrm>
            <a:off x="2278835" y="2425832"/>
            <a:ext cx="1874056" cy="3949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5" name="连接符: 肘形 6974">
            <a:extLst>
              <a:ext uri="{FF2B5EF4-FFF2-40B4-BE49-F238E27FC236}">
                <a16:creationId xmlns:a16="http://schemas.microsoft.com/office/drawing/2014/main" id="{9BF8149F-0129-A0A9-8825-5688F1FED576}"/>
              </a:ext>
            </a:extLst>
          </p:cNvPr>
          <p:cNvCxnSpPr>
            <a:cxnSpLocks/>
            <a:stCxn id="13" idx="6"/>
            <a:endCxn id="6962" idx="4"/>
          </p:cNvCxnSpPr>
          <p:nvPr/>
        </p:nvCxnSpPr>
        <p:spPr>
          <a:xfrm flipV="1">
            <a:off x="2278835" y="866431"/>
            <a:ext cx="1847494" cy="4460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97" name="连接符: 肘形 6996">
            <a:extLst>
              <a:ext uri="{FF2B5EF4-FFF2-40B4-BE49-F238E27FC236}">
                <a16:creationId xmlns:a16="http://schemas.microsoft.com/office/drawing/2014/main" id="{3E92F330-C873-236A-07C0-B0BC925CC508}"/>
              </a:ext>
            </a:extLst>
          </p:cNvPr>
          <p:cNvCxnSpPr>
            <a:cxnSpLocks/>
            <a:stCxn id="6962" idx="6"/>
          </p:cNvCxnSpPr>
          <p:nvPr/>
        </p:nvCxnSpPr>
        <p:spPr>
          <a:xfrm flipV="1">
            <a:off x="4253329" y="752833"/>
            <a:ext cx="568089" cy="14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98" name="连接符: 肘形 6997">
            <a:extLst>
              <a:ext uri="{FF2B5EF4-FFF2-40B4-BE49-F238E27FC236}">
                <a16:creationId xmlns:a16="http://schemas.microsoft.com/office/drawing/2014/main" id="{CF0EBA24-8EC1-FBE5-5FC5-F49646F80EB5}"/>
              </a:ext>
            </a:extLst>
          </p:cNvPr>
          <p:cNvCxnSpPr>
            <a:cxnSpLocks/>
            <a:stCxn id="6964" idx="6"/>
          </p:cNvCxnSpPr>
          <p:nvPr/>
        </p:nvCxnSpPr>
        <p:spPr>
          <a:xfrm flipV="1">
            <a:off x="4279891" y="2930106"/>
            <a:ext cx="535642" cy="2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03" name="Google Shape;6357;p63">
            <a:extLst>
              <a:ext uri="{FF2B5EF4-FFF2-40B4-BE49-F238E27FC236}">
                <a16:creationId xmlns:a16="http://schemas.microsoft.com/office/drawing/2014/main" id="{B84EC440-CBFD-ECCB-27BC-6A3A5545044C}"/>
              </a:ext>
            </a:extLst>
          </p:cNvPr>
          <p:cNvSpPr/>
          <p:nvPr/>
        </p:nvSpPr>
        <p:spPr>
          <a:xfrm>
            <a:off x="4883798" y="580440"/>
            <a:ext cx="780300" cy="780300"/>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7" name="直接连接符 7006">
            <a:extLst>
              <a:ext uri="{FF2B5EF4-FFF2-40B4-BE49-F238E27FC236}">
                <a16:creationId xmlns:a16="http://schemas.microsoft.com/office/drawing/2014/main" id="{CB526346-A1AB-1251-38C4-9FD0D4D60168}"/>
              </a:ext>
            </a:extLst>
          </p:cNvPr>
          <p:cNvCxnSpPr/>
          <p:nvPr/>
        </p:nvCxnSpPr>
        <p:spPr>
          <a:xfrm flipV="1">
            <a:off x="4883798" y="4344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08" name="直接连接符 7007">
            <a:extLst>
              <a:ext uri="{FF2B5EF4-FFF2-40B4-BE49-F238E27FC236}">
                <a16:creationId xmlns:a16="http://schemas.microsoft.com/office/drawing/2014/main" id="{1A46D879-2D96-BEDD-71A7-F047A9D0E3FB}"/>
              </a:ext>
            </a:extLst>
          </p:cNvPr>
          <p:cNvCxnSpPr/>
          <p:nvPr/>
        </p:nvCxnSpPr>
        <p:spPr>
          <a:xfrm flipV="1">
            <a:off x="5664098" y="4344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09" name="直接连接符 7008">
            <a:extLst>
              <a:ext uri="{FF2B5EF4-FFF2-40B4-BE49-F238E27FC236}">
                <a16:creationId xmlns:a16="http://schemas.microsoft.com/office/drawing/2014/main" id="{DDA141FC-4211-5DD2-8F42-224903B13FA6}"/>
              </a:ext>
            </a:extLst>
          </p:cNvPr>
          <p:cNvCxnSpPr>
            <a:cxnSpLocks/>
          </p:cNvCxnSpPr>
          <p:nvPr/>
        </p:nvCxnSpPr>
        <p:spPr>
          <a:xfrm flipV="1">
            <a:off x="5671425" y="1214792"/>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13" name="Google Shape;6357;p63">
            <a:extLst>
              <a:ext uri="{FF2B5EF4-FFF2-40B4-BE49-F238E27FC236}">
                <a16:creationId xmlns:a16="http://schemas.microsoft.com/office/drawing/2014/main" id="{B1539613-9797-9D9D-8E70-46288FE7596A}"/>
              </a:ext>
            </a:extLst>
          </p:cNvPr>
          <p:cNvSpPr/>
          <p:nvPr/>
        </p:nvSpPr>
        <p:spPr>
          <a:xfrm>
            <a:off x="4956688" y="1536392"/>
            <a:ext cx="780300" cy="7803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6357;p63">
            <a:extLst>
              <a:ext uri="{FF2B5EF4-FFF2-40B4-BE49-F238E27FC236}">
                <a16:creationId xmlns:a16="http://schemas.microsoft.com/office/drawing/2014/main" id="{A0A8EE93-569B-5DD1-E336-D424E9814DEC}"/>
              </a:ext>
            </a:extLst>
          </p:cNvPr>
          <p:cNvSpPr/>
          <p:nvPr/>
        </p:nvSpPr>
        <p:spPr>
          <a:xfrm>
            <a:off x="4938564" y="1572984"/>
            <a:ext cx="775797" cy="787064"/>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5" name="Google Shape;6357;p63">
            <a:extLst>
              <a:ext uri="{FF2B5EF4-FFF2-40B4-BE49-F238E27FC236}">
                <a16:creationId xmlns:a16="http://schemas.microsoft.com/office/drawing/2014/main" id="{EB4AA478-7729-BB05-2D57-724CF979D942}"/>
              </a:ext>
            </a:extLst>
          </p:cNvPr>
          <p:cNvSpPr/>
          <p:nvPr/>
        </p:nvSpPr>
        <p:spPr>
          <a:xfrm>
            <a:off x="4894308" y="1616382"/>
            <a:ext cx="775797" cy="787064"/>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6" name="Google Shape;6357;p63">
            <a:extLst>
              <a:ext uri="{FF2B5EF4-FFF2-40B4-BE49-F238E27FC236}">
                <a16:creationId xmlns:a16="http://schemas.microsoft.com/office/drawing/2014/main" id="{92824F00-EB0E-3FC9-0434-DF99E3C48C19}"/>
              </a:ext>
            </a:extLst>
          </p:cNvPr>
          <p:cNvSpPr/>
          <p:nvPr/>
        </p:nvSpPr>
        <p:spPr>
          <a:xfrm>
            <a:off x="4841729" y="1682340"/>
            <a:ext cx="780300" cy="7803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7" name="直接连接符 7016">
            <a:extLst>
              <a:ext uri="{FF2B5EF4-FFF2-40B4-BE49-F238E27FC236}">
                <a16:creationId xmlns:a16="http://schemas.microsoft.com/office/drawing/2014/main" id="{DFDB6173-E183-6CC1-0B78-61FE3F83AB2B}"/>
              </a:ext>
            </a:extLst>
          </p:cNvPr>
          <p:cNvCxnSpPr/>
          <p:nvPr/>
        </p:nvCxnSpPr>
        <p:spPr>
          <a:xfrm flipV="1">
            <a:off x="4841729" y="15363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18" name="直接连接符 7017">
            <a:extLst>
              <a:ext uri="{FF2B5EF4-FFF2-40B4-BE49-F238E27FC236}">
                <a16:creationId xmlns:a16="http://schemas.microsoft.com/office/drawing/2014/main" id="{EA3730E3-6007-FB23-03EE-9BD539508750}"/>
              </a:ext>
            </a:extLst>
          </p:cNvPr>
          <p:cNvCxnSpPr/>
          <p:nvPr/>
        </p:nvCxnSpPr>
        <p:spPr>
          <a:xfrm flipV="1">
            <a:off x="5622029" y="15363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19" name="直接连接符 7018">
            <a:extLst>
              <a:ext uri="{FF2B5EF4-FFF2-40B4-BE49-F238E27FC236}">
                <a16:creationId xmlns:a16="http://schemas.microsoft.com/office/drawing/2014/main" id="{3333276B-727C-C3BC-81DA-7348A50B641E}"/>
              </a:ext>
            </a:extLst>
          </p:cNvPr>
          <p:cNvCxnSpPr>
            <a:cxnSpLocks/>
          </p:cNvCxnSpPr>
          <p:nvPr/>
        </p:nvCxnSpPr>
        <p:spPr>
          <a:xfrm flipV="1">
            <a:off x="5629356" y="2316692"/>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20" name="Google Shape;6357;p63">
            <a:extLst>
              <a:ext uri="{FF2B5EF4-FFF2-40B4-BE49-F238E27FC236}">
                <a16:creationId xmlns:a16="http://schemas.microsoft.com/office/drawing/2014/main" id="{6C746F86-D59F-B8C5-6598-CCD140E4BCC6}"/>
              </a:ext>
            </a:extLst>
          </p:cNvPr>
          <p:cNvSpPr/>
          <p:nvPr/>
        </p:nvSpPr>
        <p:spPr>
          <a:xfrm>
            <a:off x="4964015" y="2638292"/>
            <a:ext cx="780300" cy="7803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6357;p63">
            <a:extLst>
              <a:ext uri="{FF2B5EF4-FFF2-40B4-BE49-F238E27FC236}">
                <a16:creationId xmlns:a16="http://schemas.microsoft.com/office/drawing/2014/main" id="{E800B523-BE46-2DF2-4872-3042BFCEC6A8}"/>
              </a:ext>
            </a:extLst>
          </p:cNvPr>
          <p:cNvSpPr/>
          <p:nvPr/>
        </p:nvSpPr>
        <p:spPr>
          <a:xfrm>
            <a:off x="4945891" y="2674884"/>
            <a:ext cx="775797" cy="787064"/>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2" name="Google Shape;6357;p63">
            <a:extLst>
              <a:ext uri="{FF2B5EF4-FFF2-40B4-BE49-F238E27FC236}">
                <a16:creationId xmlns:a16="http://schemas.microsoft.com/office/drawing/2014/main" id="{B3EEF241-4536-D8A9-2F48-6C375B0AC0B4}"/>
              </a:ext>
            </a:extLst>
          </p:cNvPr>
          <p:cNvSpPr/>
          <p:nvPr/>
        </p:nvSpPr>
        <p:spPr>
          <a:xfrm>
            <a:off x="4901635" y="2718282"/>
            <a:ext cx="775797" cy="787064"/>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3" name="Google Shape;6357;p63">
            <a:extLst>
              <a:ext uri="{FF2B5EF4-FFF2-40B4-BE49-F238E27FC236}">
                <a16:creationId xmlns:a16="http://schemas.microsoft.com/office/drawing/2014/main" id="{A61EF514-35F4-3FA9-0075-F9C46CFB75CA}"/>
              </a:ext>
            </a:extLst>
          </p:cNvPr>
          <p:cNvSpPr/>
          <p:nvPr/>
        </p:nvSpPr>
        <p:spPr>
          <a:xfrm>
            <a:off x="4849056" y="2784240"/>
            <a:ext cx="780300" cy="7803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4" name="直接连接符 7023">
            <a:extLst>
              <a:ext uri="{FF2B5EF4-FFF2-40B4-BE49-F238E27FC236}">
                <a16:creationId xmlns:a16="http://schemas.microsoft.com/office/drawing/2014/main" id="{3CF40323-42C9-DB2B-94CB-7D474E5C93EC}"/>
              </a:ext>
            </a:extLst>
          </p:cNvPr>
          <p:cNvCxnSpPr/>
          <p:nvPr/>
        </p:nvCxnSpPr>
        <p:spPr>
          <a:xfrm flipV="1">
            <a:off x="4849056" y="26382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25" name="直接连接符 7024">
            <a:extLst>
              <a:ext uri="{FF2B5EF4-FFF2-40B4-BE49-F238E27FC236}">
                <a16:creationId xmlns:a16="http://schemas.microsoft.com/office/drawing/2014/main" id="{C94D14C0-CAD8-62D0-2AA9-0D8FBBA49669}"/>
              </a:ext>
            </a:extLst>
          </p:cNvPr>
          <p:cNvCxnSpPr/>
          <p:nvPr/>
        </p:nvCxnSpPr>
        <p:spPr>
          <a:xfrm flipV="1">
            <a:off x="5629356" y="26382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26" name="直接连接符 7025">
            <a:extLst>
              <a:ext uri="{FF2B5EF4-FFF2-40B4-BE49-F238E27FC236}">
                <a16:creationId xmlns:a16="http://schemas.microsoft.com/office/drawing/2014/main" id="{97261C54-1911-749D-D44B-3F4694699360}"/>
              </a:ext>
            </a:extLst>
          </p:cNvPr>
          <p:cNvCxnSpPr>
            <a:cxnSpLocks/>
          </p:cNvCxnSpPr>
          <p:nvPr/>
        </p:nvCxnSpPr>
        <p:spPr>
          <a:xfrm flipV="1">
            <a:off x="5636683" y="3418592"/>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022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60">
          <a:extLst>
            <a:ext uri="{FF2B5EF4-FFF2-40B4-BE49-F238E27FC236}">
              <a16:creationId xmlns:a16="http://schemas.microsoft.com/office/drawing/2014/main" id="{1FB177CA-45E2-43E8-6D9C-2B8CFCCE5EB9}"/>
            </a:ext>
          </a:extLst>
        </p:cNvPr>
        <p:cNvGrpSpPr/>
        <p:nvPr/>
      </p:nvGrpSpPr>
      <p:grpSpPr>
        <a:xfrm>
          <a:off x="0" y="0"/>
          <a:ext cx="0" cy="0"/>
          <a:chOff x="0" y="0"/>
          <a:chExt cx="0" cy="0"/>
        </a:xfrm>
      </p:grpSpPr>
      <p:sp>
        <p:nvSpPr>
          <p:cNvPr id="7005" name="Google Shape;6357;p63">
            <a:extLst>
              <a:ext uri="{FF2B5EF4-FFF2-40B4-BE49-F238E27FC236}">
                <a16:creationId xmlns:a16="http://schemas.microsoft.com/office/drawing/2014/main" id="{E072090E-1529-EAD1-65F8-4519ED502048}"/>
              </a:ext>
            </a:extLst>
          </p:cNvPr>
          <p:cNvSpPr/>
          <p:nvPr/>
        </p:nvSpPr>
        <p:spPr>
          <a:xfrm>
            <a:off x="4998757" y="434492"/>
            <a:ext cx="780300" cy="780300"/>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6357;p63">
            <a:extLst>
              <a:ext uri="{FF2B5EF4-FFF2-40B4-BE49-F238E27FC236}">
                <a16:creationId xmlns:a16="http://schemas.microsoft.com/office/drawing/2014/main" id="{F45129E1-DEEC-132D-7139-D4FA411F1D2A}"/>
              </a:ext>
            </a:extLst>
          </p:cNvPr>
          <p:cNvSpPr/>
          <p:nvPr/>
        </p:nvSpPr>
        <p:spPr>
          <a:xfrm>
            <a:off x="4980633" y="471084"/>
            <a:ext cx="775797" cy="787064"/>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4" name="Google Shape;6357;p63">
            <a:extLst>
              <a:ext uri="{FF2B5EF4-FFF2-40B4-BE49-F238E27FC236}">
                <a16:creationId xmlns:a16="http://schemas.microsoft.com/office/drawing/2014/main" id="{3D3777B4-A621-9BFE-D4CC-6615716EF8AA}"/>
              </a:ext>
            </a:extLst>
          </p:cNvPr>
          <p:cNvSpPr/>
          <p:nvPr/>
        </p:nvSpPr>
        <p:spPr>
          <a:xfrm>
            <a:off x="4936377" y="514482"/>
            <a:ext cx="775797" cy="787064"/>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1" name="Google Shape;6961;p72">
            <a:extLst>
              <a:ext uri="{FF2B5EF4-FFF2-40B4-BE49-F238E27FC236}">
                <a16:creationId xmlns:a16="http://schemas.microsoft.com/office/drawing/2014/main" id="{B5DEA263-C055-80DC-5831-2D3C3C003F21}"/>
              </a:ext>
            </a:extLst>
          </p:cNvPr>
          <p:cNvSpPr/>
          <p:nvPr/>
        </p:nvSpPr>
        <p:spPr>
          <a:xfrm>
            <a:off x="6763229" y="6157766"/>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a:extLst>
              <a:ext uri="{FF2B5EF4-FFF2-40B4-BE49-F238E27FC236}">
                <a16:creationId xmlns:a16="http://schemas.microsoft.com/office/drawing/2014/main" id="{21ADEAC9-A175-C48B-37FE-433665FAC914}"/>
              </a:ext>
            </a:extLst>
          </p:cNvPr>
          <p:cNvSpPr/>
          <p:nvPr/>
        </p:nvSpPr>
        <p:spPr>
          <a:xfrm>
            <a:off x="211773" y="258730"/>
            <a:ext cx="517432" cy="1131825"/>
          </a:xfrm>
          <a:prstGeom prst="cube">
            <a:avLst>
              <a:gd name="adj" fmla="val 3042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a:extLst>
              <a:ext uri="{FF2B5EF4-FFF2-40B4-BE49-F238E27FC236}">
                <a16:creationId xmlns:a16="http://schemas.microsoft.com/office/drawing/2014/main" id="{7DE10BEC-13F1-EE91-7735-5E25084305A1}"/>
              </a:ext>
            </a:extLst>
          </p:cNvPr>
          <p:cNvSpPr/>
          <p:nvPr/>
        </p:nvSpPr>
        <p:spPr>
          <a:xfrm>
            <a:off x="4347696" y="6401872"/>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a:extLst>
              <a:ext uri="{FF2B5EF4-FFF2-40B4-BE49-F238E27FC236}">
                <a16:creationId xmlns:a16="http://schemas.microsoft.com/office/drawing/2014/main" id="{9D0F2C99-B707-4286-47CE-FFB39F23F627}"/>
              </a:ext>
            </a:extLst>
          </p:cNvPr>
          <p:cNvSpPr/>
          <p:nvPr/>
        </p:nvSpPr>
        <p:spPr>
          <a:xfrm>
            <a:off x="4440953" y="6401872"/>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a:extLst>
              <a:ext uri="{FF2B5EF4-FFF2-40B4-BE49-F238E27FC236}">
                <a16:creationId xmlns:a16="http://schemas.microsoft.com/office/drawing/2014/main" id="{299C3AAD-31FE-C585-D80B-A8C03B291FBD}"/>
              </a:ext>
            </a:extLst>
          </p:cNvPr>
          <p:cNvSpPr/>
          <p:nvPr/>
        </p:nvSpPr>
        <p:spPr>
          <a:xfrm>
            <a:off x="4257772" y="6364486"/>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a:extLst>
              <a:ext uri="{FF2B5EF4-FFF2-40B4-BE49-F238E27FC236}">
                <a16:creationId xmlns:a16="http://schemas.microsoft.com/office/drawing/2014/main" id="{9B7604B5-F609-8057-AFBF-B95724C02E71}"/>
              </a:ext>
            </a:extLst>
          </p:cNvPr>
          <p:cNvSpPr/>
          <p:nvPr/>
        </p:nvSpPr>
        <p:spPr>
          <a:xfrm>
            <a:off x="4350191" y="6364183"/>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a:extLst>
              <a:ext uri="{FF2B5EF4-FFF2-40B4-BE49-F238E27FC236}">
                <a16:creationId xmlns:a16="http://schemas.microsoft.com/office/drawing/2014/main" id="{068BD11A-5766-97AE-0D54-98AF405947AD}"/>
              </a:ext>
            </a:extLst>
          </p:cNvPr>
          <p:cNvSpPr/>
          <p:nvPr/>
        </p:nvSpPr>
        <p:spPr>
          <a:xfrm>
            <a:off x="4443000" y="6364143"/>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6" name="Google Shape;6986;p72">
            <a:extLst>
              <a:ext uri="{FF2B5EF4-FFF2-40B4-BE49-F238E27FC236}">
                <a16:creationId xmlns:a16="http://schemas.microsoft.com/office/drawing/2014/main" id="{8CBE9423-1719-BA52-1B16-26057C7CB3C3}"/>
              </a:ext>
            </a:extLst>
          </p:cNvPr>
          <p:cNvCxnSpPr/>
          <p:nvPr/>
        </p:nvCxnSpPr>
        <p:spPr>
          <a:xfrm>
            <a:off x="4291113" y="63636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a:extLst>
              <a:ext uri="{FF2B5EF4-FFF2-40B4-BE49-F238E27FC236}">
                <a16:creationId xmlns:a16="http://schemas.microsoft.com/office/drawing/2014/main" id="{830F9394-81F4-11DD-0D5A-09FA7EC34212}"/>
              </a:ext>
            </a:extLst>
          </p:cNvPr>
          <p:cNvCxnSpPr/>
          <p:nvPr/>
        </p:nvCxnSpPr>
        <p:spPr>
          <a:xfrm>
            <a:off x="4253329" y="65003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a:extLst>
              <a:ext uri="{FF2B5EF4-FFF2-40B4-BE49-F238E27FC236}">
                <a16:creationId xmlns:a16="http://schemas.microsoft.com/office/drawing/2014/main" id="{E876D4B7-C309-B9EC-5CEB-77BEA28754F0}"/>
              </a:ext>
            </a:extLst>
          </p:cNvPr>
          <p:cNvCxnSpPr/>
          <p:nvPr/>
        </p:nvCxnSpPr>
        <p:spPr>
          <a:xfrm rot="10800000" flipH="1">
            <a:off x="4535977" y="6462844"/>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a:extLst>
              <a:ext uri="{FF2B5EF4-FFF2-40B4-BE49-F238E27FC236}">
                <a16:creationId xmlns:a16="http://schemas.microsoft.com/office/drawing/2014/main" id="{21063412-5EDC-CF72-8F14-31F94ACD2262}"/>
              </a:ext>
            </a:extLst>
          </p:cNvPr>
          <p:cNvSpPr/>
          <p:nvPr/>
        </p:nvSpPr>
        <p:spPr>
          <a:xfrm>
            <a:off x="4535625" y="6365080"/>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sp>
        <p:nvSpPr>
          <p:cNvPr id="6991" name="Google Shape;6991;p72">
            <a:extLst>
              <a:ext uri="{FF2B5EF4-FFF2-40B4-BE49-F238E27FC236}">
                <a16:creationId xmlns:a16="http://schemas.microsoft.com/office/drawing/2014/main" id="{DF0D2136-BE1C-AFF5-D308-007049413614}"/>
              </a:ext>
            </a:extLst>
          </p:cNvPr>
          <p:cNvSpPr/>
          <p:nvPr/>
        </p:nvSpPr>
        <p:spPr>
          <a:xfrm>
            <a:off x="4254440" y="6401872"/>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a:extLst>
              <a:ext uri="{FF2B5EF4-FFF2-40B4-BE49-F238E27FC236}">
                <a16:creationId xmlns:a16="http://schemas.microsoft.com/office/drawing/2014/main" id="{E06173BA-065F-1128-FD09-E8B05574C872}"/>
              </a:ext>
            </a:extLst>
          </p:cNvPr>
          <p:cNvSpPr/>
          <p:nvPr/>
        </p:nvSpPr>
        <p:spPr>
          <a:xfrm>
            <a:off x="4998757" y="6024366"/>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a:extLst>
              <a:ext uri="{FF2B5EF4-FFF2-40B4-BE49-F238E27FC236}">
                <a16:creationId xmlns:a16="http://schemas.microsoft.com/office/drawing/2014/main" id="{12AE4DE8-6902-374D-373B-9CE8813E76EF}"/>
              </a:ext>
            </a:extLst>
          </p:cNvPr>
          <p:cNvSpPr/>
          <p:nvPr/>
        </p:nvSpPr>
        <p:spPr>
          <a:xfrm>
            <a:off x="4998758" y="6345966"/>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72">
            <a:extLst>
              <a:ext uri="{FF2B5EF4-FFF2-40B4-BE49-F238E27FC236}">
                <a16:creationId xmlns:a16="http://schemas.microsoft.com/office/drawing/2014/main" id="{F7E9FFC2-D0F4-A3E1-6AD0-C1AFDD756C02}"/>
              </a:ext>
            </a:extLst>
          </p:cNvPr>
          <p:cNvCxnSpPr/>
          <p:nvPr/>
        </p:nvCxnSpPr>
        <p:spPr>
          <a:xfrm rot="10800000" flipH="1">
            <a:off x="4567419" y="6431725"/>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6" name="Google Shape;6996;p72">
            <a:extLst>
              <a:ext uri="{FF2B5EF4-FFF2-40B4-BE49-F238E27FC236}">
                <a16:creationId xmlns:a16="http://schemas.microsoft.com/office/drawing/2014/main" id="{0D5A7B40-9DBE-B85F-7F7C-44AABE9DDAF7}"/>
              </a:ext>
            </a:extLst>
          </p:cNvPr>
          <p:cNvPicPr preferRelativeResize="0"/>
          <p:nvPr/>
        </p:nvPicPr>
        <p:blipFill>
          <a:blip r:embed="rId3"/>
          <a:stretch>
            <a:fillRect/>
          </a:stretch>
        </p:blipFill>
        <p:spPr>
          <a:xfrm flipH="1">
            <a:off x="1648211" y="5579375"/>
            <a:ext cx="1261248" cy="1353248"/>
          </a:xfrm>
          <a:prstGeom prst="rect">
            <a:avLst/>
          </a:prstGeom>
          <a:noFill/>
          <a:ln>
            <a:noFill/>
          </a:ln>
        </p:spPr>
      </p:pic>
      <p:sp>
        <p:nvSpPr>
          <p:cNvPr id="50" name="矩形: 圆角 49">
            <a:extLst>
              <a:ext uri="{FF2B5EF4-FFF2-40B4-BE49-F238E27FC236}">
                <a16:creationId xmlns:a16="http://schemas.microsoft.com/office/drawing/2014/main" id="{C20AC1FC-E111-D79D-EC91-2ABFB5492C71}"/>
              </a:ext>
            </a:extLst>
          </p:cNvPr>
          <p:cNvSpPr/>
          <p:nvPr/>
        </p:nvSpPr>
        <p:spPr>
          <a:xfrm>
            <a:off x="-115747" y="-2318316"/>
            <a:ext cx="9259747" cy="2287005"/>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Google Shape;6766;p70">
            <a:extLst>
              <a:ext uri="{FF2B5EF4-FFF2-40B4-BE49-F238E27FC236}">
                <a16:creationId xmlns:a16="http://schemas.microsoft.com/office/drawing/2014/main" id="{CAD3C3F8-70D4-6E5D-5F9A-69AD0AFC3C9E}"/>
              </a:ext>
            </a:extLst>
          </p:cNvPr>
          <p:cNvSpPr/>
          <p:nvPr/>
        </p:nvSpPr>
        <p:spPr>
          <a:xfrm rot="5400000">
            <a:off x="804265" y="-2142135"/>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52" name="Google Shape;6766;p70">
            <a:extLst>
              <a:ext uri="{FF2B5EF4-FFF2-40B4-BE49-F238E27FC236}">
                <a16:creationId xmlns:a16="http://schemas.microsoft.com/office/drawing/2014/main" id="{717480D9-2FDE-DA7C-95B2-CE0D830E7656}"/>
              </a:ext>
            </a:extLst>
          </p:cNvPr>
          <p:cNvSpPr/>
          <p:nvPr/>
        </p:nvSpPr>
        <p:spPr>
          <a:xfrm rot="5400000">
            <a:off x="828479" y="-1314510"/>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53" name="Google Shape;6766;p70">
            <a:extLst>
              <a:ext uri="{FF2B5EF4-FFF2-40B4-BE49-F238E27FC236}">
                <a16:creationId xmlns:a16="http://schemas.microsoft.com/office/drawing/2014/main" id="{C930395B-6DBC-262B-1D54-C4AC06399E84}"/>
              </a:ext>
            </a:extLst>
          </p:cNvPr>
          <p:cNvSpPr/>
          <p:nvPr/>
        </p:nvSpPr>
        <p:spPr>
          <a:xfrm rot="5400000">
            <a:off x="828479" y="-521902"/>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cxnSp>
        <p:nvCxnSpPr>
          <p:cNvPr id="55" name="直接箭头连接符 54">
            <a:extLst>
              <a:ext uri="{FF2B5EF4-FFF2-40B4-BE49-F238E27FC236}">
                <a16:creationId xmlns:a16="http://schemas.microsoft.com/office/drawing/2014/main" id="{93BA2B0B-F4AA-505A-5DA1-2C1A38184E00}"/>
              </a:ext>
            </a:extLst>
          </p:cNvPr>
          <p:cNvCxnSpPr>
            <a:endCxn id="51" idx="2"/>
          </p:cNvCxnSpPr>
          <p:nvPr/>
        </p:nvCxnSpPr>
        <p:spPr>
          <a:xfrm>
            <a:off x="101600" y="-2002439"/>
            <a:ext cx="8788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2DB9BE1-BECA-5109-F8BA-B1E3EB6645B5}"/>
              </a:ext>
            </a:extLst>
          </p:cNvPr>
          <p:cNvCxnSpPr>
            <a:cxnSpLocks/>
          </p:cNvCxnSpPr>
          <p:nvPr/>
        </p:nvCxnSpPr>
        <p:spPr>
          <a:xfrm>
            <a:off x="101600" y="-1175733"/>
            <a:ext cx="901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2808885D-6A00-1FE7-35BA-6BD552ACBF9F}"/>
              </a:ext>
            </a:extLst>
          </p:cNvPr>
          <p:cNvSpPr txBox="1"/>
          <p:nvPr/>
        </p:nvSpPr>
        <p:spPr>
          <a:xfrm>
            <a:off x="36793" y="-1398124"/>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stream2</a:t>
            </a:r>
            <a:endParaRPr lang="zh-CN" altLang="en-US" sz="900" dirty="0">
              <a:latin typeface="Cambria Math" panose="02040503050406030204" charset="0"/>
              <a:cs typeface="Cambria Math" panose="02040503050406030204" charset="0"/>
            </a:endParaRPr>
          </a:p>
        </p:txBody>
      </p:sp>
      <p:sp>
        <p:nvSpPr>
          <p:cNvPr id="62" name="文本框 61">
            <a:extLst>
              <a:ext uri="{FF2B5EF4-FFF2-40B4-BE49-F238E27FC236}">
                <a16:creationId xmlns:a16="http://schemas.microsoft.com/office/drawing/2014/main" id="{724C4CB2-A6CF-A612-877A-85397C62F31B}"/>
              </a:ext>
            </a:extLst>
          </p:cNvPr>
          <p:cNvSpPr txBox="1"/>
          <p:nvPr/>
        </p:nvSpPr>
        <p:spPr>
          <a:xfrm>
            <a:off x="36793" y="-587773"/>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stream2</a:t>
            </a:r>
            <a:endParaRPr lang="zh-CN" altLang="en-US" sz="900" dirty="0">
              <a:latin typeface="Cambria Math" panose="02040503050406030204" charset="0"/>
              <a:cs typeface="Cambria Math" panose="02040503050406030204" charset="0"/>
            </a:endParaRPr>
          </a:p>
        </p:txBody>
      </p:sp>
      <p:sp>
        <p:nvSpPr>
          <p:cNvPr id="63" name="文本框 62">
            <a:extLst>
              <a:ext uri="{FF2B5EF4-FFF2-40B4-BE49-F238E27FC236}">
                <a16:creationId xmlns:a16="http://schemas.microsoft.com/office/drawing/2014/main" id="{1215C75D-7A22-8CD6-B007-6B3FA04C81DC}"/>
              </a:ext>
            </a:extLst>
          </p:cNvPr>
          <p:cNvSpPr txBox="1"/>
          <p:nvPr/>
        </p:nvSpPr>
        <p:spPr>
          <a:xfrm>
            <a:off x="36793" y="-2241185"/>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stream1</a:t>
            </a:r>
            <a:endParaRPr lang="zh-CN" altLang="en-US" sz="900" dirty="0">
              <a:latin typeface="Cambria Math" panose="02040503050406030204" charset="0"/>
              <a:cs typeface="Cambria Math" panose="02040503050406030204" charset="0"/>
            </a:endParaRPr>
          </a:p>
        </p:txBody>
      </p:sp>
      <p:cxnSp>
        <p:nvCxnSpPr>
          <p:cNvPr id="6913" name="直接箭头连接符 6912">
            <a:extLst>
              <a:ext uri="{FF2B5EF4-FFF2-40B4-BE49-F238E27FC236}">
                <a16:creationId xmlns:a16="http://schemas.microsoft.com/office/drawing/2014/main" id="{84E461ED-4590-D42D-1303-5EA07BFEE8AC}"/>
              </a:ext>
            </a:extLst>
          </p:cNvPr>
          <p:cNvCxnSpPr>
            <a:cxnSpLocks/>
          </p:cNvCxnSpPr>
          <p:nvPr/>
        </p:nvCxnSpPr>
        <p:spPr>
          <a:xfrm>
            <a:off x="90168" y="-382206"/>
            <a:ext cx="901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18" name="直接箭头连接符 6917">
            <a:extLst>
              <a:ext uri="{FF2B5EF4-FFF2-40B4-BE49-F238E27FC236}">
                <a16:creationId xmlns:a16="http://schemas.microsoft.com/office/drawing/2014/main" id="{556B632F-C3E6-B8FB-FAAF-0216A1D3A782}"/>
              </a:ext>
            </a:extLst>
          </p:cNvPr>
          <p:cNvCxnSpPr>
            <a:cxnSpLocks/>
            <a:stCxn id="52" idx="0"/>
          </p:cNvCxnSpPr>
          <p:nvPr/>
        </p:nvCxnSpPr>
        <p:spPr>
          <a:xfrm flipV="1">
            <a:off x="1284054" y="-1177111"/>
            <a:ext cx="281656" cy="2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2" name="直接箭头连接符 6921">
            <a:extLst>
              <a:ext uri="{FF2B5EF4-FFF2-40B4-BE49-F238E27FC236}">
                <a16:creationId xmlns:a16="http://schemas.microsoft.com/office/drawing/2014/main" id="{334F0C3B-4DE3-3308-A6F8-5514E8613988}"/>
              </a:ext>
            </a:extLst>
          </p:cNvPr>
          <p:cNvCxnSpPr>
            <a:cxnSpLocks/>
            <a:stCxn id="51" idx="0"/>
          </p:cNvCxnSpPr>
          <p:nvPr/>
        </p:nvCxnSpPr>
        <p:spPr>
          <a:xfrm flipV="1">
            <a:off x="1259840" y="-2003736"/>
            <a:ext cx="295196" cy="1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5" name="直接箭头连接符 6924">
            <a:extLst>
              <a:ext uri="{FF2B5EF4-FFF2-40B4-BE49-F238E27FC236}">
                <a16:creationId xmlns:a16="http://schemas.microsoft.com/office/drawing/2014/main" id="{BADA4A1A-E941-409F-0D26-86A41FFBDC6A}"/>
              </a:ext>
            </a:extLst>
          </p:cNvPr>
          <p:cNvCxnSpPr>
            <a:cxnSpLocks/>
            <a:stCxn id="53" idx="0"/>
          </p:cNvCxnSpPr>
          <p:nvPr/>
        </p:nvCxnSpPr>
        <p:spPr>
          <a:xfrm>
            <a:off x="1284054" y="-382206"/>
            <a:ext cx="2903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6980;p72">
            <a:extLst>
              <a:ext uri="{FF2B5EF4-FFF2-40B4-BE49-F238E27FC236}">
                <a16:creationId xmlns:a16="http://schemas.microsoft.com/office/drawing/2014/main" id="{459129AC-8FC9-2676-E287-3EAEE34134BC}"/>
              </a:ext>
            </a:extLst>
          </p:cNvPr>
          <p:cNvSpPr/>
          <p:nvPr/>
        </p:nvSpPr>
        <p:spPr>
          <a:xfrm>
            <a:off x="211773" y="2430615"/>
            <a:ext cx="517432" cy="1131825"/>
          </a:xfrm>
          <a:prstGeom prst="cube">
            <a:avLst>
              <a:gd name="adj" fmla="val 3042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流程图: 汇总连接 12">
            <a:extLst>
              <a:ext uri="{FF2B5EF4-FFF2-40B4-BE49-F238E27FC236}">
                <a16:creationId xmlns:a16="http://schemas.microsoft.com/office/drawing/2014/main" id="{00DC5BDD-E397-DC57-7212-03706992C6A4}"/>
              </a:ext>
            </a:extLst>
          </p:cNvPr>
          <p:cNvSpPr/>
          <p:nvPr/>
        </p:nvSpPr>
        <p:spPr>
          <a:xfrm>
            <a:off x="2024835" y="1207225"/>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汇总连接 13">
            <a:extLst>
              <a:ext uri="{FF2B5EF4-FFF2-40B4-BE49-F238E27FC236}">
                <a16:creationId xmlns:a16="http://schemas.microsoft.com/office/drawing/2014/main" id="{5D73E409-DA56-0FB5-F092-13176425F29D}"/>
              </a:ext>
            </a:extLst>
          </p:cNvPr>
          <p:cNvSpPr/>
          <p:nvPr/>
        </p:nvSpPr>
        <p:spPr>
          <a:xfrm>
            <a:off x="2024835" y="2320606"/>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27EB0A23-2557-6B90-A527-C582948298FF}"/>
              </a:ext>
            </a:extLst>
          </p:cNvPr>
          <p:cNvGrpSpPr/>
          <p:nvPr/>
        </p:nvGrpSpPr>
        <p:grpSpPr>
          <a:xfrm>
            <a:off x="333964" y="1799834"/>
            <a:ext cx="273050" cy="243840"/>
            <a:chOff x="301914" y="1839969"/>
            <a:chExt cx="273050" cy="243840"/>
          </a:xfrm>
        </p:grpSpPr>
        <p:sp>
          <p:nvSpPr>
            <p:cNvPr id="16" name="椭圆 15">
              <a:extLst>
                <a:ext uri="{FF2B5EF4-FFF2-40B4-BE49-F238E27FC236}">
                  <a16:creationId xmlns:a16="http://schemas.microsoft.com/office/drawing/2014/main" id="{D1979C7B-2358-8E2C-949A-4106ABD37554}"/>
                </a:ext>
              </a:extLst>
            </p:cNvPr>
            <p:cNvSpPr/>
            <p:nvPr/>
          </p:nvSpPr>
          <p:spPr>
            <a:xfrm>
              <a:off x="301914" y="1839969"/>
              <a:ext cx="273050" cy="24384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0" name="直接连接符 29">
              <a:extLst>
                <a:ext uri="{FF2B5EF4-FFF2-40B4-BE49-F238E27FC236}">
                  <a16:creationId xmlns:a16="http://schemas.microsoft.com/office/drawing/2014/main" id="{0F846749-8040-3B9D-E07A-3CC1DEA14D61}"/>
                </a:ext>
              </a:extLst>
            </p:cNvPr>
            <p:cNvCxnSpPr>
              <a:cxnSpLocks/>
            </p:cNvCxnSpPr>
            <p:nvPr/>
          </p:nvCxnSpPr>
          <p:spPr>
            <a:xfrm>
              <a:off x="385462" y="1961889"/>
              <a:ext cx="1059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直接箭头连接符 35">
            <a:extLst>
              <a:ext uri="{FF2B5EF4-FFF2-40B4-BE49-F238E27FC236}">
                <a16:creationId xmlns:a16="http://schemas.microsoft.com/office/drawing/2014/main" id="{1BA610DD-7AEA-4335-B25C-5E190A497ECA}"/>
              </a:ext>
            </a:extLst>
          </p:cNvPr>
          <p:cNvCxnSpPr>
            <a:cxnSpLocks/>
          </p:cNvCxnSpPr>
          <p:nvPr/>
        </p:nvCxnSpPr>
        <p:spPr>
          <a:xfrm>
            <a:off x="470489" y="1417676"/>
            <a:ext cx="0" cy="382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95C8527-6955-39A5-1214-28C868C9862F}"/>
              </a:ext>
            </a:extLst>
          </p:cNvPr>
          <p:cNvCxnSpPr>
            <a:cxnSpLocks/>
          </p:cNvCxnSpPr>
          <p:nvPr/>
        </p:nvCxnSpPr>
        <p:spPr>
          <a:xfrm flipH="1" flipV="1">
            <a:off x="470489" y="2069206"/>
            <a:ext cx="1951" cy="356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C52073C7-930C-ED62-5A5C-7704561DD888}"/>
              </a:ext>
            </a:extLst>
          </p:cNvPr>
          <p:cNvCxnSpPr>
            <a:cxnSpLocks/>
            <a:stCxn id="6980" idx="5"/>
            <a:endCxn id="54" idx="1"/>
          </p:cNvCxnSpPr>
          <p:nvPr/>
        </p:nvCxnSpPr>
        <p:spPr>
          <a:xfrm>
            <a:off x="729205" y="745936"/>
            <a:ext cx="1908282" cy="8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D78CF1B-C655-BC60-0AA0-908D3852CC68}"/>
              </a:ext>
            </a:extLst>
          </p:cNvPr>
          <p:cNvCxnSpPr>
            <a:cxnSpLocks/>
            <a:stCxn id="3" idx="5"/>
            <a:endCxn id="57" idx="1"/>
          </p:cNvCxnSpPr>
          <p:nvPr/>
        </p:nvCxnSpPr>
        <p:spPr>
          <a:xfrm>
            <a:off x="729205" y="2917821"/>
            <a:ext cx="1908282" cy="12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6766;p70">
            <a:extLst>
              <a:ext uri="{FF2B5EF4-FFF2-40B4-BE49-F238E27FC236}">
                <a16:creationId xmlns:a16="http://schemas.microsoft.com/office/drawing/2014/main" id="{9277A1A4-08E4-36B1-5B5E-B8AB3B594945}"/>
              </a:ext>
            </a:extLst>
          </p:cNvPr>
          <p:cNvSpPr/>
          <p:nvPr/>
        </p:nvSpPr>
        <p:spPr>
          <a:xfrm rot="5400000">
            <a:off x="845063" y="1784938"/>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4" name="Google Shape;6635;p68">
            <a:extLst>
              <a:ext uri="{FF2B5EF4-FFF2-40B4-BE49-F238E27FC236}">
                <a16:creationId xmlns:a16="http://schemas.microsoft.com/office/drawing/2014/main" id="{31D9CFF0-B833-8151-53C5-F740F152E380}"/>
              </a:ext>
            </a:extLst>
          </p:cNvPr>
          <p:cNvSpPr/>
          <p:nvPr/>
        </p:nvSpPr>
        <p:spPr>
          <a:xfrm>
            <a:off x="2637487" y="602044"/>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ERM</a:t>
            </a:r>
            <a:endParaRPr sz="1000" dirty="0"/>
          </a:p>
        </p:txBody>
      </p:sp>
      <p:sp>
        <p:nvSpPr>
          <p:cNvPr id="57" name="Google Shape;6635;p68">
            <a:extLst>
              <a:ext uri="{FF2B5EF4-FFF2-40B4-BE49-F238E27FC236}">
                <a16:creationId xmlns:a16="http://schemas.microsoft.com/office/drawing/2014/main" id="{F6618D2E-1726-ABA7-3C54-E2CDEF7E3643}"/>
              </a:ext>
            </a:extLst>
          </p:cNvPr>
          <p:cNvSpPr/>
          <p:nvPr/>
        </p:nvSpPr>
        <p:spPr>
          <a:xfrm>
            <a:off x="2637487" y="2777890"/>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ERM</a:t>
            </a:r>
            <a:endParaRPr sz="1000" dirty="0"/>
          </a:p>
        </p:txBody>
      </p:sp>
      <p:cxnSp>
        <p:nvCxnSpPr>
          <p:cNvPr id="6936" name="直接箭头连接符 6935">
            <a:extLst>
              <a:ext uri="{FF2B5EF4-FFF2-40B4-BE49-F238E27FC236}">
                <a16:creationId xmlns:a16="http://schemas.microsoft.com/office/drawing/2014/main" id="{A9CC9725-05E9-6074-AA22-22543B1E9B9D}"/>
              </a:ext>
            </a:extLst>
          </p:cNvPr>
          <p:cNvCxnSpPr>
            <a:cxnSpLocks/>
            <a:stCxn id="16" idx="6"/>
            <a:endCxn id="49" idx="2"/>
          </p:cNvCxnSpPr>
          <p:nvPr/>
        </p:nvCxnSpPr>
        <p:spPr>
          <a:xfrm>
            <a:off x="607014" y="1921754"/>
            <a:ext cx="414231" cy="2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44" name="流程图: 接点 6943">
            <a:extLst>
              <a:ext uri="{FF2B5EF4-FFF2-40B4-BE49-F238E27FC236}">
                <a16:creationId xmlns:a16="http://schemas.microsoft.com/office/drawing/2014/main" id="{519B2603-8900-47EA-6743-D5E7097BB21F}"/>
              </a:ext>
            </a:extLst>
          </p:cNvPr>
          <p:cNvSpPr/>
          <p:nvPr/>
        </p:nvSpPr>
        <p:spPr>
          <a:xfrm>
            <a:off x="1611980" y="1808158"/>
            <a:ext cx="279394" cy="243840"/>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dirty="0">
                <a:solidFill>
                  <a:schemeClr val="tx1"/>
                </a:solidFill>
              </a:rPr>
              <a:t>δ</a:t>
            </a:r>
            <a:endParaRPr lang="zh-CN" altLang="en-US" dirty="0">
              <a:solidFill>
                <a:schemeClr val="tx1"/>
              </a:solidFill>
            </a:endParaRPr>
          </a:p>
        </p:txBody>
      </p:sp>
      <p:cxnSp>
        <p:nvCxnSpPr>
          <p:cNvPr id="6946" name="直接箭头连接符 6945">
            <a:extLst>
              <a:ext uri="{FF2B5EF4-FFF2-40B4-BE49-F238E27FC236}">
                <a16:creationId xmlns:a16="http://schemas.microsoft.com/office/drawing/2014/main" id="{CA782D09-7AF9-8760-0601-BEDB019F5B84}"/>
              </a:ext>
            </a:extLst>
          </p:cNvPr>
          <p:cNvCxnSpPr>
            <a:stCxn id="49" idx="0"/>
            <a:endCxn id="6944" idx="2"/>
          </p:cNvCxnSpPr>
          <p:nvPr/>
        </p:nvCxnSpPr>
        <p:spPr>
          <a:xfrm>
            <a:off x="1300638" y="1924635"/>
            <a:ext cx="311342" cy="5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0" name="连接符: 肘形 6949">
            <a:extLst>
              <a:ext uri="{FF2B5EF4-FFF2-40B4-BE49-F238E27FC236}">
                <a16:creationId xmlns:a16="http://schemas.microsoft.com/office/drawing/2014/main" id="{08DA6BD3-578E-0991-30C8-BE1424357D91}"/>
              </a:ext>
            </a:extLst>
          </p:cNvPr>
          <p:cNvCxnSpPr>
            <a:stCxn id="6944" idx="6"/>
            <a:endCxn id="13" idx="4"/>
          </p:cNvCxnSpPr>
          <p:nvPr/>
        </p:nvCxnSpPr>
        <p:spPr>
          <a:xfrm flipV="1">
            <a:off x="1891374" y="1417676"/>
            <a:ext cx="260461" cy="5124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2" name="连接符: 肘形 6951">
            <a:extLst>
              <a:ext uri="{FF2B5EF4-FFF2-40B4-BE49-F238E27FC236}">
                <a16:creationId xmlns:a16="http://schemas.microsoft.com/office/drawing/2014/main" id="{E3E7551C-E9B6-87BD-EA91-0808B6CDC0ED}"/>
              </a:ext>
            </a:extLst>
          </p:cNvPr>
          <p:cNvCxnSpPr>
            <a:stCxn id="6944" idx="6"/>
            <a:endCxn id="14" idx="0"/>
          </p:cNvCxnSpPr>
          <p:nvPr/>
        </p:nvCxnSpPr>
        <p:spPr>
          <a:xfrm>
            <a:off x="1891374" y="1930078"/>
            <a:ext cx="260461" cy="3905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4" name="直接箭头连接符 6953">
            <a:extLst>
              <a:ext uri="{FF2B5EF4-FFF2-40B4-BE49-F238E27FC236}">
                <a16:creationId xmlns:a16="http://schemas.microsoft.com/office/drawing/2014/main" id="{A02631D2-0A4A-5E2C-ED26-4A897CA478D0}"/>
              </a:ext>
            </a:extLst>
          </p:cNvPr>
          <p:cNvCxnSpPr>
            <a:endCxn id="13" idx="0"/>
          </p:cNvCxnSpPr>
          <p:nvPr/>
        </p:nvCxnSpPr>
        <p:spPr>
          <a:xfrm>
            <a:off x="2151835" y="754260"/>
            <a:ext cx="0" cy="452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6" name="直接箭头连接符 6955">
            <a:extLst>
              <a:ext uri="{FF2B5EF4-FFF2-40B4-BE49-F238E27FC236}">
                <a16:creationId xmlns:a16="http://schemas.microsoft.com/office/drawing/2014/main" id="{BC005C63-3EBF-D8E9-BC94-ACB728D97819}"/>
              </a:ext>
            </a:extLst>
          </p:cNvPr>
          <p:cNvCxnSpPr>
            <a:cxnSpLocks/>
            <a:endCxn id="14" idx="4"/>
          </p:cNvCxnSpPr>
          <p:nvPr/>
        </p:nvCxnSpPr>
        <p:spPr>
          <a:xfrm flipV="1">
            <a:off x="2151835" y="2531057"/>
            <a:ext cx="0" cy="399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62" name="流程图: 或者 6961">
            <a:extLst>
              <a:ext uri="{FF2B5EF4-FFF2-40B4-BE49-F238E27FC236}">
                <a16:creationId xmlns:a16="http://schemas.microsoft.com/office/drawing/2014/main" id="{BA9ABD3C-39BC-2682-8FC7-289A3EF18138}"/>
              </a:ext>
            </a:extLst>
          </p:cNvPr>
          <p:cNvSpPr/>
          <p:nvPr/>
        </p:nvSpPr>
        <p:spPr>
          <a:xfrm>
            <a:off x="3999329" y="642088"/>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4" name="流程图: 或者 6963">
            <a:extLst>
              <a:ext uri="{FF2B5EF4-FFF2-40B4-BE49-F238E27FC236}">
                <a16:creationId xmlns:a16="http://schemas.microsoft.com/office/drawing/2014/main" id="{128B35C6-77FF-BFF4-18DE-414C18190B27}"/>
              </a:ext>
            </a:extLst>
          </p:cNvPr>
          <p:cNvSpPr/>
          <p:nvPr/>
        </p:nvSpPr>
        <p:spPr>
          <a:xfrm>
            <a:off x="4025891" y="2820813"/>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66" name="直接箭头连接符 6965">
            <a:extLst>
              <a:ext uri="{FF2B5EF4-FFF2-40B4-BE49-F238E27FC236}">
                <a16:creationId xmlns:a16="http://schemas.microsoft.com/office/drawing/2014/main" id="{4AC6F77F-AB1B-0E8D-0816-4ADB39D53DE5}"/>
              </a:ext>
            </a:extLst>
          </p:cNvPr>
          <p:cNvCxnSpPr>
            <a:stCxn id="54" idx="3"/>
            <a:endCxn id="6962" idx="2"/>
          </p:cNvCxnSpPr>
          <p:nvPr/>
        </p:nvCxnSpPr>
        <p:spPr>
          <a:xfrm>
            <a:off x="3427129" y="754260"/>
            <a:ext cx="572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67" name="直接箭头连接符 6966">
            <a:extLst>
              <a:ext uri="{FF2B5EF4-FFF2-40B4-BE49-F238E27FC236}">
                <a16:creationId xmlns:a16="http://schemas.microsoft.com/office/drawing/2014/main" id="{B5C7D58E-05CC-66CF-B674-AAE326C355B8}"/>
              </a:ext>
            </a:extLst>
          </p:cNvPr>
          <p:cNvCxnSpPr>
            <a:cxnSpLocks/>
            <a:stCxn id="57" idx="3"/>
            <a:endCxn id="6964" idx="2"/>
          </p:cNvCxnSpPr>
          <p:nvPr/>
        </p:nvCxnSpPr>
        <p:spPr>
          <a:xfrm>
            <a:off x="3427129" y="2930106"/>
            <a:ext cx="598762" cy="28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3" name="连接符: 肘形 6972">
            <a:extLst>
              <a:ext uri="{FF2B5EF4-FFF2-40B4-BE49-F238E27FC236}">
                <a16:creationId xmlns:a16="http://schemas.microsoft.com/office/drawing/2014/main" id="{6977EC6B-B546-1725-97B6-AE4E4790F3B6}"/>
              </a:ext>
            </a:extLst>
          </p:cNvPr>
          <p:cNvCxnSpPr>
            <a:stCxn id="14" idx="6"/>
            <a:endCxn id="6964" idx="0"/>
          </p:cNvCxnSpPr>
          <p:nvPr/>
        </p:nvCxnSpPr>
        <p:spPr>
          <a:xfrm>
            <a:off x="2278835" y="2425832"/>
            <a:ext cx="1874056" cy="3949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5" name="连接符: 肘形 6974">
            <a:extLst>
              <a:ext uri="{FF2B5EF4-FFF2-40B4-BE49-F238E27FC236}">
                <a16:creationId xmlns:a16="http://schemas.microsoft.com/office/drawing/2014/main" id="{9E6F0573-CCC0-F7E7-2910-4DFED1A6916A}"/>
              </a:ext>
            </a:extLst>
          </p:cNvPr>
          <p:cNvCxnSpPr>
            <a:cxnSpLocks/>
            <a:stCxn id="13" idx="6"/>
            <a:endCxn id="6962" idx="4"/>
          </p:cNvCxnSpPr>
          <p:nvPr/>
        </p:nvCxnSpPr>
        <p:spPr>
          <a:xfrm flipV="1">
            <a:off x="2278835" y="866431"/>
            <a:ext cx="1847494" cy="4460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97" name="连接符: 肘形 6996">
            <a:extLst>
              <a:ext uri="{FF2B5EF4-FFF2-40B4-BE49-F238E27FC236}">
                <a16:creationId xmlns:a16="http://schemas.microsoft.com/office/drawing/2014/main" id="{43EA448C-4E1A-ED71-ABC7-F2D6BC141AC2}"/>
              </a:ext>
            </a:extLst>
          </p:cNvPr>
          <p:cNvCxnSpPr>
            <a:cxnSpLocks/>
            <a:stCxn id="6962" idx="6"/>
          </p:cNvCxnSpPr>
          <p:nvPr/>
        </p:nvCxnSpPr>
        <p:spPr>
          <a:xfrm flipV="1">
            <a:off x="4253329" y="752833"/>
            <a:ext cx="568089" cy="14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98" name="连接符: 肘形 6997">
            <a:extLst>
              <a:ext uri="{FF2B5EF4-FFF2-40B4-BE49-F238E27FC236}">
                <a16:creationId xmlns:a16="http://schemas.microsoft.com/office/drawing/2014/main" id="{22550E54-1411-18E2-6921-CA809FD2F1B6}"/>
              </a:ext>
            </a:extLst>
          </p:cNvPr>
          <p:cNvCxnSpPr>
            <a:cxnSpLocks/>
            <a:stCxn id="6964" idx="6"/>
          </p:cNvCxnSpPr>
          <p:nvPr/>
        </p:nvCxnSpPr>
        <p:spPr>
          <a:xfrm flipV="1">
            <a:off x="4279891" y="2930106"/>
            <a:ext cx="535642" cy="2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03" name="Google Shape;6357;p63">
            <a:extLst>
              <a:ext uri="{FF2B5EF4-FFF2-40B4-BE49-F238E27FC236}">
                <a16:creationId xmlns:a16="http://schemas.microsoft.com/office/drawing/2014/main" id="{3943B1C8-38FE-82FE-870A-792DAE2C26C4}"/>
              </a:ext>
            </a:extLst>
          </p:cNvPr>
          <p:cNvSpPr/>
          <p:nvPr/>
        </p:nvSpPr>
        <p:spPr>
          <a:xfrm>
            <a:off x="4883798" y="580440"/>
            <a:ext cx="780300" cy="780300"/>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7" name="直接连接符 7006">
            <a:extLst>
              <a:ext uri="{FF2B5EF4-FFF2-40B4-BE49-F238E27FC236}">
                <a16:creationId xmlns:a16="http://schemas.microsoft.com/office/drawing/2014/main" id="{18A96065-3E46-6B0B-F836-83C7031ABB21}"/>
              </a:ext>
            </a:extLst>
          </p:cNvPr>
          <p:cNvCxnSpPr/>
          <p:nvPr/>
        </p:nvCxnSpPr>
        <p:spPr>
          <a:xfrm flipV="1">
            <a:off x="4883798" y="4344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08" name="直接连接符 7007">
            <a:extLst>
              <a:ext uri="{FF2B5EF4-FFF2-40B4-BE49-F238E27FC236}">
                <a16:creationId xmlns:a16="http://schemas.microsoft.com/office/drawing/2014/main" id="{F846E40F-DDEB-59BD-9EC8-B166DBB1DC42}"/>
              </a:ext>
            </a:extLst>
          </p:cNvPr>
          <p:cNvCxnSpPr/>
          <p:nvPr/>
        </p:nvCxnSpPr>
        <p:spPr>
          <a:xfrm flipV="1">
            <a:off x="5664098" y="4344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09" name="直接连接符 7008">
            <a:extLst>
              <a:ext uri="{FF2B5EF4-FFF2-40B4-BE49-F238E27FC236}">
                <a16:creationId xmlns:a16="http://schemas.microsoft.com/office/drawing/2014/main" id="{2CA7DD8B-610D-A7E5-D655-9991A3921AAE}"/>
              </a:ext>
            </a:extLst>
          </p:cNvPr>
          <p:cNvCxnSpPr>
            <a:cxnSpLocks/>
          </p:cNvCxnSpPr>
          <p:nvPr/>
        </p:nvCxnSpPr>
        <p:spPr>
          <a:xfrm flipV="1">
            <a:off x="5671425" y="1214792"/>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13" name="Google Shape;6357;p63">
            <a:extLst>
              <a:ext uri="{FF2B5EF4-FFF2-40B4-BE49-F238E27FC236}">
                <a16:creationId xmlns:a16="http://schemas.microsoft.com/office/drawing/2014/main" id="{8612763C-146D-687A-9B93-5C8179B1232E}"/>
              </a:ext>
            </a:extLst>
          </p:cNvPr>
          <p:cNvSpPr/>
          <p:nvPr/>
        </p:nvSpPr>
        <p:spPr>
          <a:xfrm>
            <a:off x="4956688" y="1536392"/>
            <a:ext cx="780300" cy="7803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6357;p63">
            <a:extLst>
              <a:ext uri="{FF2B5EF4-FFF2-40B4-BE49-F238E27FC236}">
                <a16:creationId xmlns:a16="http://schemas.microsoft.com/office/drawing/2014/main" id="{470825A2-65BA-5DFE-BF5F-40047F18EF44}"/>
              </a:ext>
            </a:extLst>
          </p:cNvPr>
          <p:cNvSpPr/>
          <p:nvPr/>
        </p:nvSpPr>
        <p:spPr>
          <a:xfrm>
            <a:off x="4938564" y="1572984"/>
            <a:ext cx="775797" cy="787064"/>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5" name="Google Shape;6357;p63">
            <a:extLst>
              <a:ext uri="{FF2B5EF4-FFF2-40B4-BE49-F238E27FC236}">
                <a16:creationId xmlns:a16="http://schemas.microsoft.com/office/drawing/2014/main" id="{3BFBF469-F2B7-3BFF-1412-61372D48DF32}"/>
              </a:ext>
            </a:extLst>
          </p:cNvPr>
          <p:cNvSpPr/>
          <p:nvPr/>
        </p:nvSpPr>
        <p:spPr>
          <a:xfrm>
            <a:off x="4894308" y="1616382"/>
            <a:ext cx="775797" cy="787064"/>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6" name="Google Shape;6357;p63">
            <a:extLst>
              <a:ext uri="{FF2B5EF4-FFF2-40B4-BE49-F238E27FC236}">
                <a16:creationId xmlns:a16="http://schemas.microsoft.com/office/drawing/2014/main" id="{927A917E-D569-2EC5-1D5D-3380DCC5E8B9}"/>
              </a:ext>
            </a:extLst>
          </p:cNvPr>
          <p:cNvSpPr/>
          <p:nvPr/>
        </p:nvSpPr>
        <p:spPr>
          <a:xfrm>
            <a:off x="4841729" y="1682340"/>
            <a:ext cx="780300" cy="7803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7" name="直接连接符 7016">
            <a:extLst>
              <a:ext uri="{FF2B5EF4-FFF2-40B4-BE49-F238E27FC236}">
                <a16:creationId xmlns:a16="http://schemas.microsoft.com/office/drawing/2014/main" id="{2985FC53-66CB-3195-191D-C63B593AA362}"/>
              </a:ext>
            </a:extLst>
          </p:cNvPr>
          <p:cNvCxnSpPr/>
          <p:nvPr/>
        </p:nvCxnSpPr>
        <p:spPr>
          <a:xfrm flipV="1">
            <a:off x="4841729" y="15363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18" name="直接连接符 7017">
            <a:extLst>
              <a:ext uri="{FF2B5EF4-FFF2-40B4-BE49-F238E27FC236}">
                <a16:creationId xmlns:a16="http://schemas.microsoft.com/office/drawing/2014/main" id="{D67E515E-0EC1-B795-9C86-72F1E2FD0716}"/>
              </a:ext>
            </a:extLst>
          </p:cNvPr>
          <p:cNvCxnSpPr/>
          <p:nvPr/>
        </p:nvCxnSpPr>
        <p:spPr>
          <a:xfrm flipV="1">
            <a:off x="5622029" y="15363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19" name="直接连接符 7018">
            <a:extLst>
              <a:ext uri="{FF2B5EF4-FFF2-40B4-BE49-F238E27FC236}">
                <a16:creationId xmlns:a16="http://schemas.microsoft.com/office/drawing/2014/main" id="{2ED85029-2A16-397E-068A-431F8A85D811}"/>
              </a:ext>
            </a:extLst>
          </p:cNvPr>
          <p:cNvCxnSpPr>
            <a:cxnSpLocks/>
          </p:cNvCxnSpPr>
          <p:nvPr/>
        </p:nvCxnSpPr>
        <p:spPr>
          <a:xfrm flipV="1">
            <a:off x="5629356" y="2316692"/>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20" name="Google Shape;6357;p63">
            <a:extLst>
              <a:ext uri="{FF2B5EF4-FFF2-40B4-BE49-F238E27FC236}">
                <a16:creationId xmlns:a16="http://schemas.microsoft.com/office/drawing/2014/main" id="{5E11D0A8-6947-82BF-36EF-C49578A31DA9}"/>
              </a:ext>
            </a:extLst>
          </p:cNvPr>
          <p:cNvSpPr/>
          <p:nvPr/>
        </p:nvSpPr>
        <p:spPr>
          <a:xfrm>
            <a:off x="4964015" y="2638292"/>
            <a:ext cx="780300" cy="7803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6357;p63">
            <a:extLst>
              <a:ext uri="{FF2B5EF4-FFF2-40B4-BE49-F238E27FC236}">
                <a16:creationId xmlns:a16="http://schemas.microsoft.com/office/drawing/2014/main" id="{E3C2DBB7-AC0C-5494-EC1E-E5E16E86DB04}"/>
              </a:ext>
            </a:extLst>
          </p:cNvPr>
          <p:cNvSpPr/>
          <p:nvPr/>
        </p:nvSpPr>
        <p:spPr>
          <a:xfrm>
            <a:off x="4945891" y="2674884"/>
            <a:ext cx="775797" cy="787064"/>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2" name="Google Shape;6357;p63">
            <a:extLst>
              <a:ext uri="{FF2B5EF4-FFF2-40B4-BE49-F238E27FC236}">
                <a16:creationId xmlns:a16="http://schemas.microsoft.com/office/drawing/2014/main" id="{F705E5C2-6E27-D217-B6B4-607C2D72B43E}"/>
              </a:ext>
            </a:extLst>
          </p:cNvPr>
          <p:cNvSpPr/>
          <p:nvPr/>
        </p:nvSpPr>
        <p:spPr>
          <a:xfrm>
            <a:off x="4901635" y="2718282"/>
            <a:ext cx="775797" cy="787064"/>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3" name="Google Shape;6357;p63">
            <a:extLst>
              <a:ext uri="{FF2B5EF4-FFF2-40B4-BE49-F238E27FC236}">
                <a16:creationId xmlns:a16="http://schemas.microsoft.com/office/drawing/2014/main" id="{441AB4D5-4357-85EB-3043-38EA84D6E987}"/>
              </a:ext>
            </a:extLst>
          </p:cNvPr>
          <p:cNvSpPr/>
          <p:nvPr/>
        </p:nvSpPr>
        <p:spPr>
          <a:xfrm>
            <a:off x="4849056" y="2784240"/>
            <a:ext cx="780300" cy="7803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4" name="直接连接符 7023">
            <a:extLst>
              <a:ext uri="{FF2B5EF4-FFF2-40B4-BE49-F238E27FC236}">
                <a16:creationId xmlns:a16="http://schemas.microsoft.com/office/drawing/2014/main" id="{B3465730-EC80-9F08-65FF-BB1504FBA454}"/>
              </a:ext>
            </a:extLst>
          </p:cNvPr>
          <p:cNvCxnSpPr/>
          <p:nvPr/>
        </p:nvCxnSpPr>
        <p:spPr>
          <a:xfrm flipV="1">
            <a:off x="4849056" y="26382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25" name="直接连接符 7024">
            <a:extLst>
              <a:ext uri="{FF2B5EF4-FFF2-40B4-BE49-F238E27FC236}">
                <a16:creationId xmlns:a16="http://schemas.microsoft.com/office/drawing/2014/main" id="{16840EF7-6493-7811-A543-60C1D54FBE83}"/>
              </a:ext>
            </a:extLst>
          </p:cNvPr>
          <p:cNvCxnSpPr/>
          <p:nvPr/>
        </p:nvCxnSpPr>
        <p:spPr>
          <a:xfrm flipV="1">
            <a:off x="5629356" y="26382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26" name="直接连接符 7025">
            <a:extLst>
              <a:ext uri="{FF2B5EF4-FFF2-40B4-BE49-F238E27FC236}">
                <a16:creationId xmlns:a16="http://schemas.microsoft.com/office/drawing/2014/main" id="{4E3CF10C-A605-0381-81EF-B58052D46CA3}"/>
              </a:ext>
            </a:extLst>
          </p:cNvPr>
          <p:cNvCxnSpPr>
            <a:cxnSpLocks/>
          </p:cNvCxnSpPr>
          <p:nvPr/>
        </p:nvCxnSpPr>
        <p:spPr>
          <a:xfrm flipV="1">
            <a:off x="5636683" y="3418592"/>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050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60">
          <a:extLst>
            <a:ext uri="{FF2B5EF4-FFF2-40B4-BE49-F238E27FC236}">
              <a16:creationId xmlns:a16="http://schemas.microsoft.com/office/drawing/2014/main" id="{77D6A36B-5787-A2AD-BACC-B00B5C8555A2}"/>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F8287AB0-C0D0-A55D-342E-5FB372EB7E51}"/>
              </a:ext>
            </a:extLst>
          </p:cNvPr>
          <p:cNvGrpSpPr/>
          <p:nvPr/>
        </p:nvGrpSpPr>
        <p:grpSpPr>
          <a:xfrm>
            <a:off x="-213661" y="-96314"/>
            <a:ext cx="10200219" cy="5366280"/>
            <a:chOff x="-213661" y="-96314"/>
            <a:chExt cx="10200219" cy="5366280"/>
          </a:xfrm>
        </p:grpSpPr>
        <p:sp>
          <p:nvSpPr>
            <p:cNvPr id="2" name="Google Shape;6357;p63">
              <a:extLst>
                <a:ext uri="{FF2B5EF4-FFF2-40B4-BE49-F238E27FC236}">
                  <a16:creationId xmlns:a16="http://schemas.microsoft.com/office/drawing/2014/main" id="{ECAF48A9-0127-B7FF-5351-4BB71E4E1046}"/>
                </a:ext>
              </a:extLst>
            </p:cNvPr>
            <p:cNvSpPr/>
            <p:nvPr/>
          </p:nvSpPr>
          <p:spPr>
            <a:xfrm>
              <a:off x="110219" y="360683"/>
              <a:ext cx="780300" cy="780300"/>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357;p63">
              <a:extLst>
                <a:ext uri="{FF2B5EF4-FFF2-40B4-BE49-F238E27FC236}">
                  <a16:creationId xmlns:a16="http://schemas.microsoft.com/office/drawing/2014/main" id="{6A34F3D0-7616-3700-C9DB-4D1EF8175341}"/>
                </a:ext>
              </a:extLst>
            </p:cNvPr>
            <p:cNvSpPr/>
            <p:nvPr/>
          </p:nvSpPr>
          <p:spPr>
            <a:xfrm>
              <a:off x="92095" y="397275"/>
              <a:ext cx="775797" cy="787064"/>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357;p63">
              <a:extLst>
                <a:ext uri="{FF2B5EF4-FFF2-40B4-BE49-F238E27FC236}">
                  <a16:creationId xmlns:a16="http://schemas.microsoft.com/office/drawing/2014/main" id="{43D9A035-62C1-B0B4-939E-C6D3B49F9ABC}"/>
                </a:ext>
              </a:extLst>
            </p:cNvPr>
            <p:cNvSpPr/>
            <p:nvPr/>
          </p:nvSpPr>
          <p:spPr>
            <a:xfrm>
              <a:off x="47839" y="440673"/>
              <a:ext cx="775797" cy="787064"/>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6357;p63">
              <a:extLst>
                <a:ext uri="{FF2B5EF4-FFF2-40B4-BE49-F238E27FC236}">
                  <a16:creationId xmlns:a16="http://schemas.microsoft.com/office/drawing/2014/main" id="{566E96BA-DB73-127B-DAC5-B82E7B54351E}"/>
                </a:ext>
              </a:extLst>
            </p:cNvPr>
            <p:cNvSpPr/>
            <p:nvPr/>
          </p:nvSpPr>
          <p:spPr>
            <a:xfrm>
              <a:off x="-4740" y="506631"/>
              <a:ext cx="780300" cy="780300"/>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直接连接符 6">
              <a:extLst>
                <a:ext uri="{FF2B5EF4-FFF2-40B4-BE49-F238E27FC236}">
                  <a16:creationId xmlns:a16="http://schemas.microsoft.com/office/drawing/2014/main" id="{1EEA5111-22E8-4584-96FC-3027C60A3A7D}"/>
                </a:ext>
              </a:extLst>
            </p:cNvPr>
            <p:cNvCxnSpPr/>
            <p:nvPr/>
          </p:nvCxnSpPr>
          <p:spPr>
            <a:xfrm flipV="1">
              <a:off x="-4740" y="360683"/>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A0F2AB7-A9D9-DD10-F096-BAD42F82C5D4}"/>
                </a:ext>
              </a:extLst>
            </p:cNvPr>
            <p:cNvCxnSpPr/>
            <p:nvPr/>
          </p:nvCxnSpPr>
          <p:spPr>
            <a:xfrm flipV="1">
              <a:off x="775560" y="360683"/>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6AC19A3-9E22-5685-C921-A5AD27F48197}"/>
                </a:ext>
              </a:extLst>
            </p:cNvPr>
            <p:cNvCxnSpPr>
              <a:cxnSpLocks/>
            </p:cNvCxnSpPr>
            <p:nvPr/>
          </p:nvCxnSpPr>
          <p:spPr>
            <a:xfrm flipV="1">
              <a:off x="782887" y="1140983"/>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Google Shape;6357;p63">
              <a:extLst>
                <a:ext uri="{FF2B5EF4-FFF2-40B4-BE49-F238E27FC236}">
                  <a16:creationId xmlns:a16="http://schemas.microsoft.com/office/drawing/2014/main" id="{366B7C11-2832-FDDF-58AC-1F549ED9A223}"/>
                </a:ext>
              </a:extLst>
            </p:cNvPr>
            <p:cNvSpPr/>
            <p:nvPr/>
          </p:nvSpPr>
          <p:spPr>
            <a:xfrm>
              <a:off x="137080" y="1945304"/>
              <a:ext cx="780300" cy="7803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357;p63">
              <a:extLst>
                <a:ext uri="{FF2B5EF4-FFF2-40B4-BE49-F238E27FC236}">
                  <a16:creationId xmlns:a16="http://schemas.microsoft.com/office/drawing/2014/main" id="{567E6A60-2B92-A5E2-10DF-7FF58D220A15}"/>
                </a:ext>
              </a:extLst>
            </p:cNvPr>
            <p:cNvSpPr/>
            <p:nvPr/>
          </p:nvSpPr>
          <p:spPr>
            <a:xfrm>
              <a:off x="118956" y="1981896"/>
              <a:ext cx="775797" cy="787064"/>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357;p63">
              <a:extLst>
                <a:ext uri="{FF2B5EF4-FFF2-40B4-BE49-F238E27FC236}">
                  <a16:creationId xmlns:a16="http://schemas.microsoft.com/office/drawing/2014/main" id="{EAA85FC7-A610-90AC-E29C-BEEE8C0DF80E}"/>
                </a:ext>
              </a:extLst>
            </p:cNvPr>
            <p:cNvSpPr/>
            <p:nvPr/>
          </p:nvSpPr>
          <p:spPr>
            <a:xfrm>
              <a:off x="74700" y="2025294"/>
              <a:ext cx="775797" cy="787064"/>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6357;p63">
              <a:extLst>
                <a:ext uri="{FF2B5EF4-FFF2-40B4-BE49-F238E27FC236}">
                  <a16:creationId xmlns:a16="http://schemas.microsoft.com/office/drawing/2014/main" id="{5CE250A1-E8C0-3F16-05E6-62808111EBFA}"/>
                </a:ext>
              </a:extLst>
            </p:cNvPr>
            <p:cNvSpPr/>
            <p:nvPr/>
          </p:nvSpPr>
          <p:spPr>
            <a:xfrm>
              <a:off x="22121" y="2091252"/>
              <a:ext cx="780300" cy="7803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直接连接符 16">
              <a:extLst>
                <a:ext uri="{FF2B5EF4-FFF2-40B4-BE49-F238E27FC236}">
                  <a16:creationId xmlns:a16="http://schemas.microsoft.com/office/drawing/2014/main" id="{09268FA2-8515-FF51-2722-5DB8DE281BC7}"/>
                </a:ext>
              </a:extLst>
            </p:cNvPr>
            <p:cNvCxnSpPr/>
            <p:nvPr/>
          </p:nvCxnSpPr>
          <p:spPr>
            <a:xfrm flipV="1">
              <a:off x="22121" y="1945304"/>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0DF2BE1-A862-E62C-2264-258923BBAE83}"/>
                </a:ext>
              </a:extLst>
            </p:cNvPr>
            <p:cNvCxnSpPr/>
            <p:nvPr/>
          </p:nvCxnSpPr>
          <p:spPr>
            <a:xfrm flipV="1">
              <a:off x="802421" y="1945304"/>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870BE94-2093-CD7E-A6F3-22FD8EC1E9D7}"/>
                </a:ext>
              </a:extLst>
            </p:cNvPr>
            <p:cNvCxnSpPr>
              <a:cxnSpLocks/>
            </p:cNvCxnSpPr>
            <p:nvPr/>
          </p:nvCxnSpPr>
          <p:spPr>
            <a:xfrm flipV="1">
              <a:off x="809748" y="2725604"/>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Google Shape;6357;p63">
              <a:extLst>
                <a:ext uri="{FF2B5EF4-FFF2-40B4-BE49-F238E27FC236}">
                  <a16:creationId xmlns:a16="http://schemas.microsoft.com/office/drawing/2014/main" id="{FE48704D-3336-E1F7-347A-DCCA7CD6328E}"/>
                </a:ext>
              </a:extLst>
            </p:cNvPr>
            <p:cNvSpPr/>
            <p:nvPr/>
          </p:nvSpPr>
          <p:spPr>
            <a:xfrm>
              <a:off x="114959" y="3719498"/>
              <a:ext cx="780300" cy="7803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57;p63">
              <a:extLst>
                <a:ext uri="{FF2B5EF4-FFF2-40B4-BE49-F238E27FC236}">
                  <a16:creationId xmlns:a16="http://schemas.microsoft.com/office/drawing/2014/main" id="{6736DDC2-0D21-5AC8-52F4-2CC7DCD38613}"/>
                </a:ext>
              </a:extLst>
            </p:cNvPr>
            <p:cNvSpPr/>
            <p:nvPr/>
          </p:nvSpPr>
          <p:spPr>
            <a:xfrm>
              <a:off x="96835" y="3756090"/>
              <a:ext cx="775797" cy="787064"/>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357;p63">
              <a:extLst>
                <a:ext uri="{FF2B5EF4-FFF2-40B4-BE49-F238E27FC236}">
                  <a16:creationId xmlns:a16="http://schemas.microsoft.com/office/drawing/2014/main" id="{99CC1AF3-7087-9617-760D-F5508CE53EEA}"/>
                </a:ext>
              </a:extLst>
            </p:cNvPr>
            <p:cNvSpPr/>
            <p:nvPr/>
          </p:nvSpPr>
          <p:spPr>
            <a:xfrm>
              <a:off x="52579" y="3799488"/>
              <a:ext cx="775797" cy="787064"/>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357;p63">
              <a:extLst>
                <a:ext uri="{FF2B5EF4-FFF2-40B4-BE49-F238E27FC236}">
                  <a16:creationId xmlns:a16="http://schemas.microsoft.com/office/drawing/2014/main" id="{F861E59E-6BD0-EB4C-42D0-FA3DEC1B2A1A}"/>
                </a:ext>
              </a:extLst>
            </p:cNvPr>
            <p:cNvSpPr/>
            <p:nvPr/>
          </p:nvSpPr>
          <p:spPr>
            <a:xfrm>
              <a:off x="0" y="3865446"/>
              <a:ext cx="780300" cy="7803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直接连接符 23">
              <a:extLst>
                <a:ext uri="{FF2B5EF4-FFF2-40B4-BE49-F238E27FC236}">
                  <a16:creationId xmlns:a16="http://schemas.microsoft.com/office/drawing/2014/main" id="{3FB201F5-9FE5-8942-FEB2-882B3AF32E12}"/>
                </a:ext>
              </a:extLst>
            </p:cNvPr>
            <p:cNvCxnSpPr/>
            <p:nvPr/>
          </p:nvCxnSpPr>
          <p:spPr>
            <a:xfrm flipV="1">
              <a:off x="0" y="3719498"/>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FFB4EF-A99C-9A15-C6F6-D6667EE59E25}"/>
                </a:ext>
              </a:extLst>
            </p:cNvPr>
            <p:cNvCxnSpPr/>
            <p:nvPr/>
          </p:nvCxnSpPr>
          <p:spPr>
            <a:xfrm flipV="1">
              <a:off x="780300" y="3719498"/>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F9456FA-8AED-6D59-9A13-2021098E505E}"/>
                </a:ext>
              </a:extLst>
            </p:cNvPr>
            <p:cNvCxnSpPr>
              <a:cxnSpLocks/>
            </p:cNvCxnSpPr>
            <p:nvPr/>
          </p:nvCxnSpPr>
          <p:spPr>
            <a:xfrm flipV="1">
              <a:off x="787627" y="4499798"/>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Google Shape;6766;p70">
              <a:extLst>
                <a:ext uri="{FF2B5EF4-FFF2-40B4-BE49-F238E27FC236}">
                  <a16:creationId xmlns:a16="http://schemas.microsoft.com/office/drawing/2014/main" id="{CC6F187A-51D8-8580-9D2C-7DAD97D49CD2}"/>
                </a:ext>
              </a:extLst>
            </p:cNvPr>
            <p:cNvSpPr/>
            <p:nvPr/>
          </p:nvSpPr>
          <p:spPr>
            <a:xfrm rot="5400000">
              <a:off x="1107873" y="654320"/>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28" name="Google Shape;6766;p70">
              <a:extLst>
                <a:ext uri="{FF2B5EF4-FFF2-40B4-BE49-F238E27FC236}">
                  <a16:creationId xmlns:a16="http://schemas.microsoft.com/office/drawing/2014/main" id="{0BC34AB1-1096-BF73-64D8-9C633EBDC276}"/>
                </a:ext>
              </a:extLst>
            </p:cNvPr>
            <p:cNvSpPr/>
            <p:nvPr/>
          </p:nvSpPr>
          <p:spPr>
            <a:xfrm rot="5400000">
              <a:off x="1133162" y="2217685"/>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29" name="Google Shape;6766;p70">
              <a:extLst>
                <a:ext uri="{FF2B5EF4-FFF2-40B4-BE49-F238E27FC236}">
                  <a16:creationId xmlns:a16="http://schemas.microsoft.com/office/drawing/2014/main" id="{4C971137-8D36-3B1D-7D96-C1DD901C71BF}"/>
                </a:ext>
              </a:extLst>
            </p:cNvPr>
            <p:cNvSpPr/>
            <p:nvPr/>
          </p:nvSpPr>
          <p:spPr>
            <a:xfrm rot="5400000">
              <a:off x="1097410" y="4041628"/>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grpSp>
          <p:nvGrpSpPr>
            <p:cNvPr id="6935" name="组合 6934">
              <a:extLst>
                <a:ext uri="{FF2B5EF4-FFF2-40B4-BE49-F238E27FC236}">
                  <a16:creationId xmlns:a16="http://schemas.microsoft.com/office/drawing/2014/main" id="{E0BD86B0-D405-1420-E92C-B2E3C04B1953}"/>
                </a:ext>
              </a:extLst>
            </p:cNvPr>
            <p:cNvGrpSpPr/>
            <p:nvPr/>
          </p:nvGrpSpPr>
          <p:grpSpPr>
            <a:xfrm>
              <a:off x="1999038" y="13552"/>
              <a:ext cx="589622" cy="526742"/>
              <a:chOff x="2163901" y="13552"/>
              <a:chExt cx="895259" cy="926248"/>
            </a:xfrm>
            <a:solidFill>
              <a:schemeClr val="accent5">
                <a:lumMod val="20000"/>
                <a:lumOff val="80000"/>
              </a:schemeClr>
            </a:solidFill>
          </p:grpSpPr>
          <p:sp>
            <p:nvSpPr>
              <p:cNvPr id="31" name="Google Shape;6357;p63">
                <a:extLst>
                  <a:ext uri="{FF2B5EF4-FFF2-40B4-BE49-F238E27FC236}">
                    <a16:creationId xmlns:a16="http://schemas.microsoft.com/office/drawing/2014/main" id="{55CDEE94-D6C1-F15E-5D8A-79CEC284A534}"/>
                  </a:ext>
                </a:extLst>
              </p:cNvPr>
              <p:cNvSpPr/>
              <p:nvPr/>
            </p:nvSpPr>
            <p:spPr>
              <a:xfrm>
                <a:off x="2278860" y="13552"/>
                <a:ext cx="780300"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57;p63">
                <a:extLst>
                  <a:ext uri="{FF2B5EF4-FFF2-40B4-BE49-F238E27FC236}">
                    <a16:creationId xmlns:a16="http://schemas.microsoft.com/office/drawing/2014/main" id="{958CA1EF-F45A-43B5-84C6-89C25DEE8D49}"/>
                  </a:ext>
                </a:extLst>
              </p:cNvPr>
              <p:cNvSpPr/>
              <p:nvPr/>
            </p:nvSpPr>
            <p:spPr>
              <a:xfrm>
                <a:off x="2260736" y="50144"/>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357;p63">
                <a:extLst>
                  <a:ext uri="{FF2B5EF4-FFF2-40B4-BE49-F238E27FC236}">
                    <a16:creationId xmlns:a16="http://schemas.microsoft.com/office/drawing/2014/main" id="{2DD48626-18CE-2864-F3EF-48F1ED6B7B6B}"/>
                  </a:ext>
                </a:extLst>
              </p:cNvPr>
              <p:cNvSpPr/>
              <p:nvPr/>
            </p:nvSpPr>
            <p:spPr>
              <a:xfrm>
                <a:off x="2216480" y="93542"/>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6357;p63">
                <a:extLst>
                  <a:ext uri="{FF2B5EF4-FFF2-40B4-BE49-F238E27FC236}">
                    <a16:creationId xmlns:a16="http://schemas.microsoft.com/office/drawing/2014/main" id="{59FBA524-309F-CD87-F5B5-22C0AA90CA86}"/>
                  </a:ext>
                </a:extLst>
              </p:cNvPr>
              <p:cNvSpPr/>
              <p:nvPr/>
            </p:nvSpPr>
            <p:spPr>
              <a:xfrm>
                <a:off x="2163901" y="159500"/>
                <a:ext cx="780299"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7" name="直接连接符 36">
                <a:extLst>
                  <a:ext uri="{FF2B5EF4-FFF2-40B4-BE49-F238E27FC236}">
                    <a16:creationId xmlns:a16="http://schemas.microsoft.com/office/drawing/2014/main" id="{D1E88154-A001-25A5-B57D-0834415E87EE}"/>
                  </a:ext>
                </a:extLst>
              </p:cNvPr>
              <p:cNvCxnSpPr/>
              <p:nvPr/>
            </p:nvCxnSpPr>
            <p:spPr>
              <a:xfrm flipV="1">
                <a:off x="21639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02A0273-D3DD-D252-44C3-1084555976EE}"/>
                  </a:ext>
                </a:extLst>
              </p:cNvPr>
              <p:cNvCxnSpPr/>
              <p:nvPr/>
            </p:nvCxnSpPr>
            <p:spPr>
              <a:xfrm flipV="1">
                <a:off x="29442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1484E92-3678-48D6-7802-39143026F6DF}"/>
                  </a:ext>
                </a:extLst>
              </p:cNvPr>
              <p:cNvCxnSpPr>
                <a:cxnSpLocks/>
              </p:cNvCxnSpPr>
              <p:nvPr/>
            </p:nvCxnSpPr>
            <p:spPr>
              <a:xfrm flipV="1">
                <a:off x="2951528" y="793852"/>
                <a:ext cx="107632"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937" name="组合 6936">
              <a:extLst>
                <a:ext uri="{FF2B5EF4-FFF2-40B4-BE49-F238E27FC236}">
                  <a16:creationId xmlns:a16="http://schemas.microsoft.com/office/drawing/2014/main" id="{050E5403-45F2-BB36-9FC8-783734E9ADE1}"/>
                </a:ext>
              </a:extLst>
            </p:cNvPr>
            <p:cNvGrpSpPr/>
            <p:nvPr/>
          </p:nvGrpSpPr>
          <p:grpSpPr>
            <a:xfrm>
              <a:off x="1994328" y="874694"/>
              <a:ext cx="589622" cy="526742"/>
              <a:chOff x="2163901" y="13552"/>
              <a:chExt cx="895259" cy="926248"/>
            </a:xfrm>
            <a:solidFill>
              <a:srgbClr val="FFDDB3"/>
            </a:solidFill>
          </p:grpSpPr>
          <p:sp>
            <p:nvSpPr>
              <p:cNvPr id="6938" name="Google Shape;6357;p63">
                <a:extLst>
                  <a:ext uri="{FF2B5EF4-FFF2-40B4-BE49-F238E27FC236}">
                    <a16:creationId xmlns:a16="http://schemas.microsoft.com/office/drawing/2014/main" id="{8572BC91-7FB9-D048-FC18-436E5C1BE502}"/>
                  </a:ext>
                </a:extLst>
              </p:cNvPr>
              <p:cNvSpPr/>
              <p:nvPr/>
            </p:nvSpPr>
            <p:spPr>
              <a:xfrm>
                <a:off x="2278860" y="13552"/>
                <a:ext cx="780300"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357;p63">
                <a:extLst>
                  <a:ext uri="{FF2B5EF4-FFF2-40B4-BE49-F238E27FC236}">
                    <a16:creationId xmlns:a16="http://schemas.microsoft.com/office/drawing/2014/main" id="{5F634C49-04AA-683A-0522-31445CC22EF5}"/>
                  </a:ext>
                </a:extLst>
              </p:cNvPr>
              <p:cNvSpPr/>
              <p:nvPr/>
            </p:nvSpPr>
            <p:spPr>
              <a:xfrm>
                <a:off x="2260736" y="50144"/>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0" name="Google Shape;6357;p63">
                <a:extLst>
                  <a:ext uri="{FF2B5EF4-FFF2-40B4-BE49-F238E27FC236}">
                    <a16:creationId xmlns:a16="http://schemas.microsoft.com/office/drawing/2014/main" id="{9D28A0FB-EAC0-E82F-218A-9344F5F2AC49}"/>
                  </a:ext>
                </a:extLst>
              </p:cNvPr>
              <p:cNvSpPr/>
              <p:nvPr/>
            </p:nvSpPr>
            <p:spPr>
              <a:xfrm>
                <a:off x="2216480" y="93542"/>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1" name="Google Shape;6357;p63">
                <a:extLst>
                  <a:ext uri="{FF2B5EF4-FFF2-40B4-BE49-F238E27FC236}">
                    <a16:creationId xmlns:a16="http://schemas.microsoft.com/office/drawing/2014/main" id="{76B134E6-B076-C0D4-CFEE-88CFCCF60D78}"/>
                  </a:ext>
                </a:extLst>
              </p:cNvPr>
              <p:cNvSpPr/>
              <p:nvPr/>
            </p:nvSpPr>
            <p:spPr>
              <a:xfrm>
                <a:off x="2163901" y="159500"/>
                <a:ext cx="780299"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42" name="直接连接符 6941">
                <a:extLst>
                  <a:ext uri="{FF2B5EF4-FFF2-40B4-BE49-F238E27FC236}">
                    <a16:creationId xmlns:a16="http://schemas.microsoft.com/office/drawing/2014/main" id="{AC591FCD-781F-1227-E6A7-06B26D610A40}"/>
                  </a:ext>
                </a:extLst>
              </p:cNvPr>
              <p:cNvCxnSpPr/>
              <p:nvPr/>
            </p:nvCxnSpPr>
            <p:spPr>
              <a:xfrm flipV="1">
                <a:off x="21639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43" name="直接连接符 6942">
                <a:extLst>
                  <a:ext uri="{FF2B5EF4-FFF2-40B4-BE49-F238E27FC236}">
                    <a16:creationId xmlns:a16="http://schemas.microsoft.com/office/drawing/2014/main" id="{2DADFBE1-9598-8E10-460C-188EBEFBC289}"/>
                  </a:ext>
                </a:extLst>
              </p:cNvPr>
              <p:cNvCxnSpPr/>
              <p:nvPr/>
            </p:nvCxnSpPr>
            <p:spPr>
              <a:xfrm flipV="1">
                <a:off x="29442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45" name="直接连接符 6944">
                <a:extLst>
                  <a:ext uri="{FF2B5EF4-FFF2-40B4-BE49-F238E27FC236}">
                    <a16:creationId xmlns:a16="http://schemas.microsoft.com/office/drawing/2014/main" id="{00A4D7D3-21AD-3A7C-CDA4-EA79CFA7462A}"/>
                  </a:ext>
                </a:extLst>
              </p:cNvPr>
              <p:cNvCxnSpPr>
                <a:cxnSpLocks/>
              </p:cNvCxnSpPr>
              <p:nvPr/>
            </p:nvCxnSpPr>
            <p:spPr>
              <a:xfrm flipV="1">
                <a:off x="2951528" y="793852"/>
                <a:ext cx="107632"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947" name="组合 6946">
              <a:extLst>
                <a:ext uri="{FF2B5EF4-FFF2-40B4-BE49-F238E27FC236}">
                  <a16:creationId xmlns:a16="http://schemas.microsoft.com/office/drawing/2014/main" id="{00133785-15FF-BBA7-D2F5-A5216B4C8630}"/>
                </a:ext>
              </a:extLst>
            </p:cNvPr>
            <p:cNvGrpSpPr/>
            <p:nvPr/>
          </p:nvGrpSpPr>
          <p:grpSpPr>
            <a:xfrm>
              <a:off x="1984916" y="3535198"/>
              <a:ext cx="589622" cy="526742"/>
              <a:chOff x="2163901" y="13552"/>
              <a:chExt cx="895259" cy="926248"/>
            </a:xfrm>
            <a:solidFill>
              <a:srgbClr val="00B050"/>
            </a:solidFill>
          </p:grpSpPr>
          <p:sp>
            <p:nvSpPr>
              <p:cNvPr id="6948" name="Google Shape;6357;p63">
                <a:extLst>
                  <a:ext uri="{FF2B5EF4-FFF2-40B4-BE49-F238E27FC236}">
                    <a16:creationId xmlns:a16="http://schemas.microsoft.com/office/drawing/2014/main" id="{CBBDA2C5-25F6-4CED-9C34-FB7634C31A92}"/>
                  </a:ext>
                </a:extLst>
              </p:cNvPr>
              <p:cNvSpPr/>
              <p:nvPr/>
            </p:nvSpPr>
            <p:spPr>
              <a:xfrm>
                <a:off x="2278860" y="13552"/>
                <a:ext cx="780300"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357;p63">
                <a:extLst>
                  <a:ext uri="{FF2B5EF4-FFF2-40B4-BE49-F238E27FC236}">
                    <a16:creationId xmlns:a16="http://schemas.microsoft.com/office/drawing/2014/main" id="{9A9E9CA8-C3C8-2385-FB15-01A6825D495D}"/>
                  </a:ext>
                </a:extLst>
              </p:cNvPr>
              <p:cNvSpPr/>
              <p:nvPr/>
            </p:nvSpPr>
            <p:spPr>
              <a:xfrm>
                <a:off x="2260736" y="50144"/>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1" name="Google Shape;6357;p63">
                <a:extLst>
                  <a:ext uri="{FF2B5EF4-FFF2-40B4-BE49-F238E27FC236}">
                    <a16:creationId xmlns:a16="http://schemas.microsoft.com/office/drawing/2014/main" id="{83D0A4B9-A8E7-3CD7-4950-B85437E074F6}"/>
                  </a:ext>
                </a:extLst>
              </p:cNvPr>
              <p:cNvSpPr/>
              <p:nvPr/>
            </p:nvSpPr>
            <p:spPr>
              <a:xfrm>
                <a:off x="2216480" y="93542"/>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3" name="Google Shape;6357;p63">
                <a:extLst>
                  <a:ext uri="{FF2B5EF4-FFF2-40B4-BE49-F238E27FC236}">
                    <a16:creationId xmlns:a16="http://schemas.microsoft.com/office/drawing/2014/main" id="{43A6AD5C-9DB8-68FD-12A0-678280C3B3D1}"/>
                  </a:ext>
                </a:extLst>
              </p:cNvPr>
              <p:cNvSpPr/>
              <p:nvPr/>
            </p:nvSpPr>
            <p:spPr>
              <a:xfrm>
                <a:off x="2163901" y="159500"/>
                <a:ext cx="780299"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955" name="直接连接符 6954">
                <a:extLst>
                  <a:ext uri="{FF2B5EF4-FFF2-40B4-BE49-F238E27FC236}">
                    <a16:creationId xmlns:a16="http://schemas.microsoft.com/office/drawing/2014/main" id="{95FE593A-3CC0-711A-888C-D549628936AC}"/>
                  </a:ext>
                </a:extLst>
              </p:cNvPr>
              <p:cNvCxnSpPr/>
              <p:nvPr/>
            </p:nvCxnSpPr>
            <p:spPr>
              <a:xfrm flipV="1">
                <a:off x="21639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57" name="直接连接符 6956">
                <a:extLst>
                  <a:ext uri="{FF2B5EF4-FFF2-40B4-BE49-F238E27FC236}">
                    <a16:creationId xmlns:a16="http://schemas.microsoft.com/office/drawing/2014/main" id="{449AAF51-1E7B-1455-6C18-F1796B1D5138}"/>
                  </a:ext>
                </a:extLst>
              </p:cNvPr>
              <p:cNvCxnSpPr/>
              <p:nvPr/>
            </p:nvCxnSpPr>
            <p:spPr>
              <a:xfrm flipV="1">
                <a:off x="29442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58" name="直接连接符 6957">
                <a:extLst>
                  <a:ext uri="{FF2B5EF4-FFF2-40B4-BE49-F238E27FC236}">
                    <a16:creationId xmlns:a16="http://schemas.microsoft.com/office/drawing/2014/main" id="{0B8EAD3B-0A9E-2193-5346-21589640B384}"/>
                  </a:ext>
                </a:extLst>
              </p:cNvPr>
              <p:cNvCxnSpPr>
                <a:cxnSpLocks/>
              </p:cNvCxnSpPr>
              <p:nvPr/>
            </p:nvCxnSpPr>
            <p:spPr>
              <a:xfrm flipV="1">
                <a:off x="2951528" y="793852"/>
                <a:ext cx="107632"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959" name="组合 6958">
              <a:extLst>
                <a:ext uri="{FF2B5EF4-FFF2-40B4-BE49-F238E27FC236}">
                  <a16:creationId xmlns:a16="http://schemas.microsoft.com/office/drawing/2014/main" id="{548D6D42-D470-7092-71C4-BA1F83BCFFCE}"/>
                </a:ext>
              </a:extLst>
            </p:cNvPr>
            <p:cNvGrpSpPr/>
            <p:nvPr/>
          </p:nvGrpSpPr>
          <p:grpSpPr>
            <a:xfrm>
              <a:off x="1999038" y="4318111"/>
              <a:ext cx="589622" cy="526742"/>
              <a:chOff x="2163901" y="13552"/>
              <a:chExt cx="895259" cy="926248"/>
            </a:xfrm>
            <a:solidFill>
              <a:schemeClr val="accent4"/>
            </a:solidFill>
          </p:grpSpPr>
          <p:sp>
            <p:nvSpPr>
              <p:cNvPr id="6960" name="Google Shape;6357;p63">
                <a:extLst>
                  <a:ext uri="{FF2B5EF4-FFF2-40B4-BE49-F238E27FC236}">
                    <a16:creationId xmlns:a16="http://schemas.microsoft.com/office/drawing/2014/main" id="{0E31EF86-119D-BB7D-CDD4-0E54860975B1}"/>
                  </a:ext>
                </a:extLst>
              </p:cNvPr>
              <p:cNvSpPr/>
              <p:nvPr/>
            </p:nvSpPr>
            <p:spPr>
              <a:xfrm>
                <a:off x="2278860" y="13552"/>
                <a:ext cx="780300"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357;p63">
                <a:extLst>
                  <a:ext uri="{FF2B5EF4-FFF2-40B4-BE49-F238E27FC236}">
                    <a16:creationId xmlns:a16="http://schemas.microsoft.com/office/drawing/2014/main" id="{BC73FD24-2E43-B043-2227-76E475638DA1}"/>
                  </a:ext>
                </a:extLst>
              </p:cNvPr>
              <p:cNvSpPr/>
              <p:nvPr/>
            </p:nvSpPr>
            <p:spPr>
              <a:xfrm>
                <a:off x="2260736" y="50144"/>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5" name="Google Shape;6357;p63">
                <a:extLst>
                  <a:ext uri="{FF2B5EF4-FFF2-40B4-BE49-F238E27FC236}">
                    <a16:creationId xmlns:a16="http://schemas.microsoft.com/office/drawing/2014/main" id="{AEF05062-45C7-0FB7-4B96-80932C3030D4}"/>
                  </a:ext>
                </a:extLst>
              </p:cNvPr>
              <p:cNvSpPr/>
              <p:nvPr/>
            </p:nvSpPr>
            <p:spPr>
              <a:xfrm>
                <a:off x="2216480" y="93542"/>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8" name="Google Shape;6357;p63">
                <a:extLst>
                  <a:ext uri="{FF2B5EF4-FFF2-40B4-BE49-F238E27FC236}">
                    <a16:creationId xmlns:a16="http://schemas.microsoft.com/office/drawing/2014/main" id="{BA77B295-276A-0A16-C94B-FA84B08C155F}"/>
                  </a:ext>
                </a:extLst>
              </p:cNvPr>
              <p:cNvSpPr/>
              <p:nvPr/>
            </p:nvSpPr>
            <p:spPr>
              <a:xfrm>
                <a:off x="2163901" y="159500"/>
                <a:ext cx="780299"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9" name="直接连接符 6968">
                <a:extLst>
                  <a:ext uri="{FF2B5EF4-FFF2-40B4-BE49-F238E27FC236}">
                    <a16:creationId xmlns:a16="http://schemas.microsoft.com/office/drawing/2014/main" id="{66A92485-CC14-74B0-1E91-4F153B8D8D9F}"/>
                  </a:ext>
                </a:extLst>
              </p:cNvPr>
              <p:cNvCxnSpPr/>
              <p:nvPr/>
            </p:nvCxnSpPr>
            <p:spPr>
              <a:xfrm flipV="1">
                <a:off x="21639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70" name="直接连接符 6969">
                <a:extLst>
                  <a:ext uri="{FF2B5EF4-FFF2-40B4-BE49-F238E27FC236}">
                    <a16:creationId xmlns:a16="http://schemas.microsoft.com/office/drawing/2014/main" id="{5A3B6408-739F-EA68-3559-1E16CD267D37}"/>
                  </a:ext>
                </a:extLst>
              </p:cNvPr>
              <p:cNvCxnSpPr/>
              <p:nvPr/>
            </p:nvCxnSpPr>
            <p:spPr>
              <a:xfrm flipV="1">
                <a:off x="29442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71" name="直接连接符 6970">
                <a:extLst>
                  <a:ext uri="{FF2B5EF4-FFF2-40B4-BE49-F238E27FC236}">
                    <a16:creationId xmlns:a16="http://schemas.microsoft.com/office/drawing/2014/main" id="{58A8B62A-605D-0364-F702-78A63700D530}"/>
                  </a:ext>
                </a:extLst>
              </p:cNvPr>
              <p:cNvCxnSpPr>
                <a:cxnSpLocks/>
              </p:cNvCxnSpPr>
              <p:nvPr/>
            </p:nvCxnSpPr>
            <p:spPr>
              <a:xfrm flipV="1">
                <a:off x="2951528" y="793852"/>
                <a:ext cx="107632"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972" name="组合 6971">
              <a:extLst>
                <a:ext uri="{FF2B5EF4-FFF2-40B4-BE49-F238E27FC236}">
                  <a16:creationId xmlns:a16="http://schemas.microsoft.com/office/drawing/2014/main" id="{59D07985-C242-32E9-5183-7A67F0A6E267}"/>
                </a:ext>
              </a:extLst>
            </p:cNvPr>
            <p:cNvGrpSpPr/>
            <p:nvPr/>
          </p:nvGrpSpPr>
          <p:grpSpPr>
            <a:xfrm>
              <a:off x="1989618" y="2042291"/>
              <a:ext cx="589622" cy="526742"/>
              <a:chOff x="2163901" y="13552"/>
              <a:chExt cx="895259" cy="926248"/>
            </a:xfrm>
            <a:solidFill>
              <a:srgbClr val="FFFF00"/>
            </a:solidFill>
          </p:grpSpPr>
          <p:sp>
            <p:nvSpPr>
              <p:cNvPr id="6974" name="Google Shape;6357;p63">
                <a:extLst>
                  <a:ext uri="{FF2B5EF4-FFF2-40B4-BE49-F238E27FC236}">
                    <a16:creationId xmlns:a16="http://schemas.microsoft.com/office/drawing/2014/main" id="{F2ED9CDE-484B-89FE-2A16-9D033A3907F2}"/>
                  </a:ext>
                </a:extLst>
              </p:cNvPr>
              <p:cNvSpPr/>
              <p:nvPr/>
            </p:nvSpPr>
            <p:spPr>
              <a:xfrm>
                <a:off x="2278860" y="13552"/>
                <a:ext cx="780300"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357;p63">
                <a:extLst>
                  <a:ext uri="{FF2B5EF4-FFF2-40B4-BE49-F238E27FC236}">
                    <a16:creationId xmlns:a16="http://schemas.microsoft.com/office/drawing/2014/main" id="{4002D2AF-8F80-AA01-BF60-EC4B0DE3169C}"/>
                  </a:ext>
                </a:extLst>
              </p:cNvPr>
              <p:cNvSpPr/>
              <p:nvPr/>
            </p:nvSpPr>
            <p:spPr>
              <a:xfrm>
                <a:off x="2260736" y="50144"/>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7" name="Google Shape;6357;p63">
                <a:extLst>
                  <a:ext uri="{FF2B5EF4-FFF2-40B4-BE49-F238E27FC236}">
                    <a16:creationId xmlns:a16="http://schemas.microsoft.com/office/drawing/2014/main" id="{0AEBE940-24DB-E788-A381-E9E27A8515C7}"/>
                  </a:ext>
                </a:extLst>
              </p:cNvPr>
              <p:cNvSpPr/>
              <p:nvPr/>
            </p:nvSpPr>
            <p:spPr>
              <a:xfrm>
                <a:off x="2216480" y="93542"/>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8" name="Google Shape;6357;p63">
                <a:extLst>
                  <a:ext uri="{FF2B5EF4-FFF2-40B4-BE49-F238E27FC236}">
                    <a16:creationId xmlns:a16="http://schemas.microsoft.com/office/drawing/2014/main" id="{F46D3918-1230-0520-E6DF-F68948203A51}"/>
                  </a:ext>
                </a:extLst>
              </p:cNvPr>
              <p:cNvSpPr/>
              <p:nvPr/>
            </p:nvSpPr>
            <p:spPr>
              <a:xfrm>
                <a:off x="2163901" y="159500"/>
                <a:ext cx="780299"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9" name="直接连接符 6978">
                <a:extLst>
                  <a:ext uri="{FF2B5EF4-FFF2-40B4-BE49-F238E27FC236}">
                    <a16:creationId xmlns:a16="http://schemas.microsoft.com/office/drawing/2014/main" id="{B68CEE7B-D5C7-11F3-0A25-8D3BBBADDE91}"/>
                  </a:ext>
                </a:extLst>
              </p:cNvPr>
              <p:cNvCxnSpPr/>
              <p:nvPr/>
            </p:nvCxnSpPr>
            <p:spPr>
              <a:xfrm flipV="1">
                <a:off x="21639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90" name="直接连接符 6989">
                <a:extLst>
                  <a:ext uri="{FF2B5EF4-FFF2-40B4-BE49-F238E27FC236}">
                    <a16:creationId xmlns:a16="http://schemas.microsoft.com/office/drawing/2014/main" id="{4055C46D-D927-24E0-0913-0B8467C703AE}"/>
                  </a:ext>
                </a:extLst>
              </p:cNvPr>
              <p:cNvCxnSpPr/>
              <p:nvPr/>
            </p:nvCxnSpPr>
            <p:spPr>
              <a:xfrm flipV="1">
                <a:off x="29442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95" name="直接连接符 6994">
                <a:extLst>
                  <a:ext uri="{FF2B5EF4-FFF2-40B4-BE49-F238E27FC236}">
                    <a16:creationId xmlns:a16="http://schemas.microsoft.com/office/drawing/2014/main" id="{99ECFB2F-F455-9FAD-7D50-AE1163406542}"/>
                  </a:ext>
                </a:extLst>
              </p:cNvPr>
              <p:cNvCxnSpPr>
                <a:cxnSpLocks/>
              </p:cNvCxnSpPr>
              <p:nvPr/>
            </p:nvCxnSpPr>
            <p:spPr>
              <a:xfrm flipV="1">
                <a:off x="2951528" y="793852"/>
                <a:ext cx="107632"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7000" name="连接符: 肘形 6999">
              <a:extLst>
                <a:ext uri="{FF2B5EF4-FFF2-40B4-BE49-F238E27FC236}">
                  <a16:creationId xmlns:a16="http://schemas.microsoft.com/office/drawing/2014/main" id="{1EEF2140-D93E-3363-0B68-838FC264C7C4}"/>
                </a:ext>
              </a:extLst>
            </p:cNvPr>
            <p:cNvCxnSpPr>
              <a:stCxn id="27" idx="0"/>
              <a:endCxn id="35" idx="1"/>
            </p:cNvCxnSpPr>
            <p:nvPr/>
          </p:nvCxnSpPr>
          <p:spPr>
            <a:xfrm flipV="1">
              <a:off x="1563448" y="318422"/>
              <a:ext cx="435590" cy="47559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02" name="连接符: 肘形 7001">
              <a:extLst>
                <a:ext uri="{FF2B5EF4-FFF2-40B4-BE49-F238E27FC236}">
                  <a16:creationId xmlns:a16="http://schemas.microsoft.com/office/drawing/2014/main" id="{D661C351-6884-B037-37E0-C159F5DC2872}"/>
                </a:ext>
              </a:extLst>
            </p:cNvPr>
            <p:cNvCxnSpPr>
              <a:stCxn id="27" idx="0"/>
              <a:endCxn id="6941" idx="1"/>
            </p:cNvCxnSpPr>
            <p:nvPr/>
          </p:nvCxnSpPr>
          <p:spPr>
            <a:xfrm>
              <a:off x="1563448" y="794017"/>
              <a:ext cx="430880" cy="38554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10" name="连接符: 肘形 7009">
              <a:extLst>
                <a:ext uri="{FF2B5EF4-FFF2-40B4-BE49-F238E27FC236}">
                  <a16:creationId xmlns:a16="http://schemas.microsoft.com/office/drawing/2014/main" id="{59E3609D-402D-6C75-DEB2-CCAAF9FF24BD}"/>
                </a:ext>
              </a:extLst>
            </p:cNvPr>
            <p:cNvCxnSpPr>
              <a:stCxn id="29" idx="0"/>
              <a:endCxn id="6953" idx="1"/>
            </p:cNvCxnSpPr>
            <p:nvPr/>
          </p:nvCxnSpPr>
          <p:spPr>
            <a:xfrm flipV="1">
              <a:off x="1552985" y="3840068"/>
              <a:ext cx="431931" cy="341257"/>
            </a:xfrm>
            <a:prstGeom prst="bentConnector3">
              <a:avLst>
                <a:gd name="adj1" fmla="val 5282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27" name="连接符: 肘形 7026">
              <a:extLst>
                <a:ext uri="{FF2B5EF4-FFF2-40B4-BE49-F238E27FC236}">
                  <a16:creationId xmlns:a16="http://schemas.microsoft.com/office/drawing/2014/main" id="{B10DBA67-E94B-D428-8642-A8BA110BF424}"/>
                </a:ext>
              </a:extLst>
            </p:cNvPr>
            <p:cNvCxnSpPr>
              <a:stCxn id="29" idx="0"/>
              <a:endCxn id="6968" idx="1"/>
            </p:cNvCxnSpPr>
            <p:nvPr/>
          </p:nvCxnSpPr>
          <p:spPr>
            <a:xfrm>
              <a:off x="1552985" y="4181325"/>
              <a:ext cx="446053" cy="441656"/>
            </a:xfrm>
            <a:prstGeom prst="bentConnector3">
              <a:avLst>
                <a:gd name="adj1" fmla="val 513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31" name="直接箭头连接符 7030">
              <a:extLst>
                <a:ext uri="{FF2B5EF4-FFF2-40B4-BE49-F238E27FC236}">
                  <a16:creationId xmlns:a16="http://schemas.microsoft.com/office/drawing/2014/main" id="{0B25C9F5-C512-4728-85AC-95EBCAA50F03}"/>
                </a:ext>
              </a:extLst>
            </p:cNvPr>
            <p:cNvCxnSpPr>
              <a:stCxn id="28" idx="0"/>
              <a:endCxn id="6978" idx="1"/>
            </p:cNvCxnSpPr>
            <p:nvPr/>
          </p:nvCxnSpPr>
          <p:spPr>
            <a:xfrm flipV="1">
              <a:off x="1588737" y="2347161"/>
              <a:ext cx="400881" cy="10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54" name="组合 7053">
              <a:extLst>
                <a:ext uri="{FF2B5EF4-FFF2-40B4-BE49-F238E27FC236}">
                  <a16:creationId xmlns:a16="http://schemas.microsoft.com/office/drawing/2014/main" id="{70E7C53D-5B6D-4FAD-1511-EBC10562FCCC}"/>
                </a:ext>
              </a:extLst>
            </p:cNvPr>
            <p:cNvGrpSpPr/>
            <p:nvPr/>
          </p:nvGrpSpPr>
          <p:grpSpPr>
            <a:xfrm>
              <a:off x="3082258" y="103407"/>
              <a:ext cx="740017" cy="309498"/>
              <a:chOff x="3954550" y="2792519"/>
              <a:chExt cx="2238388" cy="892044"/>
            </a:xfrm>
            <a:solidFill>
              <a:srgbClr val="BAF8FF"/>
            </a:solidFill>
          </p:grpSpPr>
          <p:sp>
            <p:nvSpPr>
              <p:cNvPr id="7044" name="Google Shape;7286;p74">
                <a:extLst>
                  <a:ext uri="{FF2B5EF4-FFF2-40B4-BE49-F238E27FC236}">
                    <a16:creationId xmlns:a16="http://schemas.microsoft.com/office/drawing/2014/main" id="{E7EC808D-0C3F-4435-4E76-962A197F0A06}"/>
                  </a:ext>
                </a:extLst>
              </p:cNvPr>
              <p:cNvSpPr/>
              <p:nvPr/>
            </p:nvSpPr>
            <p:spPr>
              <a:xfrm>
                <a:off x="3954550"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45" name="Google Shape;7287;p74">
                <a:extLst>
                  <a:ext uri="{FF2B5EF4-FFF2-40B4-BE49-F238E27FC236}">
                    <a16:creationId xmlns:a16="http://schemas.microsoft.com/office/drawing/2014/main" id="{AB29E0FD-0E9B-9501-E6F8-60FE6C7600F8}"/>
                  </a:ext>
                </a:extLst>
              </p:cNvPr>
              <p:cNvSpPr/>
              <p:nvPr/>
            </p:nvSpPr>
            <p:spPr>
              <a:xfrm>
                <a:off x="4401394"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46" name="Google Shape;7288;p74">
                <a:extLst>
                  <a:ext uri="{FF2B5EF4-FFF2-40B4-BE49-F238E27FC236}">
                    <a16:creationId xmlns:a16="http://schemas.microsoft.com/office/drawing/2014/main" id="{A5264019-587A-CF25-6AC0-A21662C9521E}"/>
                  </a:ext>
                </a:extLst>
              </p:cNvPr>
              <p:cNvSpPr/>
              <p:nvPr/>
            </p:nvSpPr>
            <p:spPr>
              <a:xfrm>
                <a:off x="3954550"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47" name="Google Shape;7289;p74">
                <a:extLst>
                  <a:ext uri="{FF2B5EF4-FFF2-40B4-BE49-F238E27FC236}">
                    <a16:creationId xmlns:a16="http://schemas.microsoft.com/office/drawing/2014/main" id="{BBA9B481-5AB4-F6AA-372E-62A330FB6EDF}"/>
                  </a:ext>
                </a:extLst>
              </p:cNvPr>
              <p:cNvSpPr/>
              <p:nvPr/>
            </p:nvSpPr>
            <p:spPr>
              <a:xfrm>
                <a:off x="4394860" y="3239363"/>
                <a:ext cx="448446"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48" name="Google Shape;7287;p74">
                <a:extLst>
                  <a:ext uri="{FF2B5EF4-FFF2-40B4-BE49-F238E27FC236}">
                    <a16:creationId xmlns:a16="http://schemas.microsoft.com/office/drawing/2014/main" id="{08F26E0C-A23D-2356-240B-C98FAA524850}"/>
                  </a:ext>
                </a:extLst>
              </p:cNvPr>
              <p:cNvSpPr/>
              <p:nvPr/>
            </p:nvSpPr>
            <p:spPr>
              <a:xfrm>
                <a:off x="48519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49" name="Google Shape;7287;p74">
                <a:extLst>
                  <a:ext uri="{FF2B5EF4-FFF2-40B4-BE49-F238E27FC236}">
                    <a16:creationId xmlns:a16="http://schemas.microsoft.com/office/drawing/2014/main" id="{BE3F4E18-9DD7-AD14-3B64-251F378D0914}"/>
                  </a:ext>
                </a:extLst>
              </p:cNvPr>
              <p:cNvSpPr/>
              <p:nvPr/>
            </p:nvSpPr>
            <p:spPr>
              <a:xfrm>
                <a:off x="52971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50" name="Google Shape;7287;p74">
                <a:extLst>
                  <a:ext uri="{FF2B5EF4-FFF2-40B4-BE49-F238E27FC236}">
                    <a16:creationId xmlns:a16="http://schemas.microsoft.com/office/drawing/2014/main" id="{9DDDD7F7-2139-94EC-29AA-BF5C9F5E4796}"/>
                  </a:ext>
                </a:extLst>
              </p:cNvPr>
              <p:cNvSpPr/>
              <p:nvPr/>
            </p:nvSpPr>
            <p:spPr>
              <a:xfrm>
                <a:off x="5745612"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51" name="Google Shape;7287;p74">
                <a:extLst>
                  <a:ext uri="{FF2B5EF4-FFF2-40B4-BE49-F238E27FC236}">
                    <a16:creationId xmlns:a16="http://schemas.microsoft.com/office/drawing/2014/main" id="{A2527D8F-AE10-2BA5-D61D-B9748244B8AC}"/>
                  </a:ext>
                </a:extLst>
              </p:cNvPr>
              <p:cNvSpPr/>
              <p:nvPr/>
            </p:nvSpPr>
            <p:spPr>
              <a:xfrm>
                <a:off x="4848196"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52" name="Google Shape;7287;p74">
                <a:extLst>
                  <a:ext uri="{FF2B5EF4-FFF2-40B4-BE49-F238E27FC236}">
                    <a16:creationId xmlns:a16="http://schemas.microsoft.com/office/drawing/2014/main" id="{9278DBFD-74DA-ED92-09A4-1A114B84098D}"/>
                  </a:ext>
                </a:extLst>
              </p:cNvPr>
              <p:cNvSpPr/>
              <p:nvPr/>
            </p:nvSpPr>
            <p:spPr>
              <a:xfrm>
                <a:off x="53025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53" name="Google Shape;7287;p74">
                <a:extLst>
                  <a:ext uri="{FF2B5EF4-FFF2-40B4-BE49-F238E27FC236}">
                    <a16:creationId xmlns:a16="http://schemas.microsoft.com/office/drawing/2014/main" id="{0A58C441-E03A-D0DC-A35E-BD3EC2064C2C}"/>
                  </a:ext>
                </a:extLst>
              </p:cNvPr>
              <p:cNvSpPr/>
              <p:nvPr/>
            </p:nvSpPr>
            <p:spPr>
              <a:xfrm>
                <a:off x="57477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grpSp>
        <p:grpSp>
          <p:nvGrpSpPr>
            <p:cNvPr id="7055" name="组合 7054">
              <a:extLst>
                <a:ext uri="{FF2B5EF4-FFF2-40B4-BE49-F238E27FC236}">
                  <a16:creationId xmlns:a16="http://schemas.microsoft.com/office/drawing/2014/main" id="{6420DB7C-6637-B386-0794-E19776A13528}"/>
                </a:ext>
              </a:extLst>
            </p:cNvPr>
            <p:cNvGrpSpPr/>
            <p:nvPr/>
          </p:nvGrpSpPr>
          <p:grpSpPr>
            <a:xfrm>
              <a:off x="3098137" y="957692"/>
              <a:ext cx="740017" cy="309498"/>
              <a:chOff x="3954550" y="2792519"/>
              <a:chExt cx="2238388" cy="892044"/>
            </a:xfrm>
          </p:grpSpPr>
          <p:sp>
            <p:nvSpPr>
              <p:cNvPr id="7056" name="Google Shape;7286;p74">
                <a:extLst>
                  <a:ext uri="{FF2B5EF4-FFF2-40B4-BE49-F238E27FC236}">
                    <a16:creationId xmlns:a16="http://schemas.microsoft.com/office/drawing/2014/main" id="{34FCD060-35D2-0F6C-9E87-4C18300BC219}"/>
                  </a:ext>
                </a:extLst>
              </p:cNvPr>
              <p:cNvSpPr/>
              <p:nvPr/>
            </p:nvSpPr>
            <p:spPr>
              <a:xfrm>
                <a:off x="3954550" y="2792519"/>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57" name="Google Shape;7287;p74">
                <a:extLst>
                  <a:ext uri="{FF2B5EF4-FFF2-40B4-BE49-F238E27FC236}">
                    <a16:creationId xmlns:a16="http://schemas.microsoft.com/office/drawing/2014/main" id="{D5F5D927-EF57-8FD4-D8E8-5DD1FB1CEEAB}"/>
                  </a:ext>
                </a:extLst>
              </p:cNvPr>
              <p:cNvSpPr/>
              <p:nvPr/>
            </p:nvSpPr>
            <p:spPr>
              <a:xfrm>
                <a:off x="4401394" y="2792519"/>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58" name="Google Shape;7288;p74">
                <a:extLst>
                  <a:ext uri="{FF2B5EF4-FFF2-40B4-BE49-F238E27FC236}">
                    <a16:creationId xmlns:a16="http://schemas.microsoft.com/office/drawing/2014/main" id="{33BC9FC7-B1D7-A9DC-A483-7A7B43A5F37A}"/>
                  </a:ext>
                </a:extLst>
              </p:cNvPr>
              <p:cNvSpPr/>
              <p:nvPr/>
            </p:nvSpPr>
            <p:spPr>
              <a:xfrm>
                <a:off x="3954550" y="3239363"/>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59" name="Google Shape;7289;p74">
                <a:extLst>
                  <a:ext uri="{FF2B5EF4-FFF2-40B4-BE49-F238E27FC236}">
                    <a16:creationId xmlns:a16="http://schemas.microsoft.com/office/drawing/2014/main" id="{F8517B06-D756-6935-60A6-C0DE5C342F5B}"/>
                  </a:ext>
                </a:extLst>
              </p:cNvPr>
              <p:cNvSpPr/>
              <p:nvPr/>
            </p:nvSpPr>
            <p:spPr>
              <a:xfrm>
                <a:off x="4394860" y="3239363"/>
                <a:ext cx="448446"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60" name="Google Shape;7287;p74">
                <a:extLst>
                  <a:ext uri="{FF2B5EF4-FFF2-40B4-BE49-F238E27FC236}">
                    <a16:creationId xmlns:a16="http://schemas.microsoft.com/office/drawing/2014/main" id="{7342B3C7-27F1-AE20-16D9-7BC9E62937B2}"/>
                  </a:ext>
                </a:extLst>
              </p:cNvPr>
              <p:cNvSpPr/>
              <p:nvPr/>
            </p:nvSpPr>
            <p:spPr>
              <a:xfrm>
                <a:off x="4851966" y="2792519"/>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61" name="Google Shape;7287;p74">
                <a:extLst>
                  <a:ext uri="{FF2B5EF4-FFF2-40B4-BE49-F238E27FC236}">
                    <a16:creationId xmlns:a16="http://schemas.microsoft.com/office/drawing/2014/main" id="{497D83A3-58DD-7C39-BD01-1C9F56664E56}"/>
                  </a:ext>
                </a:extLst>
              </p:cNvPr>
              <p:cNvSpPr/>
              <p:nvPr/>
            </p:nvSpPr>
            <p:spPr>
              <a:xfrm>
                <a:off x="5297166" y="2792519"/>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62" name="Google Shape;7287;p74">
                <a:extLst>
                  <a:ext uri="{FF2B5EF4-FFF2-40B4-BE49-F238E27FC236}">
                    <a16:creationId xmlns:a16="http://schemas.microsoft.com/office/drawing/2014/main" id="{174740E5-B156-8897-9F44-D0CD5D9582AA}"/>
                  </a:ext>
                </a:extLst>
              </p:cNvPr>
              <p:cNvSpPr/>
              <p:nvPr/>
            </p:nvSpPr>
            <p:spPr>
              <a:xfrm>
                <a:off x="5745612" y="2792519"/>
                <a:ext cx="445199" cy="445201"/>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63" name="Google Shape;7287;p74">
                <a:extLst>
                  <a:ext uri="{FF2B5EF4-FFF2-40B4-BE49-F238E27FC236}">
                    <a16:creationId xmlns:a16="http://schemas.microsoft.com/office/drawing/2014/main" id="{E8E7AD1D-DCB3-095E-3F78-F5B6D3846821}"/>
                  </a:ext>
                </a:extLst>
              </p:cNvPr>
              <p:cNvSpPr/>
              <p:nvPr/>
            </p:nvSpPr>
            <p:spPr>
              <a:xfrm>
                <a:off x="4848196" y="3239363"/>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64" name="Google Shape;7287;p74">
                <a:extLst>
                  <a:ext uri="{FF2B5EF4-FFF2-40B4-BE49-F238E27FC236}">
                    <a16:creationId xmlns:a16="http://schemas.microsoft.com/office/drawing/2014/main" id="{6E6DF49F-8B7C-23BD-2170-FF8A5E434240}"/>
                  </a:ext>
                </a:extLst>
              </p:cNvPr>
              <p:cNvSpPr/>
              <p:nvPr/>
            </p:nvSpPr>
            <p:spPr>
              <a:xfrm>
                <a:off x="5302538" y="3239363"/>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65" name="Google Shape;7287;p74">
                <a:extLst>
                  <a:ext uri="{FF2B5EF4-FFF2-40B4-BE49-F238E27FC236}">
                    <a16:creationId xmlns:a16="http://schemas.microsoft.com/office/drawing/2014/main" id="{F68109F9-FBE9-D194-A125-0AE6F7CF82B6}"/>
                  </a:ext>
                </a:extLst>
              </p:cNvPr>
              <p:cNvSpPr/>
              <p:nvPr/>
            </p:nvSpPr>
            <p:spPr>
              <a:xfrm>
                <a:off x="5747738" y="3239363"/>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grpSp>
        <p:grpSp>
          <p:nvGrpSpPr>
            <p:cNvPr id="7066" name="组合 7065">
              <a:extLst>
                <a:ext uri="{FF2B5EF4-FFF2-40B4-BE49-F238E27FC236}">
                  <a16:creationId xmlns:a16="http://schemas.microsoft.com/office/drawing/2014/main" id="{BC8C9B33-24FC-C069-72D2-4A193364F084}"/>
                </a:ext>
              </a:extLst>
            </p:cNvPr>
            <p:cNvGrpSpPr/>
            <p:nvPr/>
          </p:nvGrpSpPr>
          <p:grpSpPr>
            <a:xfrm rot="5400000">
              <a:off x="2873534" y="2176546"/>
              <a:ext cx="740017" cy="309498"/>
              <a:chOff x="3954550" y="2792519"/>
              <a:chExt cx="2238388" cy="892044"/>
            </a:xfrm>
            <a:solidFill>
              <a:srgbClr val="FFFF00"/>
            </a:solidFill>
          </p:grpSpPr>
          <p:sp>
            <p:nvSpPr>
              <p:cNvPr id="7067" name="Google Shape;7286;p74">
                <a:extLst>
                  <a:ext uri="{FF2B5EF4-FFF2-40B4-BE49-F238E27FC236}">
                    <a16:creationId xmlns:a16="http://schemas.microsoft.com/office/drawing/2014/main" id="{247D7570-E008-B5A1-18FC-B8053F6EA6DD}"/>
                  </a:ext>
                </a:extLst>
              </p:cNvPr>
              <p:cNvSpPr/>
              <p:nvPr/>
            </p:nvSpPr>
            <p:spPr>
              <a:xfrm>
                <a:off x="3954550"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68" name="Google Shape;7287;p74">
                <a:extLst>
                  <a:ext uri="{FF2B5EF4-FFF2-40B4-BE49-F238E27FC236}">
                    <a16:creationId xmlns:a16="http://schemas.microsoft.com/office/drawing/2014/main" id="{7C16E314-3CC2-959F-3B59-C3121F059B4B}"/>
                  </a:ext>
                </a:extLst>
              </p:cNvPr>
              <p:cNvSpPr/>
              <p:nvPr/>
            </p:nvSpPr>
            <p:spPr>
              <a:xfrm>
                <a:off x="4401394"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69" name="Google Shape;7288;p74">
                <a:extLst>
                  <a:ext uri="{FF2B5EF4-FFF2-40B4-BE49-F238E27FC236}">
                    <a16:creationId xmlns:a16="http://schemas.microsoft.com/office/drawing/2014/main" id="{4C10BF40-9B2E-2CC6-DD8A-C8F06B42CEB3}"/>
                  </a:ext>
                </a:extLst>
              </p:cNvPr>
              <p:cNvSpPr/>
              <p:nvPr/>
            </p:nvSpPr>
            <p:spPr>
              <a:xfrm>
                <a:off x="3954550"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70" name="Google Shape;7289;p74">
                <a:extLst>
                  <a:ext uri="{FF2B5EF4-FFF2-40B4-BE49-F238E27FC236}">
                    <a16:creationId xmlns:a16="http://schemas.microsoft.com/office/drawing/2014/main" id="{50ADFE9B-A610-2EEC-A3D6-2788FE760E01}"/>
                  </a:ext>
                </a:extLst>
              </p:cNvPr>
              <p:cNvSpPr/>
              <p:nvPr/>
            </p:nvSpPr>
            <p:spPr>
              <a:xfrm>
                <a:off x="4394860" y="3239363"/>
                <a:ext cx="448446"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71" name="Google Shape;7287;p74">
                <a:extLst>
                  <a:ext uri="{FF2B5EF4-FFF2-40B4-BE49-F238E27FC236}">
                    <a16:creationId xmlns:a16="http://schemas.microsoft.com/office/drawing/2014/main" id="{9A186EE1-A2A3-F695-E05C-AED33383844A}"/>
                  </a:ext>
                </a:extLst>
              </p:cNvPr>
              <p:cNvSpPr/>
              <p:nvPr/>
            </p:nvSpPr>
            <p:spPr>
              <a:xfrm>
                <a:off x="48519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72" name="Google Shape;7287;p74">
                <a:extLst>
                  <a:ext uri="{FF2B5EF4-FFF2-40B4-BE49-F238E27FC236}">
                    <a16:creationId xmlns:a16="http://schemas.microsoft.com/office/drawing/2014/main" id="{20C02C60-03EC-EAFE-B639-EB1929751BF4}"/>
                  </a:ext>
                </a:extLst>
              </p:cNvPr>
              <p:cNvSpPr/>
              <p:nvPr/>
            </p:nvSpPr>
            <p:spPr>
              <a:xfrm>
                <a:off x="52971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73" name="Google Shape;7287;p74">
                <a:extLst>
                  <a:ext uri="{FF2B5EF4-FFF2-40B4-BE49-F238E27FC236}">
                    <a16:creationId xmlns:a16="http://schemas.microsoft.com/office/drawing/2014/main" id="{015D0166-27C4-97A0-CCDE-D8AA94C22A36}"/>
                  </a:ext>
                </a:extLst>
              </p:cNvPr>
              <p:cNvSpPr/>
              <p:nvPr/>
            </p:nvSpPr>
            <p:spPr>
              <a:xfrm>
                <a:off x="5745612"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74" name="Google Shape;7287;p74">
                <a:extLst>
                  <a:ext uri="{FF2B5EF4-FFF2-40B4-BE49-F238E27FC236}">
                    <a16:creationId xmlns:a16="http://schemas.microsoft.com/office/drawing/2014/main" id="{A8E582DC-E214-7CA1-DAEA-6AF6B5D3EBFB}"/>
                  </a:ext>
                </a:extLst>
              </p:cNvPr>
              <p:cNvSpPr/>
              <p:nvPr/>
            </p:nvSpPr>
            <p:spPr>
              <a:xfrm>
                <a:off x="4848196"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75" name="Google Shape;7287;p74">
                <a:extLst>
                  <a:ext uri="{FF2B5EF4-FFF2-40B4-BE49-F238E27FC236}">
                    <a16:creationId xmlns:a16="http://schemas.microsoft.com/office/drawing/2014/main" id="{AE3333E7-D18A-209B-3915-78DBE308C776}"/>
                  </a:ext>
                </a:extLst>
              </p:cNvPr>
              <p:cNvSpPr/>
              <p:nvPr/>
            </p:nvSpPr>
            <p:spPr>
              <a:xfrm>
                <a:off x="53025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76" name="Google Shape;7287;p74">
                <a:extLst>
                  <a:ext uri="{FF2B5EF4-FFF2-40B4-BE49-F238E27FC236}">
                    <a16:creationId xmlns:a16="http://schemas.microsoft.com/office/drawing/2014/main" id="{FC00D8F1-9410-D3D2-14FB-DF57759C2260}"/>
                  </a:ext>
                </a:extLst>
              </p:cNvPr>
              <p:cNvSpPr/>
              <p:nvPr/>
            </p:nvSpPr>
            <p:spPr>
              <a:xfrm>
                <a:off x="57477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grpSp>
        <p:grpSp>
          <p:nvGrpSpPr>
            <p:cNvPr id="7077" name="组合 7076">
              <a:extLst>
                <a:ext uri="{FF2B5EF4-FFF2-40B4-BE49-F238E27FC236}">
                  <a16:creationId xmlns:a16="http://schemas.microsoft.com/office/drawing/2014/main" id="{7D9ACB3A-5C37-9242-BF12-33C3767A9EE9}"/>
                </a:ext>
              </a:extLst>
            </p:cNvPr>
            <p:cNvGrpSpPr/>
            <p:nvPr/>
          </p:nvGrpSpPr>
          <p:grpSpPr>
            <a:xfrm>
              <a:off x="3049369" y="3601341"/>
              <a:ext cx="740017" cy="309498"/>
              <a:chOff x="3954550" y="2792519"/>
              <a:chExt cx="2238388" cy="892044"/>
            </a:xfrm>
            <a:solidFill>
              <a:srgbClr val="00B050"/>
            </a:solidFill>
          </p:grpSpPr>
          <p:sp>
            <p:nvSpPr>
              <p:cNvPr id="7078" name="Google Shape;7286;p74">
                <a:extLst>
                  <a:ext uri="{FF2B5EF4-FFF2-40B4-BE49-F238E27FC236}">
                    <a16:creationId xmlns:a16="http://schemas.microsoft.com/office/drawing/2014/main" id="{099B22C3-B6E2-04A1-4D09-2088FB285132}"/>
                  </a:ext>
                </a:extLst>
              </p:cNvPr>
              <p:cNvSpPr/>
              <p:nvPr/>
            </p:nvSpPr>
            <p:spPr>
              <a:xfrm>
                <a:off x="3954550"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79" name="Google Shape;7287;p74">
                <a:extLst>
                  <a:ext uri="{FF2B5EF4-FFF2-40B4-BE49-F238E27FC236}">
                    <a16:creationId xmlns:a16="http://schemas.microsoft.com/office/drawing/2014/main" id="{BF5A912E-DBC6-C872-2499-06BC3B8DE9B9}"/>
                  </a:ext>
                </a:extLst>
              </p:cNvPr>
              <p:cNvSpPr/>
              <p:nvPr/>
            </p:nvSpPr>
            <p:spPr>
              <a:xfrm>
                <a:off x="4401394"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80" name="Google Shape;7288;p74">
                <a:extLst>
                  <a:ext uri="{FF2B5EF4-FFF2-40B4-BE49-F238E27FC236}">
                    <a16:creationId xmlns:a16="http://schemas.microsoft.com/office/drawing/2014/main" id="{D60EAD2C-4BFA-02E9-8D16-DE9093599B65}"/>
                  </a:ext>
                </a:extLst>
              </p:cNvPr>
              <p:cNvSpPr/>
              <p:nvPr/>
            </p:nvSpPr>
            <p:spPr>
              <a:xfrm>
                <a:off x="3954550"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81" name="Google Shape;7289;p74">
                <a:extLst>
                  <a:ext uri="{FF2B5EF4-FFF2-40B4-BE49-F238E27FC236}">
                    <a16:creationId xmlns:a16="http://schemas.microsoft.com/office/drawing/2014/main" id="{FAB35F6B-3FBC-CFEF-F4A9-1F5F43CD3EAA}"/>
                  </a:ext>
                </a:extLst>
              </p:cNvPr>
              <p:cNvSpPr/>
              <p:nvPr/>
            </p:nvSpPr>
            <p:spPr>
              <a:xfrm>
                <a:off x="4394860" y="3239363"/>
                <a:ext cx="448446"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82" name="Google Shape;7287;p74">
                <a:extLst>
                  <a:ext uri="{FF2B5EF4-FFF2-40B4-BE49-F238E27FC236}">
                    <a16:creationId xmlns:a16="http://schemas.microsoft.com/office/drawing/2014/main" id="{D13B9BC8-05BC-03CC-A539-52552EAB2553}"/>
                  </a:ext>
                </a:extLst>
              </p:cNvPr>
              <p:cNvSpPr/>
              <p:nvPr/>
            </p:nvSpPr>
            <p:spPr>
              <a:xfrm>
                <a:off x="48519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83" name="Google Shape;7287;p74">
                <a:extLst>
                  <a:ext uri="{FF2B5EF4-FFF2-40B4-BE49-F238E27FC236}">
                    <a16:creationId xmlns:a16="http://schemas.microsoft.com/office/drawing/2014/main" id="{D0D76565-B752-263C-5093-9CFEDDE3B35B}"/>
                  </a:ext>
                </a:extLst>
              </p:cNvPr>
              <p:cNvSpPr/>
              <p:nvPr/>
            </p:nvSpPr>
            <p:spPr>
              <a:xfrm>
                <a:off x="52971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84" name="Google Shape;7287;p74">
                <a:extLst>
                  <a:ext uri="{FF2B5EF4-FFF2-40B4-BE49-F238E27FC236}">
                    <a16:creationId xmlns:a16="http://schemas.microsoft.com/office/drawing/2014/main" id="{02101380-A3B2-E973-0217-DD9C83A84329}"/>
                  </a:ext>
                </a:extLst>
              </p:cNvPr>
              <p:cNvSpPr/>
              <p:nvPr/>
            </p:nvSpPr>
            <p:spPr>
              <a:xfrm>
                <a:off x="5745612"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85" name="Google Shape;7287;p74">
                <a:extLst>
                  <a:ext uri="{FF2B5EF4-FFF2-40B4-BE49-F238E27FC236}">
                    <a16:creationId xmlns:a16="http://schemas.microsoft.com/office/drawing/2014/main" id="{5D5A1563-0CEA-2157-56EA-13F03AEE0DD8}"/>
                  </a:ext>
                </a:extLst>
              </p:cNvPr>
              <p:cNvSpPr/>
              <p:nvPr/>
            </p:nvSpPr>
            <p:spPr>
              <a:xfrm>
                <a:off x="4848196"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86" name="Google Shape;7287;p74">
                <a:extLst>
                  <a:ext uri="{FF2B5EF4-FFF2-40B4-BE49-F238E27FC236}">
                    <a16:creationId xmlns:a16="http://schemas.microsoft.com/office/drawing/2014/main" id="{9B4AA4DA-C61C-CDC5-DAE6-10468C861BFC}"/>
                  </a:ext>
                </a:extLst>
              </p:cNvPr>
              <p:cNvSpPr/>
              <p:nvPr/>
            </p:nvSpPr>
            <p:spPr>
              <a:xfrm>
                <a:off x="53025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87" name="Google Shape;7287;p74">
                <a:extLst>
                  <a:ext uri="{FF2B5EF4-FFF2-40B4-BE49-F238E27FC236}">
                    <a16:creationId xmlns:a16="http://schemas.microsoft.com/office/drawing/2014/main" id="{073C43D3-AA9B-EDA0-04A3-1982D7366F25}"/>
                  </a:ext>
                </a:extLst>
              </p:cNvPr>
              <p:cNvSpPr/>
              <p:nvPr/>
            </p:nvSpPr>
            <p:spPr>
              <a:xfrm>
                <a:off x="57477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grpSp>
        <p:grpSp>
          <p:nvGrpSpPr>
            <p:cNvPr id="7088" name="组合 7087">
              <a:extLst>
                <a:ext uri="{FF2B5EF4-FFF2-40B4-BE49-F238E27FC236}">
                  <a16:creationId xmlns:a16="http://schemas.microsoft.com/office/drawing/2014/main" id="{CA17D15A-BCBC-5269-9872-FCF65C3E53B6}"/>
                </a:ext>
              </a:extLst>
            </p:cNvPr>
            <p:cNvGrpSpPr/>
            <p:nvPr/>
          </p:nvGrpSpPr>
          <p:grpSpPr>
            <a:xfrm>
              <a:off x="3024985" y="4402153"/>
              <a:ext cx="740017" cy="309498"/>
              <a:chOff x="3954550" y="2792519"/>
              <a:chExt cx="2238388" cy="892044"/>
            </a:xfrm>
            <a:solidFill>
              <a:srgbClr val="FFAB40"/>
            </a:solidFill>
          </p:grpSpPr>
          <p:sp>
            <p:nvSpPr>
              <p:cNvPr id="7089" name="Google Shape;7286;p74">
                <a:extLst>
                  <a:ext uri="{FF2B5EF4-FFF2-40B4-BE49-F238E27FC236}">
                    <a16:creationId xmlns:a16="http://schemas.microsoft.com/office/drawing/2014/main" id="{289D9145-2547-1A9C-F999-8C6C1C200FC5}"/>
                  </a:ext>
                </a:extLst>
              </p:cNvPr>
              <p:cNvSpPr/>
              <p:nvPr/>
            </p:nvSpPr>
            <p:spPr>
              <a:xfrm>
                <a:off x="3954550"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90" name="Google Shape;7287;p74">
                <a:extLst>
                  <a:ext uri="{FF2B5EF4-FFF2-40B4-BE49-F238E27FC236}">
                    <a16:creationId xmlns:a16="http://schemas.microsoft.com/office/drawing/2014/main" id="{5E4DFA58-C258-BDB7-199D-23A1B8DE4CF0}"/>
                  </a:ext>
                </a:extLst>
              </p:cNvPr>
              <p:cNvSpPr/>
              <p:nvPr/>
            </p:nvSpPr>
            <p:spPr>
              <a:xfrm>
                <a:off x="4401394"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91" name="Google Shape;7288;p74">
                <a:extLst>
                  <a:ext uri="{FF2B5EF4-FFF2-40B4-BE49-F238E27FC236}">
                    <a16:creationId xmlns:a16="http://schemas.microsoft.com/office/drawing/2014/main" id="{85992E85-BA78-1584-1E11-C2E3EEB1036E}"/>
                  </a:ext>
                </a:extLst>
              </p:cNvPr>
              <p:cNvSpPr/>
              <p:nvPr/>
            </p:nvSpPr>
            <p:spPr>
              <a:xfrm>
                <a:off x="3954550"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92" name="Google Shape;7289;p74">
                <a:extLst>
                  <a:ext uri="{FF2B5EF4-FFF2-40B4-BE49-F238E27FC236}">
                    <a16:creationId xmlns:a16="http://schemas.microsoft.com/office/drawing/2014/main" id="{872A66E4-D8F8-1786-4BA2-F712B1A1AEA3}"/>
                  </a:ext>
                </a:extLst>
              </p:cNvPr>
              <p:cNvSpPr/>
              <p:nvPr/>
            </p:nvSpPr>
            <p:spPr>
              <a:xfrm>
                <a:off x="4394860" y="3239363"/>
                <a:ext cx="448446"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93" name="Google Shape;7287;p74">
                <a:extLst>
                  <a:ext uri="{FF2B5EF4-FFF2-40B4-BE49-F238E27FC236}">
                    <a16:creationId xmlns:a16="http://schemas.microsoft.com/office/drawing/2014/main" id="{01BDF72D-EF98-32E0-5D8B-EF2EA27E51B0}"/>
                  </a:ext>
                </a:extLst>
              </p:cNvPr>
              <p:cNvSpPr/>
              <p:nvPr/>
            </p:nvSpPr>
            <p:spPr>
              <a:xfrm>
                <a:off x="48519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94" name="Google Shape;7287;p74">
                <a:extLst>
                  <a:ext uri="{FF2B5EF4-FFF2-40B4-BE49-F238E27FC236}">
                    <a16:creationId xmlns:a16="http://schemas.microsoft.com/office/drawing/2014/main" id="{DB234CF4-02FB-A6C9-847F-EF1A65222839}"/>
                  </a:ext>
                </a:extLst>
              </p:cNvPr>
              <p:cNvSpPr/>
              <p:nvPr/>
            </p:nvSpPr>
            <p:spPr>
              <a:xfrm>
                <a:off x="52971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95" name="Google Shape;7287;p74">
                <a:extLst>
                  <a:ext uri="{FF2B5EF4-FFF2-40B4-BE49-F238E27FC236}">
                    <a16:creationId xmlns:a16="http://schemas.microsoft.com/office/drawing/2014/main" id="{FFEA3F43-CABD-FEC1-E3E6-65A2D115526A}"/>
                  </a:ext>
                </a:extLst>
              </p:cNvPr>
              <p:cNvSpPr/>
              <p:nvPr/>
            </p:nvSpPr>
            <p:spPr>
              <a:xfrm>
                <a:off x="5745612"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96" name="Google Shape;7287;p74">
                <a:extLst>
                  <a:ext uri="{FF2B5EF4-FFF2-40B4-BE49-F238E27FC236}">
                    <a16:creationId xmlns:a16="http://schemas.microsoft.com/office/drawing/2014/main" id="{5D6F5772-26C8-27F3-B86F-01C539D512E9}"/>
                  </a:ext>
                </a:extLst>
              </p:cNvPr>
              <p:cNvSpPr/>
              <p:nvPr/>
            </p:nvSpPr>
            <p:spPr>
              <a:xfrm>
                <a:off x="4848196"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97" name="Google Shape;7287;p74">
                <a:extLst>
                  <a:ext uri="{FF2B5EF4-FFF2-40B4-BE49-F238E27FC236}">
                    <a16:creationId xmlns:a16="http://schemas.microsoft.com/office/drawing/2014/main" id="{FC12D381-1D24-6138-ACF4-9A1497522F4A}"/>
                  </a:ext>
                </a:extLst>
              </p:cNvPr>
              <p:cNvSpPr/>
              <p:nvPr/>
            </p:nvSpPr>
            <p:spPr>
              <a:xfrm>
                <a:off x="53025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098" name="Google Shape;7287;p74">
                <a:extLst>
                  <a:ext uri="{FF2B5EF4-FFF2-40B4-BE49-F238E27FC236}">
                    <a16:creationId xmlns:a16="http://schemas.microsoft.com/office/drawing/2014/main" id="{D8BA0615-18A4-B411-7001-3DD08A9BB011}"/>
                  </a:ext>
                </a:extLst>
              </p:cNvPr>
              <p:cNvSpPr/>
              <p:nvPr/>
            </p:nvSpPr>
            <p:spPr>
              <a:xfrm>
                <a:off x="57477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grpSp>
        <p:cxnSp>
          <p:nvCxnSpPr>
            <p:cNvPr id="7100" name="直接箭头连接符 7099">
              <a:extLst>
                <a:ext uri="{FF2B5EF4-FFF2-40B4-BE49-F238E27FC236}">
                  <a16:creationId xmlns:a16="http://schemas.microsoft.com/office/drawing/2014/main" id="{FAAD87F2-A6A4-DC12-AC66-03287A9F04A5}"/>
                </a:ext>
              </a:extLst>
            </p:cNvPr>
            <p:cNvCxnSpPr>
              <a:cxnSpLocks/>
            </p:cNvCxnSpPr>
            <p:nvPr/>
          </p:nvCxnSpPr>
          <p:spPr>
            <a:xfrm>
              <a:off x="2588660" y="265904"/>
              <a:ext cx="500134" cy="4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02" name="直接箭头连接符 7101">
              <a:extLst>
                <a:ext uri="{FF2B5EF4-FFF2-40B4-BE49-F238E27FC236}">
                  <a16:creationId xmlns:a16="http://schemas.microsoft.com/office/drawing/2014/main" id="{2B3E2C2D-BCF1-F84F-4362-0CD23F7AFCFB}"/>
                </a:ext>
              </a:extLst>
            </p:cNvPr>
            <p:cNvCxnSpPr>
              <a:cxnSpLocks/>
            </p:cNvCxnSpPr>
            <p:nvPr/>
          </p:nvCxnSpPr>
          <p:spPr>
            <a:xfrm>
              <a:off x="2588660" y="1105736"/>
              <a:ext cx="500134" cy="4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03" name="直接箭头连接符 7102">
              <a:extLst>
                <a:ext uri="{FF2B5EF4-FFF2-40B4-BE49-F238E27FC236}">
                  <a16:creationId xmlns:a16="http://schemas.microsoft.com/office/drawing/2014/main" id="{2D06DC9A-FE23-1DEB-75F6-A9E3A0026A2E}"/>
                </a:ext>
              </a:extLst>
            </p:cNvPr>
            <p:cNvCxnSpPr>
              <a:cxnSpLocks/>
            </p:cNvCxnSpPr>
            <p:nvPr/>
          </p:nvCxnSpPr>
          <p:spPr>
            <a:xfrm>
              <a:off x="2588660" y="2331295"/>
              <a:ext cx="500134" cy="4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04" name="直接箭头连接符 7103">
              <a:extLst>
                <a:ext uri="{FF2B5EF4-FFF2-40B4-BE49-F238E27FC236}">
                  <a16:creationId xmlns:a16="http://schemas.microsoft.com/office/drawing/2014/main" id="{FAE983EB-EA56-636E-E50E-BB39B89DB33F}"/>
                </a:ext>
              </a:extLst>
            </p:cNvPr>
            <p:cNvCxnSpPr>
              <a:cxnSpLocks/>
            </p:cNvCxnSpPr>
            <p:nvPr/>
          </p:nvCxnSpPr>
          <p:spPr>
            <a:xfrm>
              <a:off x="2539892" y="3756090"/>
              <a:ext cx="500134" cy="4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05" name="直接箭头连接符 7104">
              <a:extLst>
                <a:ext uri="{FF2B5EF4-FFF2-40B4-BE49-F238E27FC236}">
                  <a16:creationId xmlns:a16="http://schemas.microsoft.com/office/drawing/2014/main" id="{4AC0BAAD-8781-40DE-0826-B263BA9A8B60}"/>
                </a:ext>
              </a:extLst>
            </p:cNvPr>
            <p:cNvCxnSpPr>
              <a:cxnSpLocks/>
            </p:cNvCxnSpPr>
            <p:nvPr/>
          </p:nvCxnSpPr>
          <p:spPr>
            <a:xfrm>
              <a:off x="2539892" y="4556300"/>
              <a:ext cx="500134" cy="41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06" name="文本框 7105">
              <a:extLst>
                <a:ext uri="{FF2B5EF4-FFF2-40B4-BE49-F238E27FC236}">
                  <a16:creationId xmlns:a16="http://schemas.microsoft.com/office/drawing/2014/main" id="{F13EE08A-199C-97A5-3432-95661E0AE988}"/>
                </a:ext>
              </a:extLst>
            </p:cNvPr>
            <p:cNvSpPr txBox="1"/>
            <p:nvPr/>
          </p:nvSpPr>
          <p:spPr>
            <a:xfrm>
              <a:off x="2559477" y="49431"/>
              <a:ext cx="529317" cy="343685"/>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Reshape</a:t>
              </a:r>
              <a:endParaRPr lang="zh-CN" altLang="en-US" sz="900" i="1" dirty="0">
                <a:latin typeface="Cambria Math" panose="02040503050406030204" charset="0"/>
                <a:cs typeface="Cambria Math" panose="02040503050406030204" charset="0"/>
              </a:endParaRPr>
            </a:p>
          </p:txBody>
        </p:sp>
        <p:sp>
          <p:nvSpPr>
            <p:cNvPr id="7107" name="文本框 7106">
              <a:extLst>
                <a:ext uri="{FF2B5EF4-FFF2-40B4-BE49-F238E27FC236}">
                  <a16:creationId xmlns:a16="http://schemas.microsoft.com/office/drawing/2014/main" id="{15FEDC94-B6E0-1DA8-75C5-75C288F82531}"/>
                </a:ext>
              </a:extLst>
            </p:cNvPr>
            <p:cNvSpPr txBox="1"/>
            <p:nvPr/>
          </p:nvSpPr>
          <p:spPr>
            <a:xfrm>
              <a:off x="2539892" y="896781"/>
              <a:ext cx="529317" cy="343685"/>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Reshape</a:t>
              </a:r>
              <a:endParaRPr lang="zh-CN" altLang="en-US" sz="900" i="1" dirty="0">
                <a:latin typeface="Cambria Math" panose="02040503050406030204" charset="0"/>
                <a:cs typeface="Cambria Math" panose="02040503050406030204" charset="0"/>
              </a:endParaRPr>
            </a:p>
          </p:txBody>
        </p:sp>
        <p:sp>
          <p:nvSpPr>
            <p:cNvPr id="7108" name="文本框 7107">
              <a:extLst>
                <a:ext uri="{FF2B5EF4-FFF2-40B4-BE49-F238E27FC236}">
                  <a16:creationId xmlns:a16="http://schemas.microsoft.com/office/drawing/2014/main" id="{1689DAE9-03BD-3DCC-8FCD-8F55F47CE04D}"/>
                </a:ext>
              </a:extLst>
            </p:cNvPr>
            <p:cNvSpPr txBox="1"/>
            <p:nvPr/>
          </p:nvSpPr>
          <p:spPr>
            <a:xfrm>
              <a:off x="2539892" y="2130202"/>
              <a:ext cx="529317" cy="226686"/>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Reshape</a:t>
              </a:r>
              <a:endParaRPr lang="zh-CN" altLang="en-US" sz="900" i="1" dirty="0">
                <a:latin typeface="Cambria Math" panose="02040503050406030204" charset="0"/>
                <a:cs typeface="Cambria Math" panose="02040503050406030204" charset="0"/>
              </a:endParaRPr>
            </a:p>
          </p:txBody>
        </p:sp>
        <p:sp>
          <p:nvSpPr>
            <p:cNvPr id="7109" name="文本框 7108">
              <a:extLst>
                <a:ext uri="{FF2B5EF4-FFF2-40B4-BE49-F238E27FC236}">
                  <a16:creationId xmlns:a16="http://schemas.microsoft.com/office/drawing/2014/main" id="{5F373BFA-B592-F6FA-663D-38F0D8B31850}"/>
                </a:ext>
              </a:extLst>
            </p:cNvPr>
            <p:cNvSpPr txBox="1"/>
            <p:nvPr/>
          </p:nvSpPr>
          <p:spPr>
            <a:xfrm>
              <a:off x="2510709" y="3547655"/>
              <a:ext cx="529317" cy="343685"/>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Reshape</a:t>
              </a:r>
              <a:endParaRPr lang="zh-CN" altLang="en-US" sz="900" i="1" dirty="0">
                <a:latin typeface="Cambria Math" panose="02040503050406030204" charset="0"/>
                <a:cs typeface="Cambria Math" panose="02040503050406030204" charset="0"/>
              </a:endParaRPr>
            </a:p>
          </p:txBody>
        </p:sp>
        <p:sp>
          <p:nvSpPr>
            <p:cNvPr id="7110" name="文本框 7109">
              <a:extLst>
                <a:ext uri="{FF2B5EF4-FFF2-40B4-BE49-F238E27FC236}">
                  <a16:creationId xmlns:a16="http://schemas.microsoft.com/office/drawing/2014/main" id="{145BD4F5-4895-F4E2-EECA-76813578805C}"/>
                </a:ext>
              </a:extLst>
            </p:cNvPr>
            <p:cNvSpPr txBox="1"/>
            <p:nvPr/>
          </p:nvSpPr>
          <p:spPr>
            <a:xfrm>
              <a:off x="2510708" y="4325360"/>
              <a:ext cx="529317" cy="343685"/>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Reshape</a:t>
              </a:r>
              <a:endParaRPr lang="zh-CN" altLang="en-US" sz="900" i="1" dirty="0">
                <a:latin typeface="Cambria Math" panose="02040503050406030204" charset="0"/>
                <a:cs typeface="Cambria Math" panose="02040503050406030204" charset="0"/>
              </a:endParaRPr>
            </a:p>
          </p:txBody>
        </p:sp>
        <p:sp>
          <p:nvSpPr>
            <p:cNvPr id="7111" name="文本框 7110">
              <a:extLst>
                <a:ext uri="{FF2B5EF4-FFF2-40B4-BE49-F238E27FC236}">
                  <a16:creationId xmlns:a16="http://schemas.microsoft.com/office/drawing/2014/main" id="{2A9901D2-AC34-50E4-6394-8402238B5A89}"/>
                </a:ext>
              </a:extLst>
            </p:cNvPr>
            <p:cNvSpPr txBox="1"/>
            <p:nvPr/>
          </p:nvSpPr>
          <p:spPr>
            <a:xfrm>
              <a:off x="2510707" y="2339324"/>
              <a:ext cx="529317" cy="226686"/>
            </a:xfrm>
            <a:prstGeom prst="rect">
              <a:avLst/>
            </a:prstGeom>
            <a:noFill/>
          </p:spPr>
          <p:txBody>
            <a:bodyPr wrap="none" rtlCol="0" anchor="t">
              <a:noAutofit/>
            </a:bodyPr>
            <a:lstStyle/>
            <a:p>
              <a:pPr algn="l"/>
              <a:r>
                <a:rPr lang="en-US" altLang="zh-CN" sz="900" i="1" dirty="0" err="1">
                  <a:latin typeface="Cambria Math" panose="02040503050406030204" charset="0"/>
                  <a:cs typeface="Cambria Math" panose="02040503050406030204" charset="0"/>
                </a:rPr>
                <a:t>Tranpose</a:t>
              </a:r>
              <a:endParaRPr lang="zh-CN" altLang="en-US" sz="900" i="1" dirty="0">
                <a:latin typeface="Cambria Math" panose="02040503050406030204" charset="0"/>
                <a:cs typeface="Cambria Math" panose="02040503050406030204" charset="0"/>
              </a:endParaRPr>
            </a:p>
          </p:txBody>
        </p:sp>
        <p:sp>
          <p:nvSpPr>
            <p:cNvPr id="7112" name="流程图: 汇总连接 7111">
              <a:extLst>
                <a:ext uri="{FF2B5EF4-FFF2-40B4-BE49-F238E27FC236}">
                  <a16:creationId xmlns:a16="http://schemas.microsoft.com/office/drawing/2014/main" id="{E6034991-373E-C556-4E34-6E0B99992BD5}"/>
                </a:ext>
              </a:extLst>
            </p:cNvPr>
            <p:cNvSpPr/>
            <p:nvPr/>
          </p:nvSpPr>
          <p:spPr>
            <a:xfrm>
              <a:off x="5228147" y="167273"/>
              <a:ext cx="185050" cy="168190"/>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4" name="流程图: 汇总连接 7113">
              <a:extLst>
                <a:ext uri="{FF2B5EF4-FFF2-40B4-BE49-F238E27FC236}">
                  <a16:creationId xmlns:a16="http://schemas.microsoft.com/office/drawing/2014/main" id="{3CD82E0B-AD92-3674-CEEF-D153D4724BA1}"/>
                </a:ext>
              </a:extLst>
            </p:cNvPr>
            <p:cNvSpPr/>
            <p:nvPr/>
          </p:nvSpPr>
          <p:spPr>
            <a:xfrm>
              <a:off x="4116040" y="1632657"/>
              <a:ext cx="185050" cy="168190"/>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5" name="流程图: 汇总连接 7114">
              <a:extLst>
                <a:ext uri="{FF2B5EF4-FFF2-40B4-BE49-F238E27FC236}">
                  <a16:creationId xmlns:a16="http://schemas.microsoft.com/office/drawing/2014/main" id="{8D75318F-E60D-F4B6-683D-EB2C84A12976}"/>
                </a:ext>
              </a:extLst>
            </p:cNvPr>
            <p:cNvSpPr/>
            <p:nvPr/>
          </p:nvSpPr>
          <p:spPr>
            <a:xfrm>
              <a:off x="4112269" y="2937201"/>
              <a:ext cx="185050" cy="168190"/>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6" name="流程图: 汇总连接 7115">
              <a:extLst>
                <a:ext uri="{FF2B5EF4-FFF2-40B4-BE49-F238E27FC236}">
                  <a16:creationId xmlns:a16="http://schemas.microsoft.com/office/drawing/2014/main" id="{6097D9AC-4C60-7FE6-BD44-23A01BD0FE9C}"/>
                </a:ext>
              </a:extLst>
            </p:cNvPr>
            <p:cNvSpPr/>
            <p:nvPr/>
          </p:nvSpPr>
          <p:spPr>
            <a:xfrm>
              <a:off x="5245045" y="4494149"/>
              <a:ext cx="185050" cy="168190"/>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18" name="连接符: 肘形 7117">
              <a:extLst>
                <a:ext uri="{FF2B5EF4-FFF2-40B4-BE49-F238E27FC236}">
                  <a16:creationId xmlns:a16="http://schemas.microsoft.com/office/drawing/2014/main" id="{E5800BF3-4741-9922-C5AA-B8C9ECB4CB73}"/>
                </a:ext>
              </a:extLst>
            </p:cNvPr>
            <p:cNvCxnSpPr>
              <a:cxnSpLocks/>
              <a:stCxn id="7063" idx="2"/>
              <a:endCxn id="7114" idx="0"/>
            </p:cNvCxnSpPr>
            <p:nvPr/>
          </p:nvCxnSpPr>
          <p:spPr>
            <a:xfrm rot="16200000" flipH="1">
              <a:off x="3655135" y="1079226"/>
              <a:ext cx="365467" cy="74139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29" name="连接符: 肘形 7128">
              <a:extLst>
                <a:ext uri="{FF2B5EF4-FFF2-40B4-BE49-F238E27FC236}">
                  <a16:creationId xmlns:a16="http://schemas.microsoft.com/office/drawing/2014/main" id="{FE2F8EB0-CC6B-536A-A9E9-3D5D69D93D88}"/>
                </a:ext>
              </a:extLst>
            </p:cNvPr>
            <p:cNvCxnSpPr>
              <a:cxnSpLocks/>
              <a:stCxn id="7071" idx="0"/>
              <a:endCxn id="7114" idx="4"/>
            </p:cNvCxnSpPr>
            <p:nvPr/>
          </p:nvCxnSpPr>
          <p:spPr>
            <a:xfrm flipV="1">
              <a:off x="3398291" y="1800847"/>
              <a:ext cx="810274" cy="5307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32" name="连接符: 肘形 7131">
              <a:extLst>
                <a:ext uri="{FF2B5EF4-FFF2-40B4-BE49-F238E27FC236}">
                  <a16:creationId xmlns:a16="http://schemas.microsoft.com/office/drawing/2014/main" id="{EBFBF27F-54A0-151A-43DC-6CDE621AF231}"/>
                </a:ext>
              </a:extLst>
            </p:cNvPr>
            <p:cNvCxnSpPr>
              <a:cxnSpLocks/>
              <a:endCxn id="7115" idx="0"/>
            </p:cNvCxnSpPr>
            <p:nvPr/>
          </p:nvCxnSpPr>
          <p:spPr>
            <a:xfrm>
              <a:off x="3391766" y="2336145"/>
              <a:ext cx="813028" cy="60105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35" name="连接符: 肘形 7134">
              <a:extLst>
                <a:ext uri="{FF2B5EF4-FFF2-40B4-BE49-F238E27FC236}">
                  <a16:creationId xmlns:a16="http://schemas.microsoft.com/office/drawing/2014/main" id="{719C72E4-0AF5-3C90-B18B-68A85875D0D7}"/>
                </a:ext>
              </a:extLst>
            </p:cNvPr>
            <p:cNvCxnSpPr>
              <a:cxnSpLocks/>
              <a:stCxn id="7082" idx="0"/>
              <a:endCxn id="7115" idx="4"/>
            </p:cNvCxnSpPr>
            <p:nvPr/>
          </p:nvCxnSpPr>
          <p:spPr>
            <a:xfrm rot="5400000" flipH="1" flipV="1">
              <a:off x="3564246" y="2960794"/>
              <a:ext cx="495950" cy="7851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38" name="流程图: 接点 7137">
              <a:extLst>
                <a:ext uri="{FF2B5EF4-FFF2-40B4-BE49-F238E27FC236}">
                  <a16:creationId xmlns:a16="http://schemas.microsoft.com/office/drawing/2014/main" id="{D3A4B2BD-B8F8-C5A1-2E03-9BC2CB9EE3BF}"/>
                </a:ext>
              </a:extLst>
            </p:cNvPr>
            <p:cNvSpPr/>
            <p:nvPr/>
          </p:nvSpPr>
          <p:spPr>
            <a:xfrm>
              <a:off x="4500947" y="1632657"/>
              <a:ext cx="219075" cy="176748"/>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a:t>
              </a:r>
              <a:endParaRPr lang="zh-CN" altLang="en-US" sz="1100" dirty="0">
                <a:solidFill>
                  <a:schemeClr val="tx1"/>
                </a:solidFill>
              </a:endParaRPr>
            </a:p>
          </p:txBody>
        </p:sp>
        <p:sp>
          <p:nvSpPr>
            <p:cNvPr id="7139" name="流程图: 接点 7138">
              <a:extLst>
                <a:ext uri="{FF2B5EF4-FFF2-40B4-BE49-F238E27FC236}">
                  <a16:creationId xmlns:a16="http://schemas.microsoft.com/office/drawing/2014/main" id="{7E5A3DF3-CC91-8574-61FB-912CFCB7F0B8}"/>
                </a:ext>
              </a:extLst>
            </p:cNvPr>
            <p:cNvSpPr/>
            <p:nvPr/>
          </p:nvSpPr>
          <p:spPr>
            <a:xfrm>
              <a:off x="4506048" y="2928643"/>
              <a:ext cx="219075" cy="176748"/>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a:t>
              </a:r>
              <a:endParaRPr lang="zh-CN" altLang="en-US" sz="1100" dirty="0">
                <a:solidFill>
                  <a:schemeClr val="tx1"/>
                </a:solidFill>
              </a:endParaRPr>
            </a:p>
          </p:txBody>
        </p:sp>
        <p:grpSp>
          <p:nvGrpSpPr>
            <p:cNvPr id="7166" name="组合 7165">
              <a:extLst>
                <a:ext uri="{FF2B5EF4-FFF2-40B4-BE49-F238E27FC236}">
                  <a16:creationId xmlns:a16="http://schemas.microsoft.com/office/drawing/2014/main" id="{8B3813A5-D96B-C702-8ECC-6D3F3F298EF0}"/>
                </a:ext>
              </a:extLst>
            </p:cNvPr>
            <p:cNvGrpSpPr/>
            <p:nvPr/>
          </p:nvGrpSpPr>
          <p:grpSpPr>
            <a:xfrm>
              <a:off x="5012404" y="1420605"/>
              <a:ext cx="615575" cy="604689"/>
              <a:chOff x="5714845" y="1615210"/>
              <a:chExt cx="740017" cy="778158"/>
            </a:xfrm>
          </p:grpSpPr>
          <p:sp>
            <p:nvSpPr>
              <p:cNvPr id="7141" name="Google Shape;7286;p74">
                <a:extLst>
                  <a:ext uri="{FF2B5EF4-FFF2-40B4-BE49-F238E27FC236}">
                    <a16:creationId xmlns:a16="http://schemas.microsoft.com/office/drawing/2014/main" id="{AE4C47C7-FF18-B8C9-F024-04AC8145E7D1}"/>
                  </a:ext>
                </a:extLst>
              </p:cNvPr>
              <p:cNvSpPr/>
              <p:nvPr/>
            </p:nvSpPr>
            <p:spPr>
              <a:xfrm>
                <a:off x="5714845" y="1615210"/>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42" name="Google Shape;7287;p74">
                <a:extLst>
                  <a:ext uri="{FF2B5EF4-FFF2-40B4-BE49-F238E27FC236}">
                    <a16:creationId xmlns:a16="http://schemas.microsoft.com/office/drawing/2014/main" id="{5B5AECE1-91A9-BEED-099E-1F573FBEBB8C}"/>
                  </a:ext>
                </a:extLst>
              </p:cNvPr>
              <p:cNvSpPr/>
              <p:nvPr/>
            </p:nvSpPr>
            <p:spPr>
              <a:xfrm>
                <a:off x="5862573" y="1615210"/>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43" name="Google Shape;7288;p74">
                <a:extLst>
                  <a:ext uri="{FF2B5EF4-FFF2-40B4-BE49-F238E27FC236}">
                    <a16:creationId xmlns:a16="http://schemas.microsoft.com/office/drawing/2014/main" id="{67B2715B-7F66-EE6F-B712-F2CB316E4003}"/>
                  </a:ext>
                </a:extLst>
              </p:cNvPr>
              <p:cNvSpPr/>
              <p:nvPr/>
            </p:nvSpPr>
            <p:spPr>
              <a:xfrm>
                <a:off x="5714845" y="177024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44" name="Google Shape;7289;p74">
                <a:extLst>
                  <a:ext uri="{FF2B5EF4-FFF2-40B4-BE49-F238E27FC236}">
                    <a16:creationId xmlns:a16="http://schemas.microsoft.com/office/drawing/2014/main" id="{86B1AAAE-FC55-7C5A-BFCE-780C28ABED6D}"/>
                  </a:ext>
                </a:extLst>
              </p:cNvPr>
              <p:cNvSpPr/>
              <p:nvPr/>
            </p:nvSpPr>
            <p:spPr>
              <a:xfrm>
                <a:off x="5860413" y="1770244"/>
                <a:ext cx="148257"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45" name="Google Shape;7287;p74">
                <a:extLst>
                  <a:ext uri="{FF2B5EF4-FFF2-40B4-BE49-F238E27FC236}">
                    <a16:creationId xmlns:a16="http://schemas.microsoft.com/office/drawing/2014/main" id="{1EB5AA10-2071-E775-D8F1-44D341483C2E}"/>
                  </a:ext>
                </a:extLst>
              </p:cNvPr>
              <p:cNvSpPr/>
              <p:nvPr/>
            </p:nvSpPr>
            <p:spPr>
              <a:xfrm>
                <a:off x="6011533" y="1615210"/>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46" name="Google Shape;7287;p74">
                <a:extLst>
                  <a:ext uri="{FF2B5EF4-FFF2-40B4-BE49-F238E27FC236}">
                    <a16:creationId xmlns:a16="http://schemas.microsoft.com/office/drawing/2014/main" id="{5DC44170-0A17-75E3-8A3D-92244D09E639}"/>
                  </a:ext>
                </a:extLst>
              </p:cNvPr>
              <p:cNvSpPr/>
              <p:nvPr/>
            </p:nvSpPr>
            <p:spPr>
              <a:xfrm>
                <a:off x="6158717" y="1615210"/>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47" name="Google Shape;7287;p74">
                <a:extLst>
                  <a:ext uri="{FF2B5EF4-FFF2-40B4-BE49-F238E27FC236}">
                    <a16:creationId xmlns:a16="http://schemas.microsoft.com/office/drawing/2014/main" id="{8D21F4A8-19DB-9FAF-0708-5B675EE9D2FE}"/>
                  </a:ext>
                </a:extLst>
              </p:cNvPr>
              <p:cNvSpPr/>
              <p:nvPr/>
            </p:nvSpPr>
            <p:spPr>
              <a:xfrm>
                <a:off x="6306975" y="1615210"/>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48" name="Google Shape;7287;p74">
                <a:extLst>
                  <a:ext uri="{FF2B5EF4-FFF2-40B4-BE49-F238E27FC236}">
                    <a16:creationId xmlns:a16="http://schemas.microsoft.com/office/drawing/2014/main" id="{F2D7237D-AA27-3ACF-CA30-9BA61C413374}"/>
                  </a:ext>
                </a:extLst>
              </p:cNvPr>
              <p:cNvSpPr/>
              <p:nvPr/>
            </p:nvSpPr>
            <p:spPr>
              <a:xfrm>
                <a:off x="6010287" y="177024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49" name="Google Shape;7287;p74">
                <a:extLst>
                  <a:ext uri="{FF2B5EF4-FFF2-40B4-BE49-F238E27FC236}">
                    <a16:creationId xmlns:a16="http://schemas.microsoft.com/office/drawing/2014/main" id="{F45FA406-6938-9FD2-E0F4-2595CEFD9F1E}"/>
                  </a:ext>
                </a:extLst>
              </p:cNvPr>
              <p:cNvSpPr/>
              <p:nvPr/>
            </p:nvSpPr>
            <p:spPr>
              <a:xfrm>
                <a:off x="6160493" y="177024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50" name="Google Shape;7287;p74">
                <a:extLst>
                  <a:ext uri="{FF2B5EF4-FFF2-40B4-BE49-F238E27FC236}">
                    <a16:creationId xmlns:a16="http://schemas.microsoft.com/office/drawing/2014/main" id="{1A73ED15-8450-067E-28DE-AE47EBDCDA90}"/>
                  </a:ext>
                </a:extLst>
              </p:cNvPr>
              <p:cNvSpPr/>
              <p:nvPr/>
            </p:nvSpPr>
            <p:spPr>
              <a:xfrm>
                <a:off x="6307678" y="177024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51" name="Google Shape;7286;p74">
                <a:extLst>
                  <a:ext uri="{FF2B5EF4-FFF2-40B4-BE49-F238E27FC236}">
                    <a16:creationId xmlns:a16="http://schemas.microsoft.com/office/drawing/2014/main" id="{561B512F-7F5C-C10E-DB5D-5B6BF47FC319}"/>
                  </a:ext>
                </a:extLst>
              </p:cNvPr>
              <p:cNvSpPr/>
              <p:nvPr/>
            </p:nvSpPr>
            <p:spPr>
              <a:xfrm>
                <a:off x="5714845" y="1925510"/>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52" name="Google Shape;7287;p74">
                <a:extLst>
                  <a:ext uri="{FF2B5EF4-FFF2-40B4-BE49-F238E27FC236}">
                    <a16:creationId xmlns:a16="http://schemas.microsoft.com/office/drawing/2014/main" id="{ECB96C01-E96A-11CA-23B2-0560C85F6B35}"/>
                  </a:ext>
                </a:extLst>
              </p:cNvPr>
              <p:cNvSpPr/>
              <p:nvPr/>
            </p:nvSpPr>
            <p:spPr>
              <a:xfrm>
                <a:off x="5862573" y="1925510"/>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53" name="Google Shape;7288;p74">
                <a:extLst>
                  <a:ext uri="{FF2B5EF4-FFF2-40B4-BE49-F238E27FC236}">
                    <a16:creationId xmlns:a16="http://schemas.microsoft.com/office/drawing/2014/main" id="{098FC2EE-E607-428B-BF53-A5729C86B210}"/>
                  </a:ext>
                </a:extLst>
              </p:cNvPr>
              <p:cNvSpPr/>
              <p:nvPr/>
            </p:nvSpPr>
            <p:spPr>
              <a:xfrm>
                <a:off x="5714845" y="208054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54" name="Google Shape;7289;p74">
                <a:extLst>
                  <a:ext uri="{FF2B5EF4-FFF2-40B4-BE49-F238E27FC236}">
                    <a16:creationId xmlns:a16="http://schemas.microsoft.com/office/drawing/2014/main" id="{C945DE15-73B4-70B2-6135-F207F76B3D69}"/>
                  </a:ext>
                </a:extLst>
              </p:cNvPr>
              <p:cNvSpPr/>
              <p:nvPr/>
            </p:nvSpPr>
            <p:spPr>
              <a:xfrm>
                <a:off x="5860413" y="2080544"/>
                <a:ext cx="148257"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55" name="Google Shape;7287;p74">
                <a:extLst>
                  <a:ext uri="{FF2B5EF4-FFF2-40B4-BE49-F238E27FC236}">
                    <a16:creationId xmlns:a16="http://schemas.microsoft.com/office/drawing/2014/main" id="{E3FE3545-FA7F-9FB5-1D44-61DD2D816330}"/>
                  </a:ext>
                </a:extLst>
              </p:cNvPr>
              <p:cNvSpPr/>
              <p:nvPr/>
            </p:nvSpPr>
            <p:spPr>
              <a:xfrm>
                <a:off x="6011533" y="1925510"/>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56" name="Google Shape;7287;p74">
                <a:extLst>
                  <a:ext uri="{FF2B5EF4-FFF2-40B4-BE49-F238E27FC236}">
                    <a16:creationId xmlns:a16="http://schemas.microsoft.com/office/drawing/2014/main" id="{E1B0858B-6183-CD03-6039-18EF2EDF3560}"/>
                  </a:ext>
                </a:extLst>
              </p:cNvPr>
              <p:cNvSpPr/>
              <p:nvPr/>
            </p:nvSpPr>
            <p:spPr>
              <a:xfrm>
                <a:off x="6158717" y="1925510"/>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57" name="Google Shape;7287;p74">
                <a:extLst>
                  <a:ext uri="{FF2B5EF4-FFF2-40B4-BE49-F238E27FC236}">
                    <a16:creationId xmlns:a16="http://schemas.microsoft.com/office/drawing/2014/main" id="{7CDC295F-78DE-016C-6CBC-3AD4060E53E6}"/>
                  </a:ext>
                </a:extLst>
              </p:cNvPr>
              <p:cNvSpPr/>
              <p:nvPr/>
            </p:nvSpPr>
            <p:spPr>
              <a:xfrm>
                <a:off x="6306975" y="1925510"/>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58" name="Google Shape;7287;p74">
                <a:extLst>
                  <a:ext uri="{FF2B5EF4-FFF2-40B4-BE49-F238E27FC236}">
                    <a16:creationId xmlns:a16="http://schemas.microsoft.com/office/drawing/2014/main" id="{723E6427-21DE-4402-E805-C3202E779618}"/>
                  </a:ext>
                </a:extLst>
              </p:cNvPr>
              <p:cNvSpPr/>
              <p:nvPr/>
            </p:nvSpPr>
            <p:spPr>
              <a:xfrm>
                <a:off x="6010287" y="208054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59" name="Google Shape;7287;p74">
                <a:extLst>
                  <a:ext uri="{FF2B5EF4-FFF2-40B4-BE49-F238E27FC236}">
                    <a16:creationId xmlns:a16="http://schemas.microsoft.com/office/drawing/2014/main" id="{D1559AC5-F5DF-CFBE-2333-65C09999DA20}"/>
                  </a:ext>
                </a:extLst>
              </p:cNvPr>
              <p:cNvSpPr/>
              <p:nvPr/>
            </p:nvSpPr>
            <p:spPr>
              <a:xfrm>
                <a:off x="6160493" y="208054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60" name="Google Shape;7287;p74">
                <a:extLst>
                  <a:ext uri="{FF2B5EF4-FFF2-40B4-BE49-F238E27FC236}">
                    <a16:creationId xmlns:a16="http://schemas.microsoft.com/office/drawing/2014/main" id="{A8F0348A-583C-061B-3886-550EE1D18EB2}"/>
                  </a:ext>
                </a:extLst>
              </p:cNvPr>
              <p:cNvSpPr/>
              <p:nvPr/>
            </p:nvSpPr>
            <p:spPr>
              <a:xfrm>
                <a:off x="6307678" y="208054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61" name="Google Shape;7288;p74">
                <a:extLst>
                  <a:ext uri="{FF2B5EF4-FFF2-40B4-BE49-F238E27FC236}">
                    <a16:creationId xmlns:a16="http://schemas.microsoft.com/office/drawing/2014/main" id="{34CD31B0-8D41-42C9-EF70-6D8F59D728AC}"/>
                  </a:ext>
                </a:extLst>
              </p:cNvPr>
              <p:cNvSpPr/>
              <p:nvPr/>
            </p:nvSpPr>
            <p:spPr>
              <a:xfrm>
                <a:off x="5714845" y="223890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62" name="Google Shape;7289;p74">
                <a:extLst>
                  <a:ext uri="{FF2B5EF4-FFF2-40B4-BE49-F238E27FC236}">
                    <a16:creationId xmlns:a16="http://schemas.microsoft.com/office/drawing/2014/main" id="{9229CACF-E9AF-1958-A14D-AEF36DD796BB}"/>
                  </a:ext>
                </a:extLst>
              </p:cNvPr>
              <p:cNvSpPr/>
              <p:nvPr/>
            </p:nvSpPr>
            <p:spPr>
              <a:xfrm>
                <a:off x="5860413" y="2238904"/>
                <a:ext cx="148257"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63" name="Google Shape;7287;p74">
                <a:extLst>
                  <a:ext uri="{FF2B5EF4-FFF2-40B4-BE49-F238E27FC236}">
                    <a16:creationId xmlns:a16="http://schemas.microsoft.com/office/drawing/2014/main" id="{8235DBDA-6820-866C-CF15-672BCF76E3CC}"/>
                  </a:ext>
                </a:extLst>
              </p:cNvPr>
              <p:cNvSpPr/>
              <p:nvPr/>
            </p:nvSpPr>
            <p:spPr>
              <a:xfrm>
                <a:off x="6010287" y="223890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64" name="Google Shape;7287;p74">
                <a:extLst>
                  <a:ext uri="{FF2B5EF4-FFF2-40B4-BE49-F238E27FC236}">
                    <a16:creationId xmlns:a16="http://schemas.microsoft.com/office/drawing/2014/main" id="{93146E83-444A-956B-FE8D-4477BA188847}"/>
                  </a:ext>
                </a:extLst>
              </p:cNvPr>
              <p:cNvSpPr/>
              <p:nvPr/>
            </p:nvSpPr>
            <p:spPr>
              <a:xfrm>
                <a:off x="6160493" y="223890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65" name="Google Shape;7287;p74">
                <a:extLst>
                  <a:ext uri="{FF2B5EF4-FFF2-40B4-BE49-F238E27FC236}">
                    <a16:creationId xmlns:a16="http://schemas.microsoft.com/office/drawing/2014/main" id="{261CA9AB-F990-6EAC-608F-6AD30C7AF785}"/>
                  </a:ext>
                </a:extLst>
              </p:cNvPr>
              <p:cNvSpPr/>
              <p:nvPr/>
            </p:nvSpPr>
            <p:spPr>
              <a:xfrm>
                <a:off x="6307678" y="2238904"/>
                <a:ext cx="147184" cy="15446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grpSp>
        <p:grpSp>
          <p:nvGrpSpPr>
            <p:cNvPr id="7167" name="组合 7166">
              <a:extLst>
                <a:ext uri="{FF2B5EF4-FFF2-40B4-BE49-F238E27FC236}">
                  <a16:creationId xmlns:a16="http://schemas.microsoft.com/office/drawing/2014/main" id="{62B67BB6-5366-CE6C-7180-AC36AD0A2715}"/>
                </a:ext>
              </a:extLst>
            </p:cNvPr>
            <p:cNvGrpSpPr/>
            <p:nvPr/>
          </p:nvGrpSpPr>
          <p:grpSpPr>
            <a:xfrm>
              <a:off x="5026377" y="2714672"/>
              <a:ext cx="615575" cy="604689"/>
              <a:chOff x="5714845" y="1615210"/>
              <a:chExt cx="740017" cy="778158"/>
            </a:xfrm>
            <a:solidFill>
              <a:schemeClr val="accent4">
                <a:lumMod val="75000"/>
              </a:schemeClr>
            </a:solidFill>
          </p:grpSpPr>
          <p:sp>
            <p:nvSpPr>
              <p:cNvPr id="7168" name="Google Shape;7286;p74">
                <a:extLst>
                  <a:ext uri="{FF2B5EF4-FFF2-40B4-BE49-F238E27FC236}">
                    <a16:creationId xmlns:a16="http://schemas.microsoft.com/office/drawing/2014/main" id="{786517AA-7B34-3A4D-9A85-FE5F5E9F9AF1}"/>
                  </a:ext>
                </a:extLst>
              </p:cNvPr>
              <p:cNvSpPr/>
              <p:nvPr/>
            </p:nvSpPr>
            <p:spPr>
              <a:xfrm>
                <a:off x="5714845" y="1615210"/>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69" name="Google Shape;7287;p74">
                <a:extLst>
                  <a:ext uri="{FF2B5EF4-FFF2-40B4-BE49-F238E27FC236}">
                    <a16:creationId xmlns:a16="http://schemas.microsoft.com/office/drawing/2014/main" id="{5B4AD29F-AF5A-4A6E-D2FC-63BEE1798AD4}"/>
                  </a:ext>
                </a:extLst>
              </p:cNvPr>
              <p:cNvSpPr/>
              <p:nvPr/>
            </p:nvSpPr>
            <p:spPr>
              <a:xfrm>
                <a:off x="5862573" y="1615210"/>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70" name="Google Shape;7288;p74">
                <a:extLst>
                  <a:ext uri="{FF2B5EF4-FFF2-40B4-BE49-F238E27FC236}">
                    <a16:creationId xmlns:a16="http://schemas.microsoft.com/office/drawing/2014/main" id="{0E53C16A-31BD-A214-9028-A1991E6BCE18}"/>
                  </a:ext>
                </a:extLst>
              </p:cNvPr>
              <p:cNvSpPr/>
              <p:nvPr/>
            </p:nvSpPr>
            <p:spPr>
              <a:xfrm>
                <a:off x="5714845" y="177024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71" name="Google Shape;7289;p74">
                <a:extLst>
                  <a:ext uri="{FF2B5EF4-FFF2-40B4-BE49-F238E27FC236}">
                    <a16:creationId xmlns:a16="http://schemas.microsoft.com/office/drawing/2014/main" id="{3196413C-D585-6EE1-C83E-11B941CC4396}"/>
                  </a:ext>
                </a:extLst>
              </p:cNvPr>
              <p:cNvSpPr/>
              <p:nvPr/>
            </p:nvSpPr>
            <p:spPr>
              <a:xfrm>
                <a:off x="5860413" y="1770244"/>
                <a:ext cx="148257"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72" name="Google Shape;7287;p74">
                <a:extLst>
                  <a:ext uri="{FF2B5EF4-FFF2-40B4-BE49-F238E27FC236}">
                    <a16:creationId xmlns:a16="http://schemas.microsoft.com/office/drawing/2014/main" id="{E9E08549-CBF2-707B-92E4-73AA536BA4EB}"/>
                  </a:ext>
                </a:extLst>
              </p:cNvPr>
              <p:cNvSpPr/>
              <p:nvPr/>
            </p:nvSpPr>
            <p:spPr>
              <a:xfrm>
                <a:off x="6011533" y="1615210"/>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73" name="Google Shape;7287;p74">
                <a:extLst>
                  <a:ext uri="{FF2B5EF4-FFF2-40B4-BE49-F238E27FC236}">
                    <a16:creationId xmlns:a16="http://schemas.microsoft.com/office/drawing/2014/main" id="{1B8BA937-DC47-D5C7-E835-4B1C1A5157E7}"/>
                  </a:ext>
                </a:extLst>
              </p:cNvPr>
              <p:cNvSpPr/>
              <p:nvPr/>
            </p:nvSpPr>
            <p:spPr>
              <a:xfrm>
                <a:off x="6158717" y="1615210"/>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74" name="Google Shape;7287;p74">
                <a:extLst>
                  <a:ext uri="{FF2B5EF4-FFF2-40B4-BE49-F238E27FC236}">
                    <a16:creationId xmlns:a16="http://schemas.microsoft.com/office/drawing/2014/main" id="{B2817E6E-689E-B874-2C51-BE412FEFE2B0}"/>
                  </a:ext>
                </a:extLst>
              </p:cNvPr>
              <p:cNvSpPr/>
              <p:nvPr/>
            </p:nvSpPr>
            <p:spPr>
              <a:xfrm>
                <a:off x="6306975" y="1615210"/>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75" name="Google Shape;7287;p74">
                <a:extLst>
                  <a:ext uri="{FF2B5EF4-FFF2-40B4-BE49-F238E27FC236}">
                    <a16:creationId xmlns:a16="http://schemas.microsoft.com/office/drawing/2014/main" id="{DD358628-EC21-0014-28A4-DD5CC45846BD}"/>
                  </a:ext>
                </a:extLst>
              </p:cNvPr>
              <p:cNvSpPr/>
              <p:nvPr/>
            </p:nvSpPr>
            <p:spPr>
              <a:xfrm>
                <a:off x="6010287" y="177024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76" name="Google Shape;7287;p74">
                <a:extLst>
                  <a:ext uri="{FF2B5EF4-FFF2-40B4-BE49-F238E27FC236}">
                    <a16:creationId xmlns:a16="http://schemas.microsoft.com/office/drawing/2014/main" id="{1FEB753C-A09C-00E6-E50D-AA36391237DB}"/>
                  </a:ext>
                </a:extLst>
              </p:cNvPr>
              <p:cNvSpPr/>
              <p:nvPr/>
            </p:nvSpPr>
            <p:spPr>
              <a:xfrm>
                <a:off x="6160493" y="177024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77" name="Google Shape;7287;p74">
                <a:extLst>
                  <a:ext uri="{FF2B5EF4-FFF2-40B4-BE49-F238E27FC236}">
                    <a16:creationId xmlns:a16="http://schemas.microsoft.com/office/drawing/2014/main" id="{397C2C98-0CE6-8F99-412C-A0C614C73B5E}"/>
                  </a:ext>
                </a:extLst>
              </p:cNvPr>
              <p:cNvSpPr/>
              <p:nvPr/>
            </p:nvSpPr>
            <p:spPr>
              <a:xfrm>
                <a:off x="6307678" y="177024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78" name="Google Shape;7286;p74">
                <a:extLst>
                  <a:ext uri="{FF2B5EF4-FFF2-40B4-BE49-F238E27FC236}">
                    <a16:creationId xmlns:a16="http://schemas.microsoft.com/office/drawing/2014/main" id="{4CD6270E-D5C3-9973-4C3E-A8138B993ECF}"/>
                  </a:ext>
                </a:extLst>
              </p:cNvPr>
              <p:cNvSpPr/>
              <p:nvPr/>
            </p:nvSpPr>
            <p:spPr>
              <a:xfrm>
                <a:off x="5714845" y="1925510"/>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79" name="Google Shape;7287;p74">
                <a:extLst>
                  <a:ext uri="{FF2B5EF4-FFF2-40B4-BE49-F238E27FC236}">
                    <a16:creationId xmlns:a16="http://schemas.microsoft.com/office/drawing/2014/main" id="{FB303EE5-3BA5-E5AA-C5A1-EBE291F701F1}"/>
                  </a:ext>
                </a:extLst>
              </p:cNvPr>
              <p:cNvSpPr/>
              <p:nvPr/>
            </p:nvSpPr>
            <p:spPr>
              <a:xfrm>
                <a:off x="5862573" y="1925510"/>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80" name="Google Shape;7288;p74">
                <a:extLst>
                  <a:ext uri="{FF2B5EF4-FFF2-40B4-BE49-F238E27FC236}">
                    <a16:creationId xmlns:a16="http://schemas.microsoft.com/office/drawing/2014/main" id="{08EC6BE6-B3E1-A6BA-9613-01E7D7BE7650}"/>
                  </a:ext>
                </a:extLst>
              </p:cNvPr>
              <p:cNvSpPr/>
              <p:nvPr/>
            </p:nvSpPr>
            <p:spPr>
              <a:xfrm>
                <a:off x="5714845" y="208054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81" name="Google Shape;7289;p74">
                <a:extLst>
                  <a:ext uri="{FF2B5EF4-FFF2-40B4-BE49-F238E27FC236}">
                    <a16:creationId xmlns:a16="http://schemas.microsoft.com/office/drawing/2014/main" id="{2036EBB3-AACA-A561-98FD-03E622AF2BC9}"/>
                  </a:ext>
                </a:extLst>
              </p:cNvPr>
              <p:cNvSpPr/>
              <p:nvPr/>
            </p:nvSpPr>
            <p:spPr>
              <a:xfrm>
                <a:off x="5860413" y="2080544"/>
                <a:ext cx="148257"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82" name="Google Shape;7287;p74">
                <a:extLst>
                  <a:ext uri="{FF2B5EF4-FFF2-40B4-BE49-F238E27FC236}">
                    <a16:creationId xmlns:a16="http://schemas.microsoft.com/office/drawing/2014/main" id="{3581A923-AE32-38D2-D63A-B6E43A49AF03}"/>
                  </a:ext>
                </a:extLst>
              </p:cNvPr>
              <p:cNvSpPr/>
              <p:nvPr/>
            </p:nvSpPr>
            <p:spPr>
              <a:xfrm>
                <a:off x="6011533" y="1925510"/>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83" name="Google Shape;7287;p74">
                <a:extLst>
                  <a:ext uri="{FF2B5EF4-FFF2-40B4-BE49-F238E27FC236}">
                    <a16:creationId xmlns:a16="http://schemas.microsoft.com/office/drawing/2014/main" id="{BB1DF959-B2C9-BF00-E67E-D51A482881DD}"/>
                  </a:ext>
                </a:extLst>
              </p:cNvPr>
              <p:cNvSpPr/>
              <p:nvPr/>
            </p:nvSpPr>
            <p:spPr>
              <a:xfrm>
                <a:off x="6158717" y="1925510"/>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84" name="Google Shape;7287;p74">
                <a:extLst>
                  <a:ext uri="{FF2B5EF4-FFF2-40B4-BE49-F238E27FC236}">
                    <a16:creationId xmlns:a16="http://schemas.microsoft.com/office/drawing/2014/main" id="{8F9A421D-C125-39E5-2F5A-3671353EB3B4}"/>
                  </a:ext>
                </a:extLst>
              </p:cNvPr>
              <p:cNvSpPr/>
              <p:nvPr/>
            </p:nvSpPr>
            <p:spPr>
              <a:xfrm>
                <a:off x="6306975" y="1925510"/>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85" name="Google Shape;7287;p74">
                <a:extLst>
                  <a:ext uri="{FF2B5EF4-FFF2-40B4-BE49-F238E27FC236}">
                    <a16:creationId xmlns:a16="http://schemas.microsoft.com/office/drawing/2014/main" id="{51912879-6797-3326-570B-CBF51470F828}"/>
                  </a:ext>
                </a:extLst>
              </p:cNvPr>
              <p:cNvSpPr/>
              <p:nvPr/>
            </p:nvSpPr>
            <p:spPr>
              <a:xfrm>
                <a:off x="6010287" y="208054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86" name="Google Shape;7287;p74">
                <a:extLst>
                  <a:ext uri="{FF2B5EF4-FFF2-40B4-BE49-F238E27FC236}">
                    <a16:creationId xmlns:a16="http://schemas.microsoft.com/office/drawing/2014/main" id="{33E6045F-EC8F-4ED0-AFA5-46AAB7C44350}"/>
                  </a:ext>
                </a:extLst>
              </p:cNvPr>
              <p:cNvSpPr/>
              <p:nvPr/>
            </p:nvSpPr>
            <p:spPr>
              <a:xfrm>
                <a:off x="6160493" y="208054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87" name="Google Shape;7287;p74">
                <a:extLst>
                  <a:ext uri="{FF2B5EF4-FFF2-40B4-BE49-F238E27FC236}">
                    <a16:creationId xmlns:a16="http://schemas.microsoft.com/office/drawing/2014/main" id="{CA692883-B270-B2EE-7602-E9D0DFAF36E5}"/>
                  </a:ext>
                </a:extLst>
              </p:cNvPr>
              <p:cNvSpPr/>
              <p:nvPr/>
            </p:nvSpPr>
            <p:spPr>
              <a:xfrm>
                <a:off x="6307678" y="208054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88" name="Google Shape;7288;p74">
                <a:extLst>
                  <a:ext uri="{FF2B5EF4-FFF2-40B4-BE49-F238E27FC236}">
                    <a16:creationId xmlns:a16="http://schemas.microsoft.com/office/drawing/2014/main" id="{33A92AA1-3943-B65E-6302-C68F175C9603}"/>
                  </a:ext>
                </a:extLst>
              </p:cNvPr>
              <p:cNvSpPr/>
              <p:nvPr/>
            </p:nvSpPr>
            <p:spPr>
              <a:xfrm>
                <a:off x="5714845" y="223890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89" name="Google Shape;7289;p74">
                <a:extLst>
                  <a:ext uri="{FF2B5EF4-FFF2-40B4-BE49-F238E27FC236}">
                    <a16:creationId xmlns:a16="http://schemas.microsoft.com/office/drawing/2014/main" id="{3F0DCD4D-B27F-9A67-F8E5-19ED0900E635}"/>
                  </a:ext>
                </a:extLst>
              </p:cNvPr>
              <p:cNvSpPr/>
              <p:nvPr/>
            </p:nvSpPr>
            <p:spPr>
              <a:xfrm>
                <a:off x="5860413" y="2238904"/>
                <a:ext cx="148257"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90" name="Google Shape;7287;p74">
                <a:extLst>
                  <a:ext uri="{FF2B5EF4-FFF2-40B4-BE49-F238E27FC236}">
                    <a16:creationId xmlns:a16="http://schemas.microsoft.com/office/drawing/2014/main" id="{E2A4BB1B-2B3F-2DAE-F268-C9899613066E}"/>
                  </a:ext>
                </a:extLst>
              </p:cNvPr>
              <p:cNvSpPr/>
              <p:nvPr/>
            </p:nvSpPr>
            <p:spPr>
              <a:xfrm>
                <a:off x="6010287" y="223890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91" name="Google Shape;7287;p74">
                <a:extLst>
                  <a:ext uri="{FF2B5EF4-FFF2-40B4-BE49-F238E27FC236}">
                    <a16:creationId xmlns:a16="http://schemas.microsoft.com/office/drawing/2014/main" id="{B7777AE8-F5A3-9DEB-7D2C-0394B64F6DF1}"/>
                  </a:ext>
                </a:extLst>
              </p:cNvPr>
              <p:cNvSpPr/>
              <p:nvPr/>
            </p:nvSpPr>
            <p:spPr>
              <a:xfrm>
                <a:off x="6160493" y="223890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192" name="Google Shape;7287;p74">
                <a:extLst>
                  <a:ext uri="{FF2B5EF4-FFF2-40B4-BE49-F238E27FC236}">
                    <a16:creationId xmlns:a16="http://schemas.microsoft.com/office/drawing/2014/main" id="{E1C36175-4C0E-AB5A-0129-FDBC5ED481DF}"/>
                  </a:ext>
                </a:extLst>
              </p:cNvPr>
              <p:cNvSpPr/>
              <p:nvPr/>
            </p:nvSpPr>
            <p:spPr>
              <a:xfrm>
                <a:off x="6307678" y="2238904"/>
                <a:ext cx="147184" cy="154464"/>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grpSp>
        <p:cxnSp>
          <p:nvCxnSpPr>
            <p:cNvPr id="7194" name="直接箭头连接符 7193">
              <a:extLst>
                <a:ext uri="{FF2B5EF4-FFF2-40B4-BE49-F238E27FC236}">
                  <a16:creationId xmlns:a16="http://schemas.microsoft.com/office/drawing/2014/main" id="{60F66888-78E6-1A9C-76D0-082EF6E7EB2C}"/>
                </a:ext>
              </a:extLst>
            </p:cNvPr>
            <p:cNvCxnSpPr>
              <a:cxnSpLocks/>
              <a:stCxn id="7114" idx="6"/>
              <a:endCxn id="7138" idx="2"/>
            </p:cNvCxnSpPr>
            <p:nvPr/>
          </p:nvCxnSpPr>
          <p:spPr>
            <a:xfrm>
              <a:off x="4301090" y="1716752"/>
              <a:ext cx="199857"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95" name="直接箭头连接符 7194">
              <a:extLst>
                <a:ext uri="{FF2B5EF4-FFF2-40B4-BE49-F238E27FC236}">
                  <a16:creationId xmlns:a16="http://schemas.microsoft.com/office/drawing/2014/main" id="{E365D0BB-D00F-1CFD-2FEC-281FFD11B26E}"/>
                </a:ext>
              </a:extLst>
            </p:cNvPr>
            <p:cNvCxnSpPr>
              <a:cxnSpLocks/>
              <a:stCxn id="7138" idx="6"/>
              <a:endCxn id="7151" idx="1"/>
            </p:cNvCxnSpPr>
            <p:nvPr/>
          </p:nvCxnSpPr>
          <p:spPr>
            <a:xfrm>
              <a:off x="4720022" y="1721031"/>
              <a:ext cx="292382" cy="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03" name="直接箭头连接符 7202">
              <a:extLst>
                <a:ext uri="{FF2B5EF4-FFF2-40B4-BE49-F238E27FC236}">
                  <a16:creationId xmlns:a16="http://schemas.microsoft.com/office/drawing/2014/main" id="{2FD07CC8-D044-4831-E55C-3FA8BC0D9A75}"/>
                </a:ext>
              </a:extLst>
            </p:cNvPr>
            <p:cNvCxnSpPr>
              <a:cxnSpLocks/>
              <a:endCxn id="7139" idx="2"/>
            </p:cNvCxnSpPr>
            <p:nvPr/>
          </p:nvCxnSpPr>
          <p:spPr>
            <a:xfrm flipV="1">
              <a:off x="4297319" y="3017017"/>
              <a:ext cx="208729" cy="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05" name="直接箭头连接符 7204">
              <a:extLst>
                <a:ext uri="{FF2B5EF4-FFF2-40B4-BE49-F238E27FC236}">
                  <a16:creationId xmlns:a16="http://schemas.microsoft.com/office/drawing/2014/main" id="{5B682BBE-BF71-34BB-33BF-E026317FE9E2}"/>
                </a:ext>
              </a:extLst>
            </p:cNvPr>
            <p:cNvCxnSpPr>
              <a:cxnSpLocks/>
              <a:stCxn id="7139" idx="6"/>
              <a:endCxn id="7178" idx="1"/>
            </p:cNvCxnSpPr>
            <p:nvPr/>
          </p:nvCxnSpPr>
          <p:spPr>
            <a:xfrm flipV="1">
              <a:off x="4725123" y="3015814"/>
              <a:ext cx="301254" cy="12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11" name="直接箭头连接符 7210">
              <a:extLst>
                <a:ext uri="{FF2B5EF4-FFF2-40B4-BE49-F238E27FC236}">
                  <a16:creationId xmlns:a16="http://schemas.microsoft.com/office/drawing/2014/main" id="{BAA7F98B-16E6-E9C6-0649-F2A100B835D0}"/>
                </a:ext>
              </a:extLst>
            </p:cNvPr>
            <p:cNvCxnSpPr>
              <a:stCxn id="7145" idx="0"/>
              <a:endCxn id="7112" idx="4"/>
            </p:cNvCxnSpPr>
            <p:nvPr/>
          </p:nvCxnSpPr>
          <p:spPr>
            <a:xfrm flipV="1">
              <a:off x="5320418" y="335463"/>
              <a:ext cx="254" cy="1085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13" name="直接箭头连接符 7212">
              <a:extLst>
                <a:ext uri="{FF2B5EF4-FFF2-40B4-BE49-F238E27FC236}">
                  <a16:creationId xmlns:a16="http://schemas.microsoft.com/office/drawing/2014/main" id="{7D8EB0B6-17F3-60BE-2915-328E4B2BABF2}"/>
                </a:ext>
              </a:extLst>
            </p:cNvPr>
            <p:cNvCxnSpPr>
              <a:cxnSpLocks/>
              <a:stCxn id="7190" idx="2"/>
              <a:endCxn id="7116" idx="0"/>
            </p:cNvCxnSpPr>
            <p:nvPr/>
          </p:nvCxnSpPr>
          <p:spPr>
            <a:xfrm>
              <a:off x="5333354" y="3319361"/>
              <a:ext cx="4216" cy="11747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21" name="直接箭头连接符 7220">
              <a:extLst>
                <a:ext uri="{FF2B5EF4-FFF2-40B4-BE49-F238E27FC236}">
                  <a16:creationId xmlns:a16="http://schemas.microsoft.com/office/drawing/2014/main" id="{503E1E70-111D-0219-0ED0-250495FB5FD9}"/>
                </a:ext>
              </a:extLst>
            </p:cNvPr>
            <p:cNvCxnSpPr>
              <a:cxnSpLocks/>
              <a:stCxn id="7098" idx="0"/>
            </p:cNvCxnSpPr>
            <p:nvPr/>
          </p:nvCxnSpPr>
          <p:spPr>
            <a:xfrm>
              <a:off x="3691410" y="4557187"/>
              <a:ext cx="1552453" cy="27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22" name="直接箭头连接符 7221">
              <a:extLst>
                <a:ext uri="{FF2B5EF4-FFF2-40B4-BE49-F238E27FC236}">
                  <a16:creationId xmlns:a16="http://schemas.microsoft.com/office/drawing/2014/main" id="{26F2564F-5B7D-0B5D-9981-5837EE3E1735}"/>
                </a:ext>
              </a:extLst>
            </p:cNvPr>
            <p:cNvCxnSpPr>
              <a:cxnSpLocks/>
              <a:endCxn id="7112" idx="2"/>
            </p:cNvCxnSpPr>
            <p:nvPr/>
          </p:nvCxnSpPr>
          <p:spPr>
            <a:xfrm>
              <a:off x="3780681" y="251368"/>
              <a:ext cx="14474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26" name="组合 7225">
              <a:extLst>
                <a:ext uri="{FF2B5EF4-FFF2-40B4-BE49-F238E27FC236}">
                  <a16:creationId xmlns:a16="http://schemas.microsoft.com/office/drawing/2014/main" id="{196614E8-8112-4D9D-5390-B469738106AF}"/>
                </a:ext>
              </a:extLst>
            </p:cNvPr>
            <p:cNvGrpSpPr/>
            <p:nvPr/>
          </p:nvGrpSpPr>
          <p:grpSpPr>
            <a:xfrm>
              <a:off x="5870448" y="96619"/>
              <a:ext cx="740017" cy="309498"/>
              <a:chOff x="3954550" y="2792519"/>
              <a:chExt cx="2238388" cy="892044"/>
            </a:xfrm>
            <a:solidFill>
              <a:schemeClr val="accent1">
                <a:lumMod val="75000"/>
              </a:schemeClr>
            </a:solidFill>
          </p:grpSpPr>
          <p:sp>
            <p:nvSpPr>
              <p:cNvPr id="7227" name="Google Shape;7286;p74">
                <a:extLst>
                  <a:ext uri="{FF2B5EF4-FFF2-40B4-BE49-F238E27FC236}">
                    <a16:creationId xmlns:a16="http://schemas.microsoft.com/office/drawing/2014/main" id="{F980BC53-9FF0-377D-7614-E0C089A182B0}"/>
                  </a:ext>
                </a:extLst>
              </p:cNvPr>
              <p:cNvSpPr/>
              <p:nvPr/>
            </p:nvSpPr>
            <p:spPr>
              <a:xfrm>
                <a:off x="3954550"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28" name="Google Shape;7287;p74">
                <a:extLst>
                  <a:ext uri="{FF2B5EF4-FFF2-40B4-BE49-F238E27FC236}">
                    <a16:creationId xmlns:a16="http://schemas.microsoft.com/office/drawing/2014/main" id="{1D7DD90F-64EA-5ADF-3778-386963F53A69}"/>
                  </a:ext>
                </a:extLst>
              </p:cNvPr>
              <p:cNvSpPr/>
              <p:nvPr/>
            </p:nvSpPr>
            <p:spPr>
              <a:xfrm>
                <a:off x="4401394"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29" name="Google Shape;7288;p74">
                <a:extLst>
                  <a:ext uri="{FF2B5EF4-FFF2-40B4-BE49-F238E27FC236}">
                    <a16:creationId xmlns:a16="http://schemas.microsoft.com/office/drawing/2014/main" id="{5F96F555-8A97-A5A2-185D-C4E22AC68946}"/>
                  </a:ext>
                </a:extLst>
              </p:cNvPr>
              <p:cNvSpPr/>
              <p:nvPr/>
            </p:nvSpPr>
            <p:spPr>
              <a:xfrm>
                <a:off x="3954550"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30" name="Google Shape;7289;p74">
                <a:extLst>
                  <a:ext uri="{FF2B5EF4-FFF2-40B4-BE49-F238E27FC236}">
                    <a16:creationId xmlns:a16="http://schemas.microsoft.com/office/drawing/2014/main" id="{70D38D22-6088-1C54-1EBF-7606A20294E9}"/>
                  </a:ext>
                </a:extLst>
              </p:cNvPr>
              <p:cNvSpPr/>
              <p:nvPr/>
            </p:nvSpPr>
            <p:spPr>
              <a:xfrm>
                <a:off x="4394860" y="3239363"/>
                <a:ext cx="448446"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31" name="Google Shape;7287;p74">
                <a:extLst>
                  <a:ext uri="{FF2B5EF4-FFF2-40B4-BE49-F238E27FC236}">
                    <a16:creationId xmlns:a16="http://schemas.microsoft.com/office/drawing/2014/main" id="{2A2A1C13-4F09-DF18-C12F-13290C733545}"/>
                  </a:ext>
                </a:extLst>
              </p:cNvPr>
              <p:cNvSpPr/>
              <p:nvPr/>
            </p:nvSpPr>
            <p:spPr>
              <a:xfrm>
                <a:off x="48519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32" name="Google Shape;7287;p74">
                <a:extLst>
                  <a:ext uri="{FF2B5EF4-FFF2-40B4-BE49-F238E27FC236}">
                    <a16:creationId xmlns:a16="http://schemas.microsoft.com/office/drawing/2014/main" id="{5CA1FF57-77DC-EBCE-CD03-8107F08C9EEA}"/>
                  </a:ext>
                </a:extLst>
              </p:cNvPr>
              <p:cNvSpPr/>
              <p:nvPr/>
            </p:nvSpPr>
            <p:spPr>
              <a:xfrm>
                <a:off x="52971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33" name="Google Shape;7287;p74">
                <a:extLst>
                  <a:ext uri="{FF2B5EF4-FFF2-40B4-BE49-F238E27FC236}">
                    <a16:creationId xmlns:a16="http://schemas.microsoft.com/office/drawing/2014/main" id="{58582282-CF9A-2DBC-FCDA-935DE651BA45}"/>
                  </a:ext>
                </a:extLst>
              </p:cNvPr>
              <p:cNvSpPr/>
              <p:nvPr/>
            </p:nvSpPr>
            <p:spPr>
              <a:xfrm>
                <a:off x="5745612"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34" name="Google Shape;7287;p74">
                <a:extLst>
                  <a:ext uri="{FF2B5EF4-FFF2-40B4-BE49-F238E27FC236}">
                    <a16:creationId xmlns:a16="http://schemas.microsoft.com/office/drawing/2014/main" id="{A1B2AD1F-AA2E-8976-3EB9-78515F35F8CF}"/>
                  </a:ext>
                </a:extLst>
              </p:cNvPr>
              <p:cNvSpPr/>
              <p:nvPr/>
            </p:nvSpPr>
            <p:spPr>
              <a:xfrm>
                <a:off x="4848196"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35" name="Google Shape;7287;p74">
                <a:extLst>
                  <a:ext uri="{FF2B5EF4-FFF2-40B4-BE49-F238E27FC236}">
                    <a16:creationId xmlns:a16="http://schemas.microsoft.com/office/drawing/2014/main" id="{8C9B81DA-00A8-B53B-E5C9-D7F94187C83A}"/>
                  </a:ext>
                </a:extLst>
              </p:cNvPr>
              <p:cNvSpPr/>
              <p:nvPr/>
            </p:nvSpPr>
            <p:spPr>
              <a:xfrm>
                <a:off x="53025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36" name="Google Shape;7287;p74">
                <a:extLst>
                  <a:ext uri="{FF2B5EF4-FFF2-40B4-BE49-F238E27FC236}">
                    <a16:creationId xmlns:a16="http://schemas.microsoft.com/office/drawing/2014/main" id="{D1BD3362-4932-3A9F-ADC7-7DF1C84C15E4}"/>
                  </a:ext>
                </a:extLst>
              </p:cNvPr>
              <p:cNvSpPr/>
              <p:nvPr/>
            </p:nvSpPr>
            <p:spPr>
              <a:xfrm>
                <a:off x="57477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grpSp>
        <p:grpSp>
          <p:nvGrpSpPr>
            <p:cNvPr id="7237" name="组合 7236">
              <a:extLst>
                <a:ext uri="{FF2B5EF4-FFF2-40B4-BE49-F238E27FC236}">
                  <a16:creationId xmlns:a16="http://schemas.microsoft.com/office/drawing/2014/main" id="{AC121D35-0F1D-3E6D-D2D4-A08AA8A68120}"/>
                </a:ext>
              </a:extLst>
            </p:cNvPr>
            <p:cNvGrpSpPr/>
            <p:nvPr/>
          </p:nvGrpSpPr>
          <p:grpSpPr>
            <a:xfrm>
              <a:off x="6002414" y="4423495"/>
              <a:ext cx="740017" cy="309498"/>
              <a:chOff x="3954550" y="2792519"/>
              <a:chExt cx="2238388" cy="892044"/>
            </a:xfrm>
            <a:solidFill>
              <a:srgbClr val="1DBDD3"/>
            </a:solidFill>
          </p:grpSpPr>
          <p:sp>
            <p:nvSpPr>
              <p:cNvPr id="7238" name="Google Shape;7286;p74">
                <a:extLst>
                  <a:ext uri="{FF2B5EF4-FFF2-40B4-BE49-F238E27FC236}">
                    <a16:creationId xmlns:a16="http://schemas.microsoft.com/office/drawing/2014/main" id="{3208B3B8-A4D4-D492-41EB-97CD3C287935}"/>
                  </a:ext>
                </a:extLst>
              </p:cNvPr>
              <p:cNvSpPr/>
              <p:nvPr/>
            </p:nvSpPr>
            <p:spPr>
              <a:xfrm>
                <a:off x="3954550"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39" name="Google Shape;7287;p74">
                <a:extLst>
                  <a:ext uri="{FF2B5EF4-FFF2-40B4-BE49-F238E27FC236}">
                    <a16:creationId xmlns:a16="http://schemas.microsoft.com/office/drawing/2014/main" id="{03F1FA24-4906-5DBF-373D-F42EAF4B96BC}"/>
                  </a:ext>
                </a:extLst>
              </p:cNvPr>
              <p:cNvSpPr/>
              <p:nvPr/>
            </p:nvSpPr>
            <p:spPr>
              <a:xfrm>
                <a:off x="4401394"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40" name="Google Shape;7288;p74">
                <a:extLst>
                  <a:ext uri="{FF2B5EF4-FFF2-40B4-BE49-F238E27FC236}">
                    <a16:creationId xmlns:a16="http://schemas.microsoft.com/office/drawing/2014/main" id="{8B582659-0449-5930-7870-B923BFC2E2A8}"/>
                  </a:ext>
                </a:extLst>
              </p:cNvPr>
              <p:cNvSpPr/>
              <p:nvPr/>
            </p:nvSpPr>
            <p:spPr>
              <a:xfrm>
                <a:off x="3954550"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41" name="Google Shape;7289;p74">
                <a:extLst>
                  <a:ext uri="{FF2B5EF4-FFF2-40B4-BE49-F238E27FC236}">
                    <a16:creationId xmlns:a16="http://schemas.microsoft.com/office/drawing/2014/main" id="{35147E14-2343-43C5-26F6-35D0B23A8A04}"/>
                  </a:ext>
                </a:extLst>
              </p:cNvPr>
              <p:cNvSpPr/>
              <p:nvPr/>
            </p:nvSpPr>
            <p:spPr>
              <a:xfrm>
                <a:off x="4394860" y="3239363"/>
                <a:ext cx="448446"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42" name="Google Shape;7287;p74">
                <a:extLst>
                  <a:ext uri="{FF2B5EF4-FFF2-40B4-BE49-F238E27FC236}">
                    <a16:creationId xmlns:a16="http://schemas.microsoft.com/office/drawing/2014/main" id="{7E8A3CD2-BFCD-E832-C485-C7441680C1A0}"/>
                  </a:ext>
                </a:extLst>
              </p:cNvPr>
              <p:cNvSpPr/>
              <p:nvPr/>
            </p:nvSpPr>
            <p:spPr>
              <a:xfrm>
                <a:off x="48519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43" name="Google Shape;7287;p74">
                <a:extLst>
                  <a:ext uri="{FF2B5EF4-FFF2-40B4-BE49-F238E27FC236}">
                    <a16:creationId xmlns:a16="http://schemas.microsoft.com/office/drawing/2014/main" id="{3DC5E544-2E12-7BEA-024C-9F0B33110A4C}"/>
                  </a:ext>
                </a:extLst>
              </p:cNvPr>
              <p:cNvSpPr/>
              <p:nvPr/>
            </p:nvSpPr>
            <p:spPr>
              <a:xfrm>
                <a:off x="5297166"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44" name="Google Shape;7287;p74">
                <a:extLst>
                  <a:ext uri="{FF2B5EF4-FFF2-40B4-BE49-F238E27FC236}">
                    <a16:creationId xmlns:a16="http://schemas.microsoft.com/office/drawing/2014/main" id="{32B52BD6-4793-41F8-3366-B027744B2972}"/>
                  </a:ext>
                </a:extLst>
              </p:cNvPr>
              <p:cNvSpPr/>
              <p:nvPr/>
            </p:nvSpPr>
            <p:spPr>
              <a:xfrm>
                <a:off x="5745612" y="2792519"/>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45" name="Google Shape;7287;p74">
                <a:extLst>
                  <a:ext uri="{FF2B5EF4-FFF2-40B4-BE49-F238E27FC236}">
                    <a16:creationId xmlns:a16="http://schemas.microsoft.com/office/drawing/2014/main" id="{91F848C5-4883-22FE-D454-F95631606746}"/>
                  </a:ext>
                </a:extLst>
              </p:cNvPr>
              <p:cNvSpPr/>
              <p:nvPr/>
            </p:nvSpPr>
            <p:spPr>
              <a:xfrm>
                <a:off x="4848196"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46" name="Google Shape;7287;p74">
                <a:extLst>
                  <a:ext uri="{FF2B5EF4-FFF2-40B4-BE49-F238E27FC236}">
                    <a16:creationId xmlns:a16="http://schemas.microsoft.com/office/drawing/2014/main" id="{B5ABA94E-4C0F-C95E-6CF0-EC55269D0D74}"/>
                  </a:ext>
                </a:extLst>
              </p:cNvPr>
              <p:cNvSpPr/>
              <p:nvPr/>
            </p:nvSpPr>
            <p:spPr>
              <a:xfrm>
                <a:off x="53025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47" name="Google Shape;7287;p74">
                <a:extLst>
                  <a:ext uri="{FF2B5EF4-FFF2-40B4-BE49-F238E27FC236}">
                    <a16:creationId xmlns:a16="http://schemas.microsoft.com/office/drawing/2014/main" id="{F2BD6B55-589B-B450-B70F-1426C930BD89}"/>
                  </a:ext>
                </a:extLst>
              </p:cNvPr>
              <p:cNvSpPr/>
              <p:nvPr/>
            </p:nvSpPr>
            <p:spPr>
              <a:xfrm>
                <a:off x="5747738" y="3239363"/>
                <a:ext cx="445200" cy="445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grpSp>
        <p:cxnSp>
          <p:nvCxnSpPr>
            <p:cNvPr id="7249" name="直接箭头连接符 7248">
              <a:extLst>
                <a:ext uri="{FF2B5EF4-FFF2-40B4-BE49-F238E27FC236}">
                  <a16:creationId xmlns:a16="http://schemas.microsoft.com/office/drawing/2014/main" id="{3DDE298E-418C-A5DF-A482-1D03F63D153F}"/>
                </a:ext>
              </a:extLst>
            </p:cNvPr>
            <p:cNvCxnSpPr>
              <a:cxnSpLocks/>
              <a:stCxn id="7112" idx="6"/>
            </p:cNvCxnSpPr>
            <p:nvPr/>
          </p:nvCxnSpPr>
          <p:spPr>
            <a:xfrm>
              <a:off x="5413197" y="251368"/>
              <a:ext cx="4572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53" name="直接箭头连接符 7252">
              <a:extLst>
                <a:ext uri="{FF2B5EF4-FFF2-40B4-BE49-F238E27FC236}">
                  <a16:creationId xmlns:a16="http://schemas.microsoft.com/office/drawing/2014/main" id="{40854381-169F-9A83-482E-578DF6F30B4B}"/>
                </a:ext>
              </a:extLst>
            </p:cNvPr>
            <p:cNvCxnSpPr>
              <a:cxnSpLocks/>
              <a:stCxn id="7116" idx="6"/>
            </p:cNvCxnSpPr>
            <p:nvPr/>
          </p:nvCxnSpPr>
          <p:spPr>
            <a:xfrm>
              <a:off x="5430095" y="4578244"/>
              <a:ext cx="562273" cy="6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59" name="流程图: 或者 7258">
              <a:extLst>
                <a:ext uri="{FF2B5EF4-FFF2-40B4-BE49-F238E27FC236}">
                  <a16:creationId xmlns:a16="http://schemas.microsoft.com/office/drawing/2014/main" id="{1465B093-92BB-A9BF-C903-04D576019822}"/>
                </a:ext>
              </a:extLst>
            </p:cNvPr>
            <p:cNvSpPr/>
            <p:nvPr/>
          </p:nvSpPr>
          <p:spPr>
            <a:xfrm>
              <a:off x="7002040" y="164247"/>
              <a:ext cx="199940" cy="168184"/>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1" name="流程图: 或者 7260">
              <a:extLst>
                <a:ext uri="{FF2B5EF4-FFF2-40B4-BE49-F238E27FC236}">
                  <a16:creationId xmlns:a16="http://schemas.microsoft.com/office/drawing/2014/main" id="{5FCF86BE-1879-FFB9-FBE3-775F67E4C5AF}"/>
                </a:ext>
              </a:extLst>
            </p:cNvPr>
            <p:cNvSpPr/>
            <p:nvPr/>
          </p:nvSpPr>
          <p:spPr>
            <a:xfrm>
              <a:off x="7146080" y="4486786"/>
              <a:ext cx="199940" cy="168184"/>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64" name="直接箭头连接符 7263">
              <a:extLst>
                <a:ext uri="{FF2B5EF4-FFF2-40B4-BE49-F238E27FC236}">
                  <a16:creationId xmlns:a16="http://schemas.microsoft.com/office/drawing/2014/main" id="{37952CB1-6264-5863-DFF8-71D46F11DBB3}"/>
                </a:ext>
              </a:extLst>
            </p:cNvPr>
            <p:cNvCxnSpPr>
              <a:cxnSpLocks/>
              <a:endCxn id="7259" idx="2"/>
            </p:cNvCxnSpPr>
            <p:nvPr/>
          </p:nvCxnSpPr>
          <p:spPr>
            <a:xfrm>
              <a:off x="6598586" y="248339"/>
              <a:ext cx="4034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66" name="直接箭头连接符 7265">
              <a:extLst>
                <a:ext uri="{FF2B5EF4-FFF2-40B4-BE49-F238E27FC236}">
                  <a16:creationId xmlns:a16="http://schemas.microsoft.com/office/drawing/2014/main" id="{2C467C85-36B8-8DEB-A0E6-C120F3BCA9D9}"/>
                </a:ext>
              </a:extLst>
            </p:cNvPr>
            <p:cNvCxnSpPr>
              <a:cxnSpLocks/>
            </p:cNvCxnSpPr>
            <p:nvPr/>
          </p:nvCxnSpPr>
          <p:spPr>
            <a:xfrm>
              <a:off x="6742626" y="4578244"/>
              <a:ext cx="4034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67" name="文本框 7266">
              <a:extLst>
                <a:ext uri="{FF2B5EF4-FFF2-40B4-BE49-F238E27FC236}">
                  <a16:creationId xmlns:a16="http://schemas.microsoft.com/office/drawing/2014/main" id="{5CB22CCE-AF17-2F8D-2E41-B4F22FF44539}"/>
                </a:ext>
              </a:extLst>
            </p:cNvPr>
            <p:cNvSpPr txBox="1"/>
            <p:nvPr/>
          </p:nvSpPr>
          <p:spPr>
            <a:xfrm>
              <a:off x="6519769" y="67194"/>
              <a:ext cx="482017" cy="343685"/>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Reshape</a:t>
              </a:r>
              <a:endParaRPr lang="zh-CN" altLang="en-US" sz="900" i="1" dirty="0">
                <a:latin typeface="Cambria Math" panose="02040503050406030204" charset="0"/>
                <a:cs typeface="Cambria Math" panose="02040503050406030204" charset="0"/>
              </a:endParaRPr>
            </a:p>
          </p:txBody>
        </p:sp>
        <p:sp>
          <p:nvSpPr>
            <p:cNvPr id="7268" name="文本框 7267">
              <a:extLst>
                <a:ext uri="{FF2B5EF4-FFF2-40B4-BE49-F238E27FC236}">
                  <a16:creationId xmlns:a16="http://schemas.microsoft.com/office/drawing/2014/main" id="{15CFCB29-A96B-AC2C-FEEF-4A1E2E387364}"/>
                </a:ext>
              </a:extLst>
            </p:cNvPr>
            <p:cNvSpPr txBox="1"/>
            <p:nvPr/>
          </p:nvSpPr>
          <p:spPr>
            <a:xfrm>
              <a:off x="6651552" y="4371311"/>
              <a:ext cx="529317" cy="343685"/>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Reshape</a:t>
              </a:r>
              <a:endParaRPr lang="zh-CN" altLang="en-US" sz="900" i="1" dirty="0">
                <a:latin typeface="Cambria Math" panose="02040503050406030204" charset="0"/>
                <a:cs typeface="Cambria Math" panose="02040503050406030204" charset="0"/>
              </a:endParaRPr>
            </a:p>
          </p:txBody>
        </p:sp>
        <p:cxnSp>
          <p:nvCxnSpPr>
            <p:cNvPr id="7270" name="连接符: 肘形 7269">
              <a:extLst>
                <a:ext uri="{FF2B5EF4-FFF2-40B4-BE49-F238E27FC236}">
                  <a16:creationId xmlns:a16="http://schemas.microsoft.com/office/drawing/2014/main" id="{BB180AFD-EB1D-63FD-DC7B-CF712F1EB4B8}"/>
                </a:ext>
              </a:extLst>
            </p:cNvPr>
            <p:cNvCxnSpPr>
              <a:stCxn id="4" idx="0"/>
              <a:endCxn id="7259" idx="0"/>
            </p:cNvCxnSpPr>
            <p:nvPr/>
          </p:nvCxnSpPr>
          <p:spPr>
            <a:xfrm rot="5400000" flipH="1" flipV="1">
              <a:off x="3674488" y="-3030247"/>
              <a:ext cx="233028" cy="6622016"/>
            </a:xfrm>
            <a:prstGeom prst="bentConnector3">
              <a:avLst>
                <a:gd name="adj1" fmla="val 1981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72" name="连接符: 肘形 7271">
              <a:extLst>
                <a:ext uri="{FF2B5EF4-FFF2-40B4-BE49-F238E27FC236}">
                  <a16:creationId xmlns:a16="http://schemas.microsoft.com/office/drawing/2014/main" id="{69621EC6-9897-4270-3B28-15405A0A1A58}"/>
                </a:ext>
              </a:extLst>
            </p:cNvPr>
            <p:cNvCxnSpPr>
              <a:stCxn id="23" idx="2"/>
              <a:endCxn id="7261" idx="4"/>
            </p:cNvCxnSpPr>
            <p:nvPr/>
          </p:nvCxnSpPr>
          <p:spPr>
            <a:xfrm rot="16200000" flipH="1">
              <a:off x="3813488" y="1222408"/>
              <a:ext cx="9224" cy="6855900"/>
            </a:xfrm>
            <a:prstGeom prst="bentConnector3">
              <a:avLst>
                <a:gd name="adj1" fmla="val 29087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73" name="组合 7272">
              <a:extLst>
                <a:ext uri="{FF2B5EF4-FFF2-40B4-BE49-F238E27FC236}">
                  <a16:creationId xmlns:a16="http://schemas.microsoft.com/office/drawing/2014/main" id="{BBA40019-38B3-156A-3CD9-6CDB8A3E0766}"/>
                </a:ext>
              </a:extLst>
            </p:cNvPr>
            <p:cNvGrpSpPr/>
            <p:nvPr/>
          </p:nvGrpSpPr>
          <p:grpSpPr>
            <a:xfrm>
              <a:off x="7571881" y="-62916"/>
              <a:ext cx="589622" cy="526742"/>
              <a:chOff x="2163901" y="13552"/>
              <a:chExt cx="895259" cy="926248"/>
            </a:xfrm>
            <a:solidFill>
              <a:srgbClr val="7030A0"/>
            </a:solidFill>
          </p:grpSpPr>
          <p:sp>
            <p:nvSpPr>
              <p:cNvPr id="7274" name="Google Shape;6357;p63">
                <a:extLst>
                  <a:ext uri="{FF2B5EF4-FFF2-40B4-BE49-F238E27FC236}">
                    <a16:creationId xmlns:a16="http://schemas.microsoft.com/office/drawing/2014/main" id="{AF0DDC31-4FD1-1333-1AE0-D02C833D5F65}"/>
                  </a:ext>
                </a:extLst>
              </p:cNvPr>
              <p:cNvSpPr/>
              <p:nvPr/>
            </p:nvSpPr>
            <p:spPr>
              <a:xfrm>
                <a:off x="2278860" y="13552"/>
                <a:ext cx="780300"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6357;p63">
                <a:extLst>
                  <a:ext uri="{FF2B5EF4-FFF2-40B4-BE49-F238E27FC236}">
                    <a16:creationId xmlns:a16="http://schemas.microsoft.com/office/drawing/2014/main" id="{425FB29B-322C-EED5-2624-F069902339F0}"/>
                  </a:ext>
                </a:extLst>
              </p:cNvPr>
              <p:cNvSpPr/>
              <p:nvPr/>
            </p:nvSpPr>
            <p:spPr>
              <a:xfrm>
                <a:off x="2260736" y="50144"/>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6" name="Google Shape;6357;p63">
                <a:extLst>
                  <a:ext uri="{FF2B5EF4-FFF2-40B4-BE49-F238E27FC236}">
                    <a16:creationId xmlns:a16="http://schemas.microsoft.com/office/drawing/2014/main" id="{2E4E6B37-4E55-839C-5B04-4521682E77DE}"/>
                  </a:ext>
                </a:extLst>
              </p:cNvPr>
              <p:cNvSpPr/>
              <p:nvPr/>
            </p:nvSpPr>
            <p:spPr>
              <a:xfrm>
                <a:off x="2216480" y="93542"/>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7" name="Google Shape;6357;p63">
                <a:extLst>
                  <a:ext uri="{FF2B5EF4-FFF2-40B4-BE49-F238E27FC236}">
                    <a16:creationId xmlns:a16="http://schemas.microsoft.com/office/drawing/2014/main" id="{5C6AD174-F089-481C-10A8-F5B5307CDAEA}"/>
                  </a:ext>
                </a:extLst>
              </p:cNvPr>
              <p:cNvSpPr/>
              <p:nvPr/>
            </p:nvSpPr>
            <p:spPr>
              <a:xfrm>
                <a:off x="2163901" y="159500"/>
                <a:ext cx="780299"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8" name="直接连接符 7277">
                <a:extLst>
                  <a:ext uri="{FF2B5EF4-FFF2-40B4-BE49-F238E27FC236}">
                    <a16:creationId xmlns:a16="http://schemas.microsoft.com/office/drawing/2014/main" id="{CD336552-D9EC-BC4D-318F-67B22D85B0F3}"/>
                  </a:ext>
                </a:extLst>
              </p:cNvPr>
              <p:cNvCxnSpPr/>
              <p:nvPr/>
            </p:nvCxnSpPr>
            <p:spPr>
              <a:xfrm flipV="1">
                <a:off x="21639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79" name="直接连接符 7278">
                <a:extLst>
                  <a:ext uri="{FF2B5EF4-FFF2-40B4-BE49-F238E27FC236}">
                    <a16:creationId xmlns:a16="http://schemas.microsoft.com/office/drawing/2014/main" id="{9373BA31-2734-60FC-C04B-47D25CA0249A}"/>
                  </a:ext>
                </a:extLst>
              </p:cNvPr>
              <p:cNvCxnSpPr/>
              <p:nvPr/>
            </p:nvCxnSpPr>
            <p:spPr>
              <a:xfrm flipV="1">
                <a:off x="29442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80" name="直接连接符 7279">
                <a:extLst>
                  <a:ext uri="{FF2B5EF4-FFF2-40B4-BE49-F238E27FC236}">
                    <a16:creationId xmlns:a16="http://schemas.microsoft.com/office/drawing/2014/main" id="{177362B7-4383-D7DE-44F4-EC0201B3ECE3}"/>
                  </a:ext>
                </a:extLst>
              </p:cNvPr>
              <p:cNvCxnSpPr>
                <a:cxnSpLocks/>
              </p:cNvCxnSpPr>
              <p:nvPr/>
            </p:nvCxnSpPr>
            <p:spPr>
              <a:xfrm flipV="1">
                <a:off x="2951528" y="793852"/>
                <a:ext cx="107632"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283" name="组合 7282">
              <a:extLst>
                <a:ext uri="{FF2B5EF4-FFF2-40B4-BE49-F238E27FC236}">
                  <a16:creationId xmlns:a16="http://schemas.microsoft.com/office/drawing/2014/main" id="{91F00B8A-6DA3-34FC-5859-7FF1C2A3534B}"/>
                </a:ext>
              </a:extLst>
            </p:cNvPr>
            <p:cNvGrpSpPr/>
            <p:nvPr/>
          </p:nvGrpSpPr>
          <p:grpSpPr>
            <a:xfrm>
              <a:off x="9147468" y="1954660"/>
              <a:ext cx="589622" cy="526742"/>
              <a:chOff x="2163901" y="13552"/>
              <a:chExt cx="895259" cy="926248"/>
            </a:xfrm>
            <a:solidFill>
              <a:srgbClr val="DEB5FD"/>
            </a:solidFill>
          </p:grpSpPr>
          <p:sp>
            <p:nvSpPr>
              <p:cNvPr id="7284" name="Google Shape;6357;p63">
                <a:extLst>
                  <a:ext uri="{FF2B5EF4-FFF2-40B4-BE49-F238E27FC236}">
                    <a16:creationId xmlns:a16="http://schemas.microsoft.com/office/drawing/2014/main" id="{93F4FE0A-5152-761B-D124-85B91BF041C3}"/>
                  </a:ext>
                </a:extLst>
              </p:cNvPr>
              <p:cNvSpPr/>
              <p:nvPr/>
            </p:nvSpPr>
            <p:spPr>
              <a:xfrm>
                <a:off x="2278860" y="13552"/>
                <a:ext cx="780300"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6357;p63">
                <a:extLst>
                  <a:ext uri="{FF2B5EF4-FFF2-40B4-BE49-F238E27FC236}">
                    <a16:creationId xmlns:a16="http://schemas.microsoft.com/office/drawing/2014/main" id="{A05AAD89-869C-9E82-8419-0A14667B6113}"/>
                  </a:ext>
                </a:extLst>
              </p:cNvPr>
              <p:cNvSpPr/>
              <p:nvPr/>
            </p:nvSpPr>
            <p:spPr>
              <a:xfrm>
                <a:off x="2260736" y="50144"/>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6" name="Google Shape;6357;p63">
                <a:extLst>
                  <a:ext uri="{FF2B5EF4-FFF2-40B4-BE49-F238E27FC236}">
                    <a16:creationId xmlns:a16="http://schemas.microsoft.com/office/drawing/2014/main" id="{D8D1221F-222D-BD8C-4018-BB332ED487B9}"/>
                  </a:ext>
                </a:extLst>
              </p:cNvPr>
              <p:cNvSpPr/>
              <p:nvPr/>
            </p:nvSpPr>
            <p:spPr>
              <a:xfrm>
                <a:off x="2216480" y="93542"/>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7" name="Google Shape;6357;p63">
                <a:extLst>
                  <a:ext uri="{FF2B5EF4-FFF2-40B4-BE49-F238E27FC236}">
                    <a16:creationId xmlns:a16="http://schemas.microsoft.com/office/drawing/2014/main" id="{3E7709A9-7AA6-66BB-890F-14DEFF127EF9}"/>
                  </a:ext>
                </a:extLst>
              </p:cNvPr>
              <p:cNvSpPr/>
              <p:nvPr/>
            </p:nvSpPr>
            <p:spPr>
              <a:xfrm>
                <a:off x="2163901" y="159500"/>
                <a:ext cx="780299"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8" name="直接连接符 7287">
                <a:extLst>
                  <a:ext uri="{FF2B5EF4-FFF2-40B4-BE49-F238E27FC236}">
                    <a16:creationId xmlns:a16="http://schemas.microsoft.com/office/drawing/2014/main" id="{05D2CC41-7C44-A23D-E5D2-4B97AF0234D5}"/>
                  </a:ext>
                </a:extLst>
              </p:cNvPr>
              <p:cNvCxnSpPr/>
              <p:nvPr/>
            </p:nvCxnSpPr>
            <p:spPr>
              <a:xfrm flipV="1">
                <a:off x="21639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89" name="直接连接符 7288">
                <a:extLst>
                  <a:ext uri="{FF2B5EF4-FFF2-40B4-BE49-F238E27FC236}">
                    <a16:creationId xmlns:a16="http://schemas.microsoft.com/office/drawing/2014/main" id="{59CE9D00-20F5-F3F4-727F-15F0F77D0EEA}"/>
                  </a:ext>
                </a:extLst>
              </p:cNvPr>
              <p:cNvCxnSpPr/>
              <p:nvPr/>
            </p:nvCxnSpPr>
            <p:spPr>
              <a:xfrm flipV="1">
                <a:off x="29442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90" name="直接连接符 7289">
                <a:extLst>
                  <a:ext uri="{FF2B5EF4-FFF2-40B4-BE49-F238E27FC236}">
                    <a16:creationId xmlns:a16="http://schemas.microsoft.com/office/drawing/2014/main" id="{1763E929-183B-0D99-3F4B-48DC96DD8BB9}"/>
                  </a:ext>
                </a:extLst>
              </p:cNvPr>
              <p:cNvCxnSpPr>
                <a:cxnSpLocks/>
              </p:cNvCxnSpPr>
              <p:nvPr/>
            </p:nvCxnSpPr>
            <p:spPr>
              <a:xfrm flipV="1">
                <a:off x="2951528" y="793852"/>
                <a:ext cx="107632"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291" name="组合 7290">
              <a:extLst>
                <a:ext uri="{FF2B5EF4-FFF2-40B4-BE49-F238E27FC236}">
                  <a16:creationId xmlns:a16="http://schemas.microsoft.com/office/drawing/2014/main" id="{0841567B-0BB9-471B-C103-B727B3DFF6C1}"/>
                </a:ext>
              </a:extLst>
            </p:cNvPr>
            <p:cNvGrpSpPr/>
            <p:nvPr/>
          </p:nvGrpSpPr>
          <p:grpSpPr>
            <a:xfrm>
              <a:off x="7506665" y="3284284"/>
              <a:ext cx="589622" cy="526742"/>
              <a:chOff x="2163901" y="13552"/>
              <a:chExt cx="895259" cy="926248"/>
            </a:xfrm>
            <a:solidFill>
              <a:srgbClr val="F6CAF3"/>
            </a:solidFill>
          </p:grpSpPr>
          <p:sp>
            <p:nvSpPr>
              <p:cNvPr id="7292" name="Google Shape;6357;p63">
                <a:extLst>
                  <a:ext uri="{FF2B5EF4-FFF2-40B4-BE49-F238E27FC236}">
                    <a16:creationId xmlns:a16="http://schemas.microsoft.com/office/drawing/2014/main" id="{DB301DCB-CA4B-7779-FF7A-F4646F30AC80}"/>
                  </a:ext>
                </a:extLst>
              </p:cNvPr>
              <p:cNvSpPr/>
              <p:nvPr/>
            </p:nvSpPr>
            <p:spPr>
              <a:xfrm>
                <a:off x="2278860" y="13552"/>
                <a:ext cx="780300"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6357;p63">
                <a:extLst>
                  <a:ext uri="{FF2B5EF4-FFF2-40B4-BE49-F238E27FC236}">
                    <a16:creationId xmlns:a16="http://schemas.microsoft.com/office/drawing/2014/main" id="{8236A4DE-EB5F-1ADF-6F58-4ACEDBD88529}"/>
                  </a:ext>
                </a:extLst>
              </p:cNvPr>
              <p:cNvSpPr/>
              <p:nvPr/>
            </p:nvSpPr>
            <p:spPr>
              <a:xfrm>
                <a:off x="2260736" y="50144"/>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4" name="Google Shape;6357;p63">
                <a:extLst>
                  <a:ext uri="{FF2B5EF4-FFF2-40B4-BE49-F238E27FC236}">
                    <a16:creationId xmlns:a16="http://schemas.microsoft.com/office/drawing/2014/main" id="{7B59585B-7A6E-B494-8919-14BB8C6EB5A4}"/>
                  </a:ext>
                </a:extLst>
              </p:cNvPr>
              <p:cNvSpPr/>
              <p:nvPr/>
            </p:nvSpPr>
            <p:spPr>
              <a:xfrm>
                <a:off x="2216480" y="93542"/>
                <a:ext cx="775797" cy="787064"/>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5" name="Google Shape;6357;p63">
                <a:extLst>
                  <a:ext uri="{FF2B5EF4-FFF2-40B4-BE49-F238E27FC236}">
                    <a16:creationId xmlns:a16="http://schemas.microsoft.com/office/drawing/2014/main" id="{303E1025-8454-25EB-1126-446EA4AB0421}"/>
                  </a:ext>
                </a:extLst>
              </p:cNvPr>
              <p:cNvSpPr/>
              <p:nvPr/>
            </p:nvSpPr>
            <p:spPr>
              <a:xfrm>
                <a:off x="2163901" y="159500"/>
                <a:ext cx="780299" cy="780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6" name="直接连接符 7295">
                <a:extLst>
                  <a:ext uri="{FF2B5EF4-FFF2-40B4-BE49-F238E27FC236}">
                    <a16:creationId xmlns:a16="http://schemas.microsoft.com/office/drawing/2014/main" id="{3FB5490B-9750-9748-4CBF-5A45FA251C8A}"/>
                  </a:ext>
                </a:extLst>
              </p:cNvPr>
              <p:cNvCxnSpPr/>
              <p:nvPr/>
            </p:nvCxnSpPr>
            <p:spPr>
              <a:xfrm flipV="1">
                <a:off x="21639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97" name="直接连接符 7296">
                <a:extLst>
                  <a:ext uri="{FF2B5EF4-FFF2-40B4-BE49-F238E27FC236}">
                    <a16:creationId xmlns:a16="http://schemas.microsoft.com/office/drawing/2014/main" id="{0ACE3406-6207-0F33-6F7B-FECBBEA7BB8C}"/>
                  </a:ext>
                </a:extLst>
              </p:cNvPr>
              <p:cNvCxnSpPr/>
              <p:nvPr/>
            </p:nvCxnSpPr>
            <p:spPr>
              <a:xfrm flipV="1">
                <a:off x="2944201" y="13552"/>
                <a:ext cx="114959"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98" name="直接连接符 7297">
                <a:extLst>
                  <a:ext uri="{FF2B5EF4-FFF2-40B4-BE49-F238E27FC236}">
                    <a16:creationId xmlns:a16="http://schemas.microsoft.com/office/drawing/2014/main" id="{034F3011-69D2-4991-C2C4-F468408EA24F}"/>
                  </a:ext>
                </a:extLst>
              </p:cNvPr>
              <p:cNvCxnSpPr>
                <a:cxnSpLocks/>
              </p:cNvCxnSpPr>
              <p:nvPr/>
            </p:nvCxnSpPr>
            <p:spPr>
              <a:xfrm flipV="1">
                <a:off x="2951528" y="793852"/>
                <a:ext cx="107632" cy="145948"/>
              </a:xfrm>
              <a:prstGeom prst="line">
                <a:avLst/>
              </a:prstGeom>
              <a:grpFill/>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7300" name="直接箭头连接符 7299">
              <a:extLst>
                <a:ext uri="{FF2B5EF4-FFF2-40B4-BE49-F238E27FC236}">
                  <a16:creationId xmlns:a16="http://schemas.microsoft.com/office/drawing/2014/main" id="{89CC107F-D81E-B8BF-BBEA-B98826DC81AF}"/>
                </a:ext>
              </a:extLst>
            </p:cNvPr>
            <p:cNvCxnSpPr>
              <a:stCxn id="7259" idx="6"/>
              <a:endCxn id="7277" idx="1"/>
            </p:cNvCxnSpPr>
            <p:nvPr/>
          </p:nvCxnSpPr>
          <p:spPr>
            <a:xfrm flipV="1">
              <a:off x="7201980" y="241954"/>
              <a:ext cx="369901" cy="6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05" name="Google Shape;6766;p70">
              <a:extLst>
                <a:ext uri="{FF2B5EF4-FFF2-40B4-BE49-F238E27FC236}">
                  <a16:creationId xmlns:a16="http://schemas.microsoft.com/office/drawing/2014/main" id="{BF533E77-0170-B673-9A77-1FD2CDDAC86E}"/>
                </a:ext>
              </a:extLst>
            </p:cNvPr>
            <p:cNvSpPr/>
            <p:nvPr/>
          </p:nvSpPr>
          <p:spPr>
            <a:xfrm rot="5400000">
              <a:off x="7501707" y="2093364"/>
              <a:ext cx="665899" cy="279393"/>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err="1"/>
                <a:t>Concat</a:t>
              </a:r>
              <a:endParaRPr sz="1200" dirty="0"/>
            </a:p>
          </p:txBody>
        </p:sp>
        <p:cxnSp>
          <p:nvCxnSpPr>
            <p:cNvPr id="7307" name="直接箭头连接符 7306">
              <a:extLst>
                <a:ext uri="{FF2B5EF4-FFF2-40B4-BE49-F238E27FC236}">
                  <a16:creationId xmlns:a16="http://schemas.microsoft.com/office/drawing/2014/main" id="{C7BCC6D7-9183-535A-6E2C-944E357EFEB0}"/>
                </a:ext>
              </a:extLst>
            </p:cNvPr>
            <p:cNvCxnSpPr>
              <a:cxnSpLocks/>
              <a:stCxn id="7277" idx="2"/>
              <a:endCxn id="7305" idx="1"/>
            </p:cNvCxnSpPr>
            <p:nvPr/>
          </p:nvCxnSpPr>
          <p:spPr>
            <a:xfrm>
              <a:off x="7828836" y="463826"/>
              <a:ext cx="5820" cy="1436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09" name="直接箭头连接符 7308">
              <a:extLst>
                <a:ext uri="{FF2B5EF4-FFF2-40B4-BE49-F238E27FC236}">
                  <a16:creationId xmlns:a16="http://schemas.microsoft.com/office/drawing/2014/main" id="{89F7F51D-751C-8193-35CF-830ACC4C5D3E}"/>
                </a:ext>
              </a:extLst>
            </p:cNvPr>
            <p:cNvCxnSpPr>
              <a:cxnSpLocks/>
              <a:stCxn id="7292" idx="0"/>
              <a:endCxn id="7305" idx="3"/>
            </p:cNvCxnSpPr>
            <p:nvPr/>
          </p:nvCxnSpPr>
          <p:spPr>
            <a:xfrm flipH="1" flipV="1">
              <a:off x="7834656" y="2566010"/>
              <a:ext cx="4677" cy="718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21" name="连接符: 肘形 7320">
              <a:extLst>
                <a:ext uri="{FF2B5EF4-FFF2-40B4-BE49-F238E27FC236}">
                  <a16:creationId xmlns:a16="http://schemas.microsoft.com/office/drawing/2014/main" id="{A8A16C42-E1EF-4AD8-4080-C199B62BAB29}"/>
                </a:ext>
              </a:extLst>
            </p:cNvPr>
            <p:cNvCxnSpPr>
              <a:stCxn id="15" idx="2"/>
              <a:endCxn id="7305" idx="2"/>
            </p:cNvCxnSpPr>
            <p:nvPr/>
          </p:nvCxnSpPr>
          <p:spPr>
            <a:xfrm rot="5400000" flipH="1" flipV="1">
              <a:off x="3734369" y="-1089038"/>
              <a:ext cx="638491" cy="7282689"/>
            </a:xfrm>
            <a:prstGeom prst="bentConnector4">
              <a:avLst>
                <a:gd name="adj1" fmla="val -56489"/>
                <a:gd name="adj2" fmla="val 613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25" name="Google Shape;6766;p70">
              <a:extLst>
                <a:ext uri="{FF2B5EF4-FFF2-40B4-BE49-F238E27FC236}">
                  <a16:creationId xmlns:a16="http://schemas.microsoft.com/office/drawing/2014/main" id="{208EECA0-B3E6-0A82-C785-F8182F01CAA5}"/>
                </a:ext>
              </a:extLst>
            </p:cNvPr>
            <p:cNvSpPr/>
            <p:nvPr/>
          </p:nvSpPr>
          <p:spPr>
            <a:xfrm rot="5400000">
              <a:off x="8239307" y="2098279"/>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cxnSp>
          <p:nvCxnSpPr>
            <p:cNvPr id="7327" name="直接箭头连接符 7326">
              <a:extLst>
                <a:ext uri="{FF2B5EF4-FFF2-40B4-BE49-F238E27FC236}">
                  <a16:creationId xmlns:a16="http://schemas.microsoft.com/office/drawing/2014/main" id="{07B54362-89D1-3B54-9A67-89B35B9716C4}"/>
                </a:ext>
              </a:extLst>
            </p:cNvPr>
            <p:cNvCxnSpPr>
              <a:stCxn id="7305" idx="0"/>
              <a:endCxn id="7325" idx="2"/>
            </p:cNvCxnSpPr>
            <p:nvPr/>
          </p:nvCxnSpPr>
          <p:spPr>
            <a:xfrm>
              <a:off x="7974353" y="2233061"/>
              <a:ext cx="441136" cy="4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30" name="直接箭头连接符 7329">
              <a:extLst>
                <a:ext uri="{FF2B5EF4-FFF2-40B4-BE49-F238E27FC236}">
                  <a16:creationId xmlns:a16="http://schemas.microsoft.com/office/drawing/2014/main" id="{A5C98463-4B88-9E2F-8D30-6AD4ED29800B}"/>
                </a:ext>
              </a:extLst>
            </p:cNvPr>
            <p:cNvCxnSpPr/>
            <p:nvPr/>
          </p:nvCxnSpPr>
          <p:spPr>
            <a:xfrm>
              <a:off x="8702864" y="2233060"/>
              <a:ext cx="441136" cy="4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37" name="连接符: 肘形 7336">
              <a:extLst>
                <a:ext uri="{FF2B5EF4-FFF2-40B4-BE49-F238E27FC236}">
                  <a16:creationId xmlns:a16="http://schemas.microsoft.com/office/drawing/2014/main" id="{06B588AA-256C-C8F8-4FA4-BA59EFC70F43}"/>
                </a:ext>
              </a:extLst>
            </p:cNvPr>
            <p:cNvCxnSpPr>
              <a:cxnSpLocks/>
              <a:stCxn id="7261" idx="0"/>
              <a:endCxn id="7295" idx="1"/>
            </p:cNvCxnSpPr>
            <p:nvPr/>
          </p:nvCxnSpPr>
          <p:spPr>
            <a:xfrm rot="5400000" flipH="1" flipV="1">
              <a:off x="6927541" y="3907663"/>
              <a:ext cx="897632" cy="26061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41" name="矩形: 圆角 7340">
              <a:extLst>
                <a:ext uri="{FF2B5EF4-FFF2-40B4-BE49-F238E27FC236}">
                  <a16:creationId xmlns:a16="http://schemas.microsoft.com/office/drawing/2014/main" id="{B8C7A9DA-9EE1-A522-FA43-6DFED9B3F503}"/>
                </a:ext>
              </a:extLst>
            </p:cNvPr>
            <p:cNvSpPr/>
            <p:nvPr/>
          </p:nvSpPr>
          <p:spPr>
            <a:xfrm>
              <a:off x="7571881" y="3891340"/>
              <a:ext cx="2288399" cy="122448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2" name="流程图: 汇总连接 7341">
              <a:extLst>
                <a:ext uri="{FF2B5EF4-FFF2-40B4-BE49-F238E27FC236}">
                  <a16:creationId xmlns:a16="http://schemas.microsoft.com/office/drawing/2014/main" id="{36DDEE19-ED1F-3BE9-45F9-8072D2F55764}"/>
                </a:ext>
              </a:extLst>
            </p:cNvPr>
            <p:cNvSpPr/>
            <p:nvPr/>
          </p:nvSpPr>
          <p:spPr>
            <a:xfrm>
              <a:off x="7828836" y="3939171"/>
              <a:ext cx="260616" cy="242154"/>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3" name="流程图: 或者 7342">
              <a:extLst>
                <a:ext uri="{FF2B5EF4-FFF2-40B4-BE49-F238E27FC236}">
                  <a16:creationId xmlns:a16="http://schemas.microsoft.com/office/drawing/2014/main" id="{8AF35354-6F4F-F676-251E-26E1DFB7232E}"/>
                </a:ext>
              </a:extLst>
            </p:cNvPr>
            <p:cNvSpPr/>
            <p:nvPr/>
          </p:nvSpPr>
          <p:spPr>
            <a:xfrm>
              <a:off x="7836994" y="4292311"/>
              <a:ext cx="255940" cy="236098"/>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4" name="流程图: 接点 7343">
              <a:extLst>
                <a:ext uri="{FF2B5EF4-FFF2-40B4-BE49-F238E27FC236}">
                  <a16:creationId xmlns:a16="http://schemas.microsoft.com/office/drawing/2014/main" id="{60F7AD7B-0B18-8EF2-8ADD-0C37338DA68C}"/>
                </a:ext>
              </a:extLst>
            </p:cNvPr>
            <p:cNvSpPr/>
            <p:nvPr/>
          </p:nvSpPr>
          <p:spPr>
            <a:xfrm>
              <a:off x="7828836" y="4671447"/>
              <a:ext cx="256008" cy="231409"/>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a:t>
              </a:r>
              <a:endParaRPr lang="zh-CN" altLang="en-US" sz="1100" dirty="0">
                <a:solidFill>
                  <a:schemeClr val="tx1"/>
                </a:solidFill>
              </a:endParaRPr>
            </a:p>
          </p:txBody>
        </p:sp>
        <p:sp>
          <p:nvSpPr>
            <p:cNvPr id="7345" name="文本框 7344">
              <a:extLst>
                <a:ext uri="{FF2B5EF4-FFF2-40B4-BE49-F238E27FC236}">
                  <a16:creationId xmlns:a16="http://schemas.microsoft.com/office/drawing/2014/main" id="{5FD533B1-511A-5F78-C09F-6460B73EF12A}"/>
                </a:ext>
              </a:extLst>
            </p:cNvPr>
            <p:cNvSpPr txBox="1"/>
            <p:nvPr/>
          </p:nvSpPr>
          <p:spPr>
            <a:xfrm>
              <a:off x="8153812" y="3953893"/>
              <a:ext cx="518074" cy="227432"/>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相乘</a:t>
              </a:r>
            </a:p>
          </p:txBody>
        </p:sp>
        <p:sp>
          <p:nvSpPr>
            <p:cNvPr id="7346" name="文本框 7345">
              <a:extLst>
                <a:ext uri="{FF2B5EF4-FFF2-40B4-BE49-F238E27FC236}">
                  <a16:creationId xmlns:a16="http://schemas.microsoft.com/office/drawing/2014/main" id="{D3A09169-72C5-6C6A-CB92-E1DC8691F5AF}"/>
                </a:ext>
              </a:extLst>
            </p:cNvPr>
            <p:cNvSpPr txBox="1"/>
            <p:nvPr/>
          </p:nvSpPr>
          <p:spPr>
            <a:xfrm>
              <a:off x="8167934" y="4315721"/>
              <a:ext cx="518074" cy="227432"/>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相加</a:t>
              </a:r>
            </a:p>
          </p:txBody>
        </p:sp>
        <p:sp>
          <p:nvSpPr>
            <p:cNvPr id="7347" name="文本框 7346">
              <a:extLst>
                <a:ext uri="{FF2B5EF4-FFF2-40B4-BE49-F238E27FC236}">
                  <a16:creationId xmlns:a16="http://schemas.microsoft.com/office/drawing/2014/main" id="{5A3E6A27-BD29-710E-BEB4-E3D1C8B34259}"/>
                </a:ext>
              </a:extLst>
            </p:cNvPr>
            <p:cNvSpPr txBox="1"/>
            <p:nvPr/>
          </p:nvSpPr>
          <p:spPr>
            <a:xfrm>
              <a:off x="8143289" y="4669045"/>
              <a:ext cx="518074" cy="227432"/>
            </a:xfrm>
            <a:prstGeom prst="rect">
              <a:avLst/>
            </a:prstGeom>
            <a:noFill/>
          </p:spPr>
          <p:txBody>
            <a:bodyPr wrap="none" rtlCol="0" anchor="t">
              <a:noAutofit/>
            </a:bodyPr>
            <a:lstStyle/>
            <a:p>
              <a:pPr algn="l"/>
              <a:r>
                <a:rPr lang="en-US" altLang="zh-CN" sz="900" dirty="0" err="1">
                  <a:latin typeface="Cambria Math" panose="02040503050406030204" charset="0"/>
                  <a:cs typeface="Cambria Math" panose="02040503050406030204" charset="0"/>
                </a:rPr>
                <a:t>Softmax</a:t>
              </a:r>
              <a:endParaRPr lang="zh-CN" altLang="en-US" sz="900" dirty="0">
                <a:latin typeface="Cambria Math" panose="02040503050406030204" charset="0"/>
                <a:cs typeface="Cambria Math" panose="02040503050406030204" charset="0"/>
              </a:endParaRPr>
            </a:p>
          </p:txBody>
        </p:sp>
        <p:sp>
          <p:nvSpPr>
            <p:cNvPr id="7348" name="Google Shape;6766;p70">
              <a:extLst>
                <a:ext uri="{FF2B5EF4-FFF2-40B4-BE49-F238E27FC236}">
                  <a16:creationId xmlns:a16="http://schemas.microsoft.com/office/drawing/2014/main" id="{5CC49240-A01E-549D-5061-447CC267EBF0}"/>
                </a:ext>
              </a:extLst>
            </p:cNvPr>
            <p:cNvSpPr/>
            <p:nvPr/>
          </p:nvSpPr>
          <p:spPr>
            <a:xfrm>
              <a:off x="8730168" y="3955842"/>
              <a:ext cx="684976" cy="215652"/>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7349" name="文本框 7348">
              <a:extLst>
                <a:ext uri="{FF2B5EF4-FFF2-40B4-BE49-F238E27FC236}">
                  <a16:creationId xmlns:a16="http://schemas.microsoft.com/office/drawing/2014/main" id="{02590B18-6961-A935-769F-915C92E34DCB}"/>
                </a:ext>
              </a:extLst>
            </p:cNvPr>
            <p:cNvSpPr txBox="1"/>
            <p:nvPr/>
          </p:nvSpPr>
          <p:spPr>
            <a:xfrm>
              <a:off x="9468484" y="3953892"/>
              <a:ext cx="518074" cy="227432"/>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卷积</a:t>
              </a:r>
            </a:p>
          </p:txBody>
        </p:sp>
        <p:sp>
          <p:nvSpPr>
            <p:cNvPr id="7350" name="Google Shape;6766;p70">
              <a:extLst>
                <a:ext uri="{FF2B5EF4-FFF2-40B4-BE49-F238E27FC236}">
                  <a16:creationId xmlns:a16="http://schemas.microsoft.com/office/drawing/2014/main" id="{FA0634F8-D30E-B81D-ED72-62138E1D8212}"/>
                </a:ext>
              </a:extLst>
            </p:cNvPr>
            <p:cNvSpPr/>
            <p:nvPr/>
          </p:nvSpPr>
          <p:spPr>
            <a:xfrm>
              <a:off x="8733208" y="4322559"/>
              <a:ext cx="712279" cy="217794"/>
            </a:xfrm>
            <a:prstGeom prst="rect">
              <a:avLst/>
            </a:prstGeom>
            <a:solidFill>
              <a:srgbClr val="F8FFB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a:t>Concat</a:t>
              </a:r>
              <a:endParaRPr sz="1200" dirty="0"/>
            </a:p>
          </p:txBody>
        </p:sp>
        <p:sp>
          <p:nvSpPr>
            <p:cNvPr id="7351" name="文本框 7350">
              <a:extLst>
                <a:ext uri="{FF2B5EF4-FFF2-40B4-BE49-F238E27FC236}">
                  <a16:creationId xmlns:a16="http://schemas.microsoft.com/office/drawing/2014/main" id="{A0A1698B-3300-AFA1-EF90-675D961FA2DD}"/>
                </a:ext>
              </a:extLst>
            </p:cNvPr>
            <p:cNvSpPr txBox="1"/>
            <p:nvPr/>
          </p:nvSpPr>
          <p:spPr>
            <a:xfrm>
              <a:off x="9467128" y="4315722"/>
              <a:ext cx="518074" cy="227432"/>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拼接</a:t>
              </a:r>
            </a:p>
          </p:txBody>
        </p:sp>
        <p:cxnSp>
          <p:nvCxnSpPr>
            <p:cNvPr id="7354" name="直接箭头连接符 7353">
              <a:extLst>
                <a:ext uri="{FF2B5EF4-FFF2-40B4-BE49-F238E27FC236}">
                  <a16:creationId xmlns:a16="http://schemas.microsoft.com/office/drawing/2014/main" id="{8826AC43-DE01-6F13-71F9-6C85C257904F}"/>
                </a:ext>
              </a:extLst>
            </p:cNvPr>
            <p:cNvCxnSpPr>
              <a:cxnSpLocks/>
              <a:stCxn id="11" idx="3"/>
            </p:cNvCxnSpPr>
            <p:nvPr/>
          </p:nvCxnSpPr>
          <p:spPr>
            <a:xfrm flipV="1">
              <a:off x="894753" y="2367223"/>
              <a:ext cx="416163" cy="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55" name="直接箭头连接符 7354">
              <a:extLst>
                <a:ext uri="{FF2B5EF4-FFF2-40B4-BE49-F238E27FC236}">
                  <a16:creationId xmlns:a16="http://schemas.microsoft.com/office/drawing/2014/main" id="{60213030-18CC-04B3-1D07-872165C230E9}"/>
                </a:ext>
              </a:extLst>
            </p:cNvPr>
            <p:cNvCxnSpPr/>
            <p:nvPr/>
          </p:nvCxnSpPr>
          <p:spPr>
            <a:xfrm>
              <a:off x="867891" y="4185101"/>
              <a:ext cx="416163" cy="3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63" name="直接箭头连接符 7362">
              <a:extLst>
                <a:ext uri="{FF2B5EF4-FFF2-40B4-BE49-F238E27FC236}">
                  <a16:creationId xmlns:a16="http://schemas.microsoft.com/office/drawing/2014/main" id="{7C67777F-AF0A-A392-7176-B0C47A5D6577}"/>
                </a:ext>
              </a:extLst>
            </p:cNvPr>
            <p:cNvCxnSpPr>
              <a:cxnSpLocks/>
            </p:cNvCxnSpPr>
            <p:nvPr/>
          </p:nvCxnSpPr>
          <p:spPr>
            <a:xfrm flipV="1">
              <a:off x="872266" y="818811"/>
              <a:ext cx="416163" cy="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65" name="文本框 7364">
                  <a:extLst>
                    <a:ext uri="{FF2B5EF4-FFF2-40B4-BE49-F238E27FC236}">
                      <a16:creationId xmlns:a16="http://schemas.microsoft.com/office/drawing/2014/main" id="{FEFF2408-8E2D-9B83-F91C-E05F81C58C5F}"/>
                    </a:ext>
                  </a:extLst>
                </p:cNvPr>
                <p:cNvSpPr txBox="1"/>
                <p:nvPr/>
              </p:nvSpPr>
              <p:spPr>
                <a:xfrm>
                  <a:off x="-204740" y="85482"/>
                  <a:ext cx="582398" cy="345217"/>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0" smtClean="0">
                                <a:latin typeface="Cambria Math" panose="02040503050406030204" pitchFamily="18" charset="0"/>
                              </a:rPr>
                              <m:t>𝐅</m:t>
                            </m:r>
                          </m:e>
                          <m:sub>
                            <m:r>
                              <a:rPr lang="en-US" altLang="zh-CN" b="1" i="0">
                                <a:latin typeface="Cambria Math" panose="02040503050406030204" pitchFamily="18" charset="0"/>
                              </a:rPr>
                              <m:t>𝐢</m:t>
                            </m:r>
                          </m:sub>
                          <m:sup>
                            <m:r>
                              <a:rPr lang="en-US" altLang="zh-CN" b="1" i="0" smtClean="0">
                                <a:latin typeface="Cambria Math" panose="02040503050406030204" pitchFamily="18" charset="0"/>
                              </a:rPr>
                              <m:t>𝟏</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365" name="文本框 7364">
                  <a:extLst>
                    <a:ext uri="{FF2B5EF4-FFF2-40B4-BE49-F238E27FC236}">
                      <a16:creationId xmlns:a16="http://schemas.microsoft.com/office/drawing/2014/main" id="{FEFF2408-8E2D-9B83-F91C-E05F81C58C5F}"/>
                    </a:ext>
                  </a:extLst>
                </p:cNvPr>
                <p:cNvSpPr txBox="1">
                  <a:spLocks noRot="1" noChangeAspect="1" noMove="1" noResize="1" noEditPoints="1" noAdjustHandles="1" noChangeArrowheads="1" noChangeShapeType="1" noTextEdit="1"/>
                </p:cNvSpPr>
                <p:nvPr/>
              </p:nvSpPr>
              <p:spPr>
                <a:xfrm>
                  <a:off x="-204740" y="85482"/>
                  <a:ext cx="582398" cy="34521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66" name="文本框 7365">
                  <a:extLst>
                    <a:ext uri="{FF2B5EF4-FFF2-40B4-BE49-F238E27FC236}">
                      <a16:creationId xmlns:a16="http://schemas.microsoft.com/office/drawing/2014/main" id="{9CCA4296-A949-16AA-AC69-87D73445AE72}"/>
                    </a:ext>
                  </a:extLst>
                </p:cNvPr>
                <p:cNvSpPr txBox="1"/>
                <p:nvPr/>
              </p:nvSpPr>
              <p:spPr>
                <a:xfrm>
                  <a:off x="-213661" y="3435975"/>
                  <a:ext cx="582398" cy="345217"/>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0" smtClean="0">
                                <a:latin typeface="Cambria Math" panose="02040503050406030204" pitchFamily="18" charset="0"/>
                              </a:rPr>
                              <m:t>𝐅</m:t>
                            </m:r>
                          </m:e>
                          <m:sub>
                            <m:r>
                              <a:rPr lang="en-US" altLang="zh-CN" b="1" i="0">
                                <a:latin typeface="Cambria Math" panose="02040503050406030204" pitchFamily="18" charset="0"/>
                              </a:rPr>
                              <m:t>𝐢</m:t>
                            </m:r>
                          </m:sub>
                          <m:sup>
                            <m:r>
                              <a:rPr lang="en-US" altLang="zh-CN" b="1" i="0" smtClean="0">
                                <a:latin typeface="Cambria Math" panose="02040503050406030204" pitchFamily="18" charset="0"/>
                              </a:rPr>
                              <m:t>𝟐</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366" name="文本框 7365">
                  <a:extLst>
                    <a:ext uri="{FF2B5EF4-FFF2-40B4-BE49-F238E27FC236}">
                      <a16:creationId xmlns:a16="http://schemas.microsoft.com/office/drawing/2014/main" id="{9CCA4296-A949-16AA-AC69-87D73445AE72}"/>
                    </a:ext>
                  </a:extLst>
                </p:cNvPr>
                <p:cNvSpPr txBox="1">
                  <a:spLocks noRot="1" noChangeAspect="1" noMove="1" noResize="1" noEditPoints="1" noAdjustHandles="1" noChangeArrowheads="1" noChangeShapeType="1" noTextEdit="1"/>
                </p:cNvSpPr>
                <p:nvPr/>
              </p:nvSpPr>
              <p:spPr>
                <a:xfrm>
                  <a:off x="-213661" y="3435975"/>
                  <a:ext cx="582398" cy="34521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67" name="文本框 7366">
                  <a:extLst>
                    <a:ext uri="{FF2B5EF4-FFF2-40B4-BE49-F238E27FC236}">
                      <a16:creationId xmlns:a16="http://schemas.microsoft.com/office/drawing/2014/main" id="{6AB2A8DA-7B86-6765-D1F9-B6B3053D4D46}"/>
                    </a:ext>
                  </a:extLst>
                </p:cNvPr>
                <p:cNvSpPr txBox="1"/>
                <p:nvPr/>
              </p:nvSpPr>
              <p:spPr>
                <a:xfrm>
                  <a:off x="1692828" y="-64966"/>
                  <a:ext cx="449386" cy="22921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1000" b="1" i="0" smtClean="0">
                            <a:latin typeface="Cambria Math" panose="02040503050406030204" pitchFamily="18" charset="0"/>
                            <a:cs typeface="Cambria Math" panose="02040503050406030204" charset="0"/>
                          </a:rPr>
                          <m:t>𝐕</m:t>
                        </m:r>
                      </m:oMath>
                    </m:oMathPara>
                  </a14:m>
                  <a:endParaRPr lang="zh-CN" altLang="en-US" sz="1000" b="1" dirty="0">
                    <a:latin typeface="Cambria Math" panose="02040503050406030204" charset="0"/>
                    <a:cs typeface="Cambria Math" panose="02040503050406030204" charset="0"/>
                  </a:endParaRPr>
                </a:p>
              </p:txBody>
            </p:sp>
          </mc:Choice>
          <mc:Fallback xmlns="">
            <p:sp>
              <p:nvSpPr>
                <p:cNvPr id="7367" name="文本框 7366">
                  <a:extLst>
                    <a:ext uri="{FF2B5EF4-FFF2-40B4-BE49-F238E27FC236}">
                      <a16:creationId xmlns:a16="http://schemas.microsoft.com/office/drawing/2014/main" id="{6AB2A8DA-7B86-6765-D1F9-B6B3053D4D46}"/>
                    </a:ext>
                  </a:extLst>
                </p:cNvPr>
                <p:cNvSpPr txBox="1">
                  <a:spLocks noRot="1" noChangeAspect="1" noMove="1" noResize="1" noEditPoints="1" noAdjustHandles="1" noChangeArrowheads="1" noChangeShapeType="1" noTextEdit="1"/>
                </p:cNvSpPr>
                <p:nvPr/>
              </p:nvSpPr>
              <p:spPr>
                <a:xfrm>
                  <a:off x="1692828" y="-64966"/>
                  <a:ext cx="449386" cy="2292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68" name="文本框 7367">
                  <a:extLst>
                    <a:ext uri="{FF2B5EF4-FFF2-40B4-BE49-F238E27FC236}">
                      <a16:creationId xmlns:a16="http://schemas.microsoft.com/office/drawing/2014/main" id="{A6E13F72-2A56-15F2-DEC2-9B3F566B4703}"/>
                    </a:ext>
                  </a:extLst>
                </p:cNvPr>
                <p:cNvSpPr txBox="1"/>
                <p:nvPr/>
              </p:nvSpPr>
              <p:spPr>
                <a:xfrm>
                  <a:off x="1769635" y="4150925"/>
                  <a:ext cx="449386" cy="22921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1000" b="1" i="0" smtClean="0">
                            <a:latin typeface="Cambria Math" panose="02040503050406030204" pitchFamily="18" charset="0"/>
                            <a:cs typeface="Cambria Math" panose="02040503050406030204" charset="0"/>
                          </a:rPr>
                          <m:t>𝐕</m:t>
                        </m:r>
                      </m:oMath>
                    </m:oMathPara>
                  </a14:m>
                  <a:endParaRPr lang="zh-CN" altLang="en-US" sz="1000" b="1" dirty="0">
                    <a:latin typeface="Cambria Math" panose="02040503050406030204" charset="0"/>
                    <a:cs typeface="Cambria Math" panose="02040503050406030204" charset="0"/>
                  </a:endParaRPr>
                </a:p>
              </p:txBody>
            </p:sp>
          </mc:Choice>
          <mc:Fallback xmlns="">
            <p:sp>
              <p:nvSpPr>
                <p:cNvPr id="7368" name="文本框 7367">
                  <a:extLst>
                    <a:ext uri="{FF2B5EF4-FFF2-40B4-BE49-F238E27FC236}">
                      <a16:creationId xmlns:a16="http://schemas.microsoft.com/office/drawing/2014/main" id="{A6E13F72-2A56-15F2-DEC2-9B3F566B4703}"/>
                    </a:ext>
                  </a:extLst>
                </p:cNvPr>
                <p:cNvSpPr txBox="1">
                  <a:spLocks noRot="1" noChangeAspect="1" noMove="1" noResize="1" noEditPoints="1" noAdjustHandles="1" noChangeArrowheads="1" noChangeShapeType="1" noTextEdit="1"/>
                </p:cNvSpPr>
                <p:nvPr/>
              </p:nvSpPr>
              <p:spPr>
                <a:xfrm>
                  <a:off x="1769635" y="4150925"/>
                  <a:ext cx="449386" cy="22921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69" name="文本框 7368">
                  <a:extLst>
                    <a:ext uri="{FF2B5EF4-FFF2-40B4-BE49-F238E27FC236}">
                      <a16:creationId xmlns:a16="http://schemas.microsoft.com/office/drawing/2014/main" id="{60E39BD6-D7D7-42F7-013F-86DF37A16C22}"/>
                    </a:ext>
                  </a:extLst>
                </p:cNvPr>
                <p:cNvSpPr txBox="1"/>
                <p:nvPr/>
              </p:nvSpPr>
              <p:spPr>
                <a:xfrm>
                  <a:off x="1749280" y="687100"/>
                  <a:ext cx="449386" cy="22921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m:rPr>
                            <m:sty m:val="p"/>
                          </m:rPr>
                          <a:rPr lang="en-US" altLang="zh-CN" sz="1000" b="1" i="1">
                            <a:latin typeface="Cambria Math" panose="02040503050406030204" pitchFamily="18" charset="0"/>
                            <a:cs typeface="Cambria Math" panose="02040503050406030204" charset="0"/>
                          </a:rPr>
                          <m:t>K</m:t>
                        </m:r>
                      </m:oMath>
                    </m:oMathPara>
                  </a14:m>
                  <a:endParaRPr lang="zh-CN" altLang="en-US" sz="1000" b="1" dirty="0">
                    <a:latin typeface="Cambria Math" panose="02040503050406030204" charset="0"/>
                    <a:cs typeface="Cambria Math" panose="02040503050406030204" charset="0"/>
                  </a:endParaRPr>
                </a:p>
              </p:txBody>
            </p:sp>
          </mc:Choice>
          <mc:Fallback xmlns="">
            <p:sp>
              <p:nvSpPr>
                <p:cNvPr id="7369" name="文本框 7368">
                  <a:extLst>
                    <a:ext uri="{FF2B5EF4-FFF2-40B4-BE49-F238E27FC236}">
                      <a16:creationId xmlns:a16="http://schemas.microsoft.com/office/drawing/2014/main" id="{60E39BD6-D7D7-42F7-013F-86DF37A16C22}"/>
                    </a:ext>
                  </a:extLst>
                </p:cNvPr>
                <p:cNvSpPr txBox="1">
                  <a:spLocks noRot="1" noChangeAspect="1" noMove="1" noResize="1" noEditPoints="1" noAdjustHandles="1" noChangeArrowheads="1" noChangeShapeType="1" noTextEdit="1"/>
                </p:cNvSpPr>
                <p:nvPr/>
              </p:nvSpPr>
              <p:spPr>
                <a:xfrm>
                  <a:off x="1749280" y="687100"/>
                  <a:ext cx="449386" cy="22921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0" name="文本框 7369">
                  <a:extLst>
                    <a:ext uri="{FF2B5EF4-FFF2-40B4-BE49-F238E27FC236}">
                      <a16:creationId xmlns:a16="http://schemas.microsoft.com/office/drawing/2014/main" id="{665931FE-331E-E302-0D66-0658DF1A8635}"/>
                    </a:ext>
                  </a:extLst>
                </p:cNvPr>
                <p:cNvSpPr txBox="1"/>
                <p:nvPr/>
              </p:nvSpPr>
              <p:spPr>
                <a:xfrm>
                  <a:off x="1782350" y="3315306"/>
                  <a:ext cx="449386" cy="22921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m:rPr>
                            <m:sty m:val="p"/>
                          </m:rPr>
                          <a:rPr lang="en-US" altLang="zh-CN" sz="1000" b="1" i="1">
                            <a:latin typeface="Cambria Math" panose="02040503050406030204" pitchFamily="18" charset="0"/>
                            <a:cs typeface="Cambria Math" panose="02040503050406030204" charset="0"/>
                          </a:rPr>
                          <m:t>K</m:t>
                        </m:r>
                      </m:oMath>
                    </m:oMathPara>
                  </a14:m>
                  <a:endParaRPr lang="zh-CN" altLang="en-US" sz="1000" b="1" dirty="0">
                    <a:latin typeface="Cambria Math" panose="02040503050406030204" charset="0"/>
                    <a:cs typeface="Cambria Math" panose="02040503050406030204" charset="0"/>
                  </a:endParaRPr>
                </a:p>
              </p:txBody>
            </p:sp>
          </mc:Choice>
          <mc:Fallback xmlns="">
            <p:sp>
              <p:nvSpPr>
                <p:cNvPr id="7370" name="文本框 7369">
                  <a:extLst>
                    <a:ext uri="{FF2B5EF4-FFF2-40B4-BE49-F238E27FC236}">
                      <a16:creationId xmlns:a16="http://schemas.microsoft.com/office/drawing/2014/main" id="{665931FE-331E-E302-0D66-0658DF1A8635}"/>
                    </a:ext>
                  </a:extLst>
                </p:cNvPr>
                <p:cNvSpPr txBox="1">
                  <a:spLocks noRot="1" noChangeAspect="1" noMove="1" noResize="1" noEditPoints="1" noAdjustHandles="1" noChangeArrowheads="1" noChangeShapeType="1" noTextEdit="1"/>
                </p:cNvSpPr>
                <p:nvPr/>
              </p:nvSpPr>
              <p:spPr>
                <a:xfrm>
                  <a:off x="1782350" y="3315306"/>
                  <a:ext cx="449386" cy="22921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1" name="文本框 7370">
                  <a:extLst>
                    <a:ext uri="{FF2B5EF4-FFF2-40B4-BE49-F238E27FC236}">
                      <a16:creationId xmlns:a16="http://schemas.microsoft.com/office/drawing/2014/main" id="{6C33A2AC-C7AB-36CE-EF8E-99DBBAA9688A}"/>
                    </a:ext>
                  </a:extLst>
                </p:cNvPr>
                <p:cNvSpPr txBox="1"/>
                <p:nvPr/>
              </p:nvSpPr>
              <p:spPr>
                <a:xfrm>
                  <a:off x="1721941" y="1874578"/>
                  <a:ext cx="449386" cy="22921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1000" b="1" i="0" smtClean="0">
                            <a:latin typeface="Cambria Math" panose="02040503050406030204" pitchFamily="18" charset="0"/>
                            <a:cs typeface="Cambria Math" panose="02040503050406030204" charset="0"/>
                          </a:rPr>
                          <m:t>𝐐</m:t>
                        </m:r>
                      </m:oMath>
                    </m:oMathPara>
                  </a14:m>
                  <a:endParaRPr lang="zh-CN" altLang="en-US" sz="1000" b="1" dirty="0">
                    <a:latin typeface="Cambria Math" panose="02040503050406030204" charset="0"/>
                    <a:cs typeface="Cambria Math" panose="02040503050406030204" charset="0"/>
                  </a:endParaRPr>
                </a:p>
              </p:txBody>
            </p:sp>
          </mc:Choice>
          <mc:Fallback xmlns="">
            <p:sp>
              <p:nvSpPr>
                <p:cNvPr id="7371" name="文本框 7370">
                  <a:extLst>
                    <a:ext uri="{FF2B5EF4-FFF2-40B4-BE49-F238E27FC236}">
                      <a16:creationId xmlns:a16="http://schemas.microsoft.com/office/drawing/2014/main" id="{6C33A2AC-C7AB-36CE-EF8E-99DBBAA9688A}"/>
                    </a:ext>
                  </a:extLst>
                </p:cNvPr>
                <p:cNvSpPr txBox="1">
                  <a:spLocks noRot="1" noChangeAspect="1" noMove="1" noResize="1" noEditPoints="1" noAdjustHandles="1" noChangeArrowheads="1" noChangeShapeType="1" noTextEdit="1"/>
                </p:cNvSpPr>
                <p:nvPr/>
              </p:nvSpPr>
              <p:spPr>
                <a:xfrm>
                  <a:off x="1721941" y="1874578"/>
                  <a:ext cx="449386" cy="229212"/>
                </a:xfrm>
                <a:prstGeom prst="rect">
                  <a:avLst/>
                </a:prstGeom>
                <a:blipFill>
                  <a:blip r:embed="rId8"/>
                  <a:stretch>
                    <a:fillRect b="-108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2" name="文本框 7371">
                  <a:extLst>
                    <a:ext uri="{FF2B5EF4-FFF2-40B4-BE49-F238E27FC236}">
                      <a16:creationId xmlns:a16="http://schemas.microsoft.com/office/drawing/2014/main" id="{FE25E023-B648-4E19-0CA0-A47B5ADF160C}"/>
                    </a:ext>
                  </a:extLst>
                </p:cNvPr>
                <p:cNvSpPr txBox="1"/>
                <p:nvPr/>
              </p:nvSpPr>
              <p:spPr>
                <a:xfrm>
                  <a:off x="3691410" y="-96314"/>
                  <a:ext cx="449386" cy="22921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p>
                          <m:sSupPr>
                            <m:ctrlPr>
                              <a:rPr lang="en-US" altLang="zh-CN" sz="1050" b="1" i="1" smtClean="0">
                                <a:latin typeface="Cambria Math" panose="02040503050406030204" pitchFamily="18" charset="0"/>
                              </a:rPr>
                            </m:ctrlPr>
                          </m:sSupPr>
                          <m:e>
                            <m:r>
                              <m:rPr>
                                <m:sty m:val="p"/>
                              </m:rPr>
                              <a:rPr lang="en-US" altLang="zh-CN" sz="1050" b="1" i="1">
                                <a:latin typeface="Cambria Math" panose="02040503050406030204" pitchFamily="18" charset="0"/>
                              </a:rPr>
                              <m:t>V</m:t>
                            </m:r>
                          </m:e>
                          <m:sup>
                            <m:r>
                              <a:rPr lang="en-US" altLang="zh-CN" sz="1050" b="1" i="1" smtClean="0">
                                <a:latin typeface="Cambria Math" panose="02040503050406030204" pitchFamily="18" charset="0"/>
                              </a:rPr>
                              <m:t>𝟏</m:t>
                            </m:r>
                          </m:sup>
                        </m:sSup>
                      </m:oMath>
                    </m:oMathPara>
                  </a14:m>
                  <a:endParaRPr lang="zh-CN" altLang="en-US" sz="1000" b="1" dirty="0">
                    <a:latin typeface="Cambria Math" panose="02040503050406030204" charset="0"/>
                    <a:cs typeface="Cambria Math" panose="02040503050406030204" charset="0"/>
                  </a:endParaRPr>
                </a:p>
              </p:txBody>
            </p:sp>
          </mc:Choice>
          <mc:Fallback xmlns="">
            <p:sp>
              <p:nvSpPr>
                <p:cNvPr id="7372" name="文本框 7371">
                  <a:extLst>
                    <a:ext uri="{FF2B5EF4-FFF2-40B4-BE49-F238E27FC236}">
                      <a16:creationId xmlns:a16="http://schemas.microsoft.com/office/drawing/2014/main" id="{FE25E023-B648-4E19-0CA0-A47B5ADF160C}"/>
                    </a:ext>
                  </a:extLst>
                </p:cNvPr>
                <p:cNvSpPr txBox="1">
                  <a:spLocks noRot="1" noChangeAspect="1" noMove="1" noResize="1" noEditPoints="1" noAdjustHandles="1" noChangeArrowheads="1" noChangeShapeType="1" noTextEdit="1"/>
                </p:cNvSpPr>
                <p:nvPr/>
              </p:nvSpPr>
              <p:spPr>
                <a:xfrm>
                  <a:off x="3691410" y="-96314"/>
                  <a:ext cx="449386" cy="22921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4" name="文本框 7373">
                  <a:extLst>
                    <a:ext uri="{FF2B5EF4-FFF2-40B4-BE49-F238E27FC236}">
                      <a16:creationId xmlns:a16="http://schemas.microsoft.com/office/drawing/2014/main" id="{67C6B610-BA1C-2F59-11A4-6EB36BA58B72}"/>
                    </a:ext>
                  </a:extLst>
                </p:cNvPr>
                <p:cNvSpPr txBox="1"/>
                <p:nvPr/>
              </p:nvSpPr>
              <p:spPr>
                <a:xfrm>
                  <a:off x="3591256" y="4662920"/>
                  <a:ext cx="449386" cy="22921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p>
                          <m:sSupPr>
                            <m:ctrlPr>
                              <a:rPr lang="en-US" altLang="zh-CN" sz="1050" b="1" i="1" smtClean="0">
                                <a:latin typeface="Cambria Math" panose="02040503050406030204" pitchFamily="18" charset="0"/>
                              </a:rPr>
                            </m:ctrlPr>
                          </m:sSupPr>
                          <m:e>
                            <m:r>
                              <m:rPr>
                                <m:sty m:val="p"/>
                              </m:rPr>
                              <a:rPr lang="en-US" altLang="zh-CN" sz="1050" b="1" i="1">
                                <a:latin typeface="Cambria Math" panose="02040503050406030204" pitchFamily="18" charset="0"/>
                              </a:rPr>
                              <m:t>V</m:t>
                            </m:r>
                          </m:e>
                          <m:sup>
                            <m:r>
                              <a:rPr lang="en-US" altLang="zh-CN" sz="1050" b="1" i="1" smtClean="0">
                                <a:latin typeface="Cambria Math" panose="02040503050406030204" pitchFamily="18" charset="0"/>
                              </a:rPr>
                              <m:t>𝟐</m:t>
                            </m:r>
                          </m:sup>
                        </m:sSup>
                      </m:oMath>
                    </m:oMathPara>
                  </a14:m>
                  <a:endParaRPr lang="zh-CN" altLang="en-US" sz="1000" b="1" dirty="0">
                    <a:latin typeface="Cambria Math" panose="02040503050406030204" charset="0"/>
                    <a:cs typeface="Cambria Math" panose="02040503050406030204" charset="0"/>
                  </a:endParaRPr>
                </a:p>
              </p:txBody>
            </p:sp>
          </mc:Choice>
          <mc:Fallback xmlns="">
            <p:sp>
              <p:nvSpPr>
                <p:cNvPr id="7374" name="文本框 7373">
                  <a:extLst>
                    <a:ext uri="{FF2B5EF4-FFF2-40B4-BE49-F238E27FC236}">
                      <a16:creationId xmlns:a16="http://schemas.microsoft.com/office/drawing/2014/main" id="{67C6B610-BA1C-2F59-11A4-6EB36BA58B72}"/>
                    </a:ext>
                  </a:extLst>
                </p:cNvPr>
                <p:cNvSpPr txBox="1">
                  <a:spLocks noRot="1" noChangeAspect="1" noMove="1" noResize="1" noEditPoints="1" noAdjustHandles="1" noChangeArrowheads="1" noChangeShapeType="1" noTextEdit="1"/>
                </p:cNvSpPr>
                <p:nvPr/>
              </p:nvSpPr>
              <p:spPr>
                <a:xfrm>
                  <a:off x="3591256" y="4662920"/>
                  <a:ext cx="449386" cy="22921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5" name="文本框 7374">
                  <a:extLst>
                    <a:ext uri="{FF2B5EF4-FFF2-40B4-BE49-F238E27FC236}">
                      <a16:creationId xmlns:a16="http://schemas.microsoft.com/office/drawing/2014/main" id="{F103CE32-29E6-68FA-C4CA-75587510EC4A}"/>
                    </a:ext>
                  </a:extLst>
                </p:cNvPr>
                <p:cNvSpPr txBox="1"/>
                <p:nvPr/>
              </p:nvSpPr>
              <p:spPr>
                <a:xfrm>
                  <a:off x="3652480" y="717626"/>
                  <a:ext cx="449386" cy="22921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p>
                          <m:sSupPr>
                            <m:ctrlPr>
                              <a:rPr lang="en-US" altLang="zh-CN" sz="1050" b="1" i="1" smtClean="0">
                                <a:latin typeface="Cambria Math" panose="02040503050406030204" pitchFamily="18" charset="0"/>
                              </a:rPr>
                            </m:ctrlPr>
                          </m:sSupPr>
                          <m:e>
                            <m:r>
                              <a:rPr lang="en-US" altLang="zh-CN" sz="1050" b="1" i="1" smtClean="0">
                                <a:latin typeface="Cambria Math" panose="02040503050406030204" pitchFamily="18" charset="0"/>
                              </a:rPr>
                              <m:t>𝑲</m:t>
                            </m:r>
                          </m:e>
                          <m:sup>
                            <m:r>
                              <a:rPr lang="en-US" altLang="zh-CN" sz="1050" b="1" i="1" smtClean="0">
                                <a:latin typeface="Cambria Math" panose="02040503050406030204" pitchFamily="18" charset="0"/>
                              </a:rPr>
                              <m:t>𝟏</m:t>
                            </m:r>
                          </m:sup>
                        </m:sSup>
                      </m:oMath>
                    </m:oMathPara>
                  </a14:m>
                  <a:endParaRPr lang="zh-CN" altLang="en-US" sz="1000" b="1" dirty="0">
                    <a:latin typeface="Cambria Math" panose="02040503050406030204" charset="0"/>
                    <a:cs typeface="Cambria Math" panose="02040503050406030204" charset="0"/>
                  </a:endParaRPr>
                </a:p>
              </p:txBody>
            </p:sp>
          </mc:Choice>
          <mc:Fallback xmlns="">
            <p:sp>
              <p:nvSpPr>
                <p:cNvPr id="7375" name="文本框 7374">
                  <a:extLst>
                    <a:ext uri="{FF2B5EF4-FFF2-40B4-BE49-F238E27FC236}">
                      <a16:creationId xmlns:a16="http://schemas.microsoft.com/office/drawing/2014/main" id="{F103CE32-29E6-68FA-C4CA-75587510EC4A}"/>
                    </a:ext>
                  </a:extLst>
                </p:cNvPr>
                <p:cNvSpPr txBox="1">
                  <a:spLocks noRot="1" noChangeAspect="1" noMove="1" noResize="1" noEditPoints="1" noAdjustHandles="1" noChangeArrowheads="1" noChangeShapeType="1" noTextEdit="1"/>
                </p:cNvSpPr>
                <p:nvPr/>
              </p:nvSpPr>
              <p:spPr>
                <a:xfrm>
                  <a:off x="3652480" y="717626"/>
                  <a:ext cx="449386" cy="22921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6" name="文本框 7375">
                  <a:extLst>
                    <a:ext uri="{FF2B5EF4-FFF2-40B4-BE49-F238E27FC236}">
                      <a16:creationId xmlns:a16="http://schemas.microsoft.com/office/drawing/2014/main" id="{77BC33D6-E62F-8EB0-A86A-342B918A64C9}"/>
                    </a:ext>
                  </a:extLst>
                </p:cNvPr>
                <p:cNvSpPr txBox="1"/>
                <p:nvPr/>
              </p:nvSpPr>
              <p:spPr>
                <a:xfrm>
                  <a:off x="3691410" y="3876548"/>
                  <a:ext cx="449386" cy="22921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p>
                          <m:sSupPr>
                            <m:ctrlPr>
                              <a:rPr lang="en-US" altLang="zh-CN" sz="1050" b="1" i="1" smtClean="0">
                                <a:latin typeface="Cambria Math" panose="02040503050406030204" pitchFamily="18" charset="0"/>
                              </a:rPr>
                            </m:ctrlPr>
                          </m:sSupPr>
                          <m:e>
                            <m:r>
                              <a:rPr lang="en-US" altLang="zh-CN" sz="1050" b="1" i="1" smtClean="0">
                                <a:latin typeface="Cambria Math" panose="02040503050406030204" pitchFamily="18" charset="0"/>
                              </a:rPr>
                              <m:t>𝑲</m:t>
                            </m:r>
                          </m:e>
                          <m:sup>
                            <m:r>
                              <a:rPr lang="en-US" altLang="zh-CN" sz="1050" b="1" i="1" smtClean="0">
                                <a:latin typeface="Cambria Math" panose="02040503050406030204" pitchFamily="18" charset="0"/>
                              </a:rPr>
                              <m:t>𝟐</m:t>
                            </m:r>
                          </m:sup>
                        </m:sSup>
                      </m:oMath>
                    </m:oMathPara>
                  </a14:m>
                  <a:endParaRPr lang="zh-CN" altLang="en-US" sz="1000" b="1" dirty="0">
                    <a:latin typeface="Cambria Math" panose="02040503050406030204" charset="0"/>
                    <a:cs typeface="Cambria Math" panose="02040503050406030204" charset="0"/>
                  </a:endParaRPr>
                </a:p>
              </p:txBody>
            </p:sp>
          </mc:Choice>
          <mc:Fallback xmlns="">
            <p:sp>
              <p:nvSpPr>
                <p:cNvPr id="7376" name="文本框 7375">
                  <a:extLst>
                    <a:ext uri="{FF2B5EF4-FFF2-40B4-BE49-F238E27FC236}">
                      <a16:creationId xmlns:a16="http://schemas.microsoft.com/office/drawing/2014/main" id="{77BC33D6-E62F-8EB0-A86A-342B918A64C9}"/>
                    </a:ext>
                  </a:extLst>
                </p:cNvPr>
                <p:cNvSpPr txBox="1">
                  <a:spLocks noRot="1" noChangeAspect="1" noMove="1" noResize="1" noEditPoints="1" noAdjustHandles="1" noChangeArrowheads="1" noChangeShapeType="1" noTextEdit="1"/>
                </p:cNvSpPr>
                <p:nvPr/>
              </p:nvSpPr>
              <p:spPr>
                <a:xfrm>
                  <a:off x="3691410" y="3876548"/>
                  <a:ext cx="449386" cy="22921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7" name="文本框 7376">
                  <a:extLst>
                    <a:ext uri="{FF2B5EF4-FFF2-40B4-BE49-F238E27FC236}">
                      <a16:creationId xmlns:a16="http://schemas.microsoft.com/office/drawing/2014/main" id="{EE07A1D2-9F9F-BCF4-131B-F437BEA5BBCE}"/>
                    </a:ext>
                  </a:extLst>
                </p:cNvPr>
                <p:cNvSpPr txBox="1"/>
                <p:nvPr/>
              </p:nvSpPr>
              <p:spPr>
                <a:xfrm>
                  <a:off x="5470834" y="1186021"/>
                  <a:ext cx="449386" cy="22921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p>
                          <m:sSupPr>
                            <m:ctrlPr>
                              <a:rPr lang="en-US" altLang="zh-CN" sz="1100" b="1" i="1" smtClean="0">
                                <a:latin typeface="Cambria Math" panose="02040503050406030204" pitchFamily="18" charset="0"/>
                              </a:rPr>
                            </m:ctrlPr>
                          </m:sSupPr>
                          <m:e>
                            <m:r>
                              <m:rPr>
                                <m:sty m:val="p"/>
                              </m:rPr>
                              <a:rPr lang="en-US" altLang="zh-CN" sz="1100" b="1" i="1">
                                <a:latin typeface="Cambria Math" panose="02040503050406030204" pitchFamily="18" charset="0"/>
                              </a:rPr>
                              <m:t>A</m:t>
                            </m:r>
                          </m:e>
                          <m:sup>
                            <m:r>
                              <a:rPr lang="en-US" altLang="zh-CN" sz="1100" b="1" i="1" smtClean="0">
                                <a:latin typeface="Cambria Math" panose="02040503050406030204" pitchFamily="18" charset="0"/>
                              </a:rPr>
                              <m:t>𝟏</m:t>
                            </m:r>
                          </m:sup>
                        </m:sSup>
                      </m:oMath>
                    </m:oMathPara>
                  </a14:m>
                  <a:endParaRPr lang="zh-CN" altLang="en-US" sz="1000" b="1" dirty="0">
                    <a:latin typeface="Cambria Math" panose="02040503050406030204" charset="0"/>
                    <a:cs typeface="Cambria Math" panose="02040503050406030204" charset="0"/>
                  </a:endParaRPr>
                </a:p>
              </p:txBody>
            </p:sp>
          </mc:Choice>
          <mc:Fallback xmlns="">
            <p:sp>
              <p:nvSpPr>
                <p:cNvPr id="7377" name="文本框 7376">
                  <a:extLst>
                    <a:ext uri="{FF2B5EF4-FFF2-40B4-BE49-F238E27FC236}">
                      <a16:creationId xmlns:a16="http://schemas.microsoft.com/office/drawing/2014/main" id="{EE07A1D2-9F9F-BCF4-131B-F437BEA5BBCE}"/>
                    </a:ext>
                  </a:extLst>
                </p:cNvPr>
                <p:cNvSpPr txBox="1">
                  <a:spLocks noRot="1" noChangeAspect="1" noMove="1" noResize="1" noEditPoints="1" noAdjustHandles="1" noChangeArrowheads="1" noChangeShapeType="1" noTextEdit="1"/>
                </p:cNvSpPr>
                <p:nvPr/>
              </p:nvSpPr>
              <p:spPr>
                <a:xfrm>
                  <a:off x="5470834" y="1186021"/>
                  <a:ext cx="449386" cy="229212"/>
                </a:xfrm>
                <a:prstGeom prst="rect">
                  <a:avLst/>
                </a:prstGeom>
                <a:blipFill>
                  <a:blip r:embed="rId13"/>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8" name="文本框 7377">
                  <a:extLst>
                    <a:ext uri="{FF2B5EF4-FFF2-40B4-BE49-F238E27FC236}">
                      <a16:creationId xmlns:a16="http://schemas.microsoft.com/office/drawing/2014/main" id="{3BFD1794-F334-6889-E5E8-A021E9EFE88F}"/>
                    </a:ext>
                  </a:extLst>
                </p:cNvPr>
                <p:cNvSpPr txBox="1"/>
                <p:nvPr/>
              </p:nvSpPr>
              <p:spPr>
                <a:xfrm>
                  <a:off x="5564898" y="3241204"/>
                  <a:ext cx="449386" cy="22921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p>
                          <m:sSupPr>
                            <m:ctrlPr>
                              <a:rPr lang="en-US" altLang="zh-CN" sz="1200" b="1" i="1" smtClean="0">
                                <a:latin typeface="Cambria Math" panose="02040503050406030204" pitchFamily="18" charset="0"/>
                              </a:rPr>
                            </m:ctrlPr>
                          </m:sSupPr>
                          <m:e>
                            <m:r>
                              <m:rPr>
                                <m:sty m:val="p"/>
                              </m:rPr>
                              <a:rPr lang="en-US" altLang="zh-CN" sz="1200" b="1" i="1">
                                <a:latin typeface="Cambria Math" panose="02040503050406030204" pitchFamily="18" charset="0"/>
                              </a:rPr>
                              <m:t>A</m:t>
                            </m:r>
                          </m:e>
                          <m:sup>
                            <m:r>
                              <a:rPr lang="en-US" altLang="zh-CN" sz="1200" b="1" i="1" smtClean="0">
                                <a:latin typeface="Cambria Math" panose="02040503050406030204" pitchFamily="18" charset="0"/>
                              </a:rPr>
                              <m:t>𝟐</m:t>
                            </m:r>
                          </m:sup>
                        </m:sSup>
                      </m:oMath>
                    </m:oMathPara>
                  </a14:m>
                  <a:endParaRPr lang="zh-CN" altLang="en-US" sz="1000" b="1" dirty="0">
                    <a:latin typeface="Cambria Math" panose="02040503050406030204" charset="0"/>
                    <a:cs typeface="Cambria Math" panose="02040503050406030204" charset="0"/>
                  </a:endParaRPr>
                </a:p>
              </p:txBody>
            </p:sp>
          </mc:Choice>
          <mc:Fallback xmlns="">
            <p:sp>
              <p:nvSpPr>
                <p:cNvPr id="7378" name="文本框 7377">
                  <a:extLst>
                    <a:ext uri="{FF2B5EF4-FFF2-40B4-BE49-F238E27FC236}">
                      <a16:creationId xmlns:a16="http://schemas.microsoft.com/office/drawing/2014/main" id="{3BFD1794-F334-6889-E5E8-A021E9EFE88F}"/>
                    </a:ext>
                  </a:extLst>
                </p:cNvPr>
                <p:cNvSpPr txBox="1">
                  <a:spLocks noRot="1" noChangeAspect="1" noMove="1" noResize="1" noEditPoints="1" noAdjustHandles="1" noChangeArrowheads="1" noChangeShapeType="1" noTextEdit="1"/>
                </p:cNvSpPr>
                <p:nvPr/>
              </p:nvSpPr>
              <p:spPr>
                <a:xfrm>
                  <a:off x="5564898" y="3241204"/>
                  <a:ext cx="449386" cy="229212"/>
                </a:xfrm>
                <a:prstGeom prst="rect">
                  <a:avLst/>
                </a:prstGeom>
                <a:blipFill>
                  <a:blip r:embed="rId14"/>
                  <a:stretch>
                    <a:fillRect b="-108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9" name="文本框 7378">
                  <a:extLst>
                    <a:ext uri="{FF2B5EF4-FFF2-40B4-BE49-F238E27FC236}">
                      <a16:creationId xmlns:a16="http://schemas.microsoft.com/office/drawing/2014/main" id="{5FDA00F5-D95B-B3D8-F4FC-20AB70E8CD67}"/>
                    </a:ext>
                  </a:extLst>
                </p:cNvPr>
                <p:cNvSpPr txBox="1"/>
                <p:nvPr/>
              </p:nvSpPr>
              <p:spPr>
                <a:xfrm>
                  <a:off x="-213654" y="1673677"/>
                  <a:ext cx="582398" cy="345217"/>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𝑫</m:t>
                            </m:r>
                          </m:e>
                          <m:sub>
                            <m:r>
                              <m:rPr>
                                <m:sty m:val="p"/>
                              </m:rPr>
                              <a:rPr lang="en-US" altLang="zh-CN" sz="1200" b="1" i="1">
                                <a:latin typeface="Cambria Math" panose="02040503050406030204" pitchFamily="18" charset="0"/>
                              </a:rPr>
                              <m:t>i</m:t>
                            </m:r>
                          </m:sub>
                        </m:sSub>
                      </m:oMath>
                    </m:oMathPara>
                  </a14:m>
                  <a:endParaRPr lang="zh-CN" altLang="en-US" sz="900" b="1" dirty="0">
                    <a:latin typeface="Cambria Math" panose="02040503050406030204" charset="0"/>
                    <a:cs typeface="Cambria Math" panose="02040503050406030204" charset="0"/>
                  </a:endParaRPr>
                </a:p>
              </p:txBody>
            </p:sp>
          </mc:Choice>
          <mc:Fallback xmlns="">
            <p:sp>
              <p:nvSpPr>
                <p:cNvPr id="7379" name="文本框 7378">
                  <a:extLst>
                    <a:ext uri="{FF2B5EF4-FFF2-40B4-BE49-F238E27FC236}">
                      <a16:creationId xmlns:a16="http://schemas.microsoft.com/office/drawing/2014/main" id="{5FDA00F5-D95B-B3D8-F4FC-20AB70E8CD67}"/>
                    </a:ext>
                  </a:extLst>
                </p:cNvPr>
                <p:cNvSpPr txBox="1">
                  <a:spLocks noRot="1" noChangeAspect="1" noMove="1" noResize="1" noEditPoints="1" noAdjustHandles="1" noChangeArrowheads="1" noChangeShapeType="1" noTextEdit="1"/>
                </p:cNvSpPr>
                <p:nvPr/>
              </p:nvSpPr>
              <p:spPr>
                <a:xfrm>
                  <a:off x="-213654" y="1673677"/>
                  <a:ext cx="582398" cy="34521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81" name="文本框 7380">
                  <a:extLst>
                    <a:ext uri="{FF2B5EF4-FFF2-40B4-BE49-F238E27FC236}">
                      <a16:creationId xmlns:a16="http://schemas.microsoft.com/office/drawing/2014/main" id="{8C753187-99DC-7AB9-39F9-4429FDC687E9}"/>
                    </a:ext>
                  </a:extLst>
                </p:cNvPr>
                <p:cNvSpPr txBox="1"/>
                <p:nvPr/>
              </p:nvSpPr>
              <p:spPr>
                <a:xfrm>
                  <a:off x="8095963" y="148141"/>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81" name="文本框 7380">
                  <a:extLst>
                    <a:ext uri="{FF2B5EF4-FFF2-40B4-BE49-F238E27FC236}">
                      <a16:creationId xmlns:a16="http://schemas.microsoft.com/office/drawing/2014/main" id="{8C753187-99DC-7AB9-39F9-4429FDC687E9}"/>
                    </a:ext>
                  </a:extLst>
                </p:cNvPr>
                <p:cNvSpPr txBox="1">
                  <a:spLocks noRot="1" noChangeAspect="1" noMove="1" noResize="1" noEditPoints="1" noAdjustHandles="1" noChangeArrowheads="1" noChangeShapeType="1" noTextEdit="1"/>
                </p:cNvSpPr>
                <p:nvPr/>
              </p:nvSpPr>
              <p:spPr>
                <a:xfrm>
                  <a:off x="8095963" y="148141"/>
                  <a:ext cx="914400" cy="34056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82" name="文本框 7381">
                  <a:extLst>
                    <a:ext uri="{FF2B5EF4-FFF2-40B4-BE49-F238E27FC236}">
                      <a16:creationId xmlns:a16="http://schemas.microsoft.com/office/drawing/2014/main" id="{4869BCB0-43CC-4854-0750-ED6806A1567B}"/>
                    </a:ext>
                  </a:extLst>
                </p:cNvPr>
                <p:cNvSpPr txBox="1"/>
                <p:nvPr/>
              </p:nvSpPr>
              <p:spPr>
                <a:xfrm>
                  <a:off x="8132765" y="3451910"/>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82" name="文本框 7381">
                  <a:extLst>
                    <a:ext uri="{FF2B5EF4-FFF2-40B4-BE49-F238E27FC236}">
                      <a16:creationId xmlns:a16="http://schemas.microsoft.com/office/drawing/2014/main" id="{4869BCB0-43CC-4854-0750-ED6806A1567B}"/>
                    </a:ext>
                  </a:extLst>
                </p:cNvPr>
                <p:cNvSpPr txBox="1">
                  <a:spLocks noRot="1" noChangeAspect="1" noMove="1" noResize="1" noEditPoints="1" noAdjustHandles="1" noChangeArrowheads="1" noChangeShapeType="1" noTextEdit="1"/>
                </p:cNvSpPr>
                <p:nvPr/>
              </p:nvSpPr>
              <p:spPr>
                <a:xfrm>
                  <a:off x="8132765" y="3451910"/>
                  <a:ext cx="914400" cy="34056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83" name="文本框 7382">
                  <a:extLst>
                    <a:ext uri="{FF2B5EF4-FFF2-40B4-BE49-F238E27FC236}">
                      <a16:creationId xmlns:a16="http://schemas.microsoft.com/office/drawing/2014/main" id="{E24969F3-83E9-1817-9593-54F90D90C5D2}"/>
                    </a:ext>
                  </a:extLst>
                </p:cNvPr>
                <p:cNvSpPr txBox="1"/>
                <p:nvPr/>
              </p:nvSpPr>
              <p:spPr>
                <a:xfrm>
                  <a:off x="9025044" y="2570355"/>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83" name="文本框 7382">
                  <a:extLst>
                    <a:ext uri="{FF2B5EF4-FFF2-40B4-BE49-F238E27FC236}">
                      <a16:creationId xmlns:a16="http://schemas.microsoft.com/office/drawing/2014/main" id="{E24969F3-83E9-1817-9593-54F90D90C5D2}"/>
                    </a:ext>
                  </a:extLst>
                </p:cNvPr>
                <p:cNvSpPr txBox="1">
                  <a:spLocks noRot="1" noChangeAspect="1" noMove="1" noResize="1" noEditPoints="1" noAdjustHandles="1" noChangeArrowheads="1" noChangeShapeType="1" noTextEdit="1"/>
                </p:cNvSpPr>
                <p:nvPr/>
              </p:nvSpPr>
              <p:spPr>
                <a:xfrm>
                  <a:off x="9025044" y="2570355"/>
                  <a:ext cx="914400" cy="34056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84" name="文本框 7383">
                  <a:extLst>
                    <a:ext uri="{FF2B5EF4-FFF2-40B4-BE49-F238E27FC236}">
                      <a16:creationId xmlns:a16="http://schemas.microsoft.com/office/drawing/2014/main" id="{C38D908C-31E3-99AC-566B-B3C6EE685B6D}"/>
                    </a:ext>
                  </a:extLst>
                </p:cNvPr>
                <p:cNvSpPr txBox="1"/>
                <p:nvPr/>
              </p:nvSpPr>
              <p:spPr>
                <a:xfrm>
                  <a:off x="0" y="1366921"/>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84" name="文本框 7383">
                  <a:extLst>
                    <a:ext uri="{FF2B5EF4-FFF2-40B4-BE49-F238E27FC236}">
                      <a16:creationId xmlns:a16="http://schemas.microsoft.com/office/drawing/2014/main" id="{C38D908C-31E3-99AC-566B-B3C6EE685B6D}"/>
                    </a:ext>
                  </a:extLst>
                </p:cNvPr>
                <p:cNvSpPr txBox="1">
                  <a:spLocks noRot="1" noChangeAspect="1" noMove="1" noResize="1" noEditPoints="1" noAdjustHandles="1" noChangeArrowheads="1" noChangeShapeType="1" noTextEdit="1"/>
                </p:cNvSpPr>
                <p:nvPr/>
              </p:nvSpPr>
              <p:spPr>
                <a:xfrm>
                  <a:off x="0" y="1366921"/>
                  <a:ext cx="914400" cy="34056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85" name="文本框 7384">
                  <a:extLst>
                    <a:ext uri="{FF2B5EF4-FFF2-40B4-BE49-F238E27FC236}">
                      <a16:creationId xmlns:a16="http://schemas.microsoft.com/office/drawing/2014/main" id="{FF1AE4B2-BED7-0B0E-0460-AC18F2693465}"/>
                    </a:ext>
                  </a:extLst>
                </p:cNvPr>
                <p:cNvSpPr txBox="1"/>
                <p:nvPr/>
              </p:nvSpPr>
              <p:spPr>
                <a:xfrm>
                  <a:off x="0" y="2893456"/>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85" name="文本框 7384">
                  <a:extLst>
                    <a:ext uri="{FF2B5EF4-FFF2-40B4-BE49-F238E27FC236}">
                      <a16:creationId xmlns:a16="http://schemas.microsoft.com/office/drawing/2014/main" id="{FF1AE4B2-BED7-0B0E-0460-AC18F2693465}"/>
                    </a:ext>
                  </a:extLst>
                </p:cNvPr>
                <p:cNvSpPr txBox="1">
                  <a:spLocks noRot="1" noChangeAspect="1" noMove="1" noResize="1" noEditPoints="1" noAdjustHandles="1" noChangeArrowheads="1" noChangeShapeType="1" noTextEdit="1"/>
                </p:cNvSpPr>
                <p:nvPr/>
              </p:nvSpPr>
              <p:spPr>
                <a:xfrm>
                  <a:off x="0" y="2893456"/>
                  <a:ext cx="914400" cy="34056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86" name="文本框 7385">
                  <a:extLst>
                    <a:ext uri="{FF2B5EF4-FFF2-40B4-BE49-F238E27FC236}">
                      <a16:creationId xmlns:a16="http://schemas.microsoft.com/office/drawing/2014/main" id="{33254AD2-D861-196D-57E7-0B58AF8BB9A5}"/>
                    </a:ext>
                  </a:extLst>
                </p:cNvPr>
                <p:cNvSpPr txBox="1"/>
                <p:nvPr/>
              </p:nvSpPr>
              <p:spPr>
                <a:xfrm>
                  <a:off x="-23881" y="4674486"/>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86" name="文本框 7385">
                  <a:extLst>
                    <a:ext uri="{FF2B5EF4-FFF2-40B4-BE49-F238E27FC236}">
                      <a16:creationId xmlns:a16="http://schemas.microsoft.com/office/drawing/2014/main" id="{33254AD2-D861-196D-57E7-0B58AF8BB9A5}"/>
                    </a:ext>
                  </a:extLst>
                </p:cNvPr>
                <p:cNvSpPr txBox="1">
                  <a:spLocks noRot="1" noChangeAspect="1" noMove="1" noResize="1" noEditPoints="1" noAdjustHandles="1" noChangeArrowheads="1" noChangeShapeType="1" noTextEdit="1"/>
                </p:cNvSpPr>
                <p:nvPr/>
              </p:nvSpPr>
              <p:spPr>
                <a:xfrm>
                  <a:off x="-23881" y="4674486"/>
                  <a:ext cx="914400" cy="34056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87" name="文本框 7386">
                  <a:extLst>
                    <a:ext uri="{FF2B5EF4-FFF2-40B4-BE49-F238E27FC236}">
                      <a16:creationId xmlns:a16="http://schemas.microsoft.com/office/drawing/2014/main" id="{A9918B11-01BE-BCA0-6EEC-303CBFDF3C01}"/>
                    </a:ext>
                  </a:extLst>
                </p:cNvPr>
                <p:cNvSpPr txBox="1"/>
                <p:nvPr/>
              </p:nvSpPr>
              <p:spPr>
                <a:xfrm>
                  <a:off x="1822902" y="544966"/>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87" name="文本框 7386">
                  <a:extLst>
                    <a:ext uri="{FF2B5EF4-FFF2-40B4-BE49-F238E27FC236}">
                      <a16:creationId xmlns:a16="http://schemas.microsoft.com/office/drawing/2014/main" id="{A9918B11-01BE-BCA0-6EEC-303CBFDF3C01}"/>
                    </a:ext>
                  </a:extLst>
                </p:cNvPr>
                <p:cNvSpPr txBox="1">
                  <a:spLocks noRot="1" noChangeAspect="1" noMove="1" noResize="1" noEditPoints="1" noAdjustHandles="1" noChangeArrowheads="1" noChangeShapeType="1" noTextEdit="1"/>
                </p:cNvSpPr>
                <p:nvPr/>
              </p:nvSpPr>
              <p:spPr>
                <a:xfrm>
                  <a:off x="1822902" y="544966"/>
                  <a:ext cx="914400" cy="34056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88" name="文本框 7387">
                  <a:extLst>
                    <a:ext uri="{FF2B5EF4-FFF2-40B4-BE49-F238E27FC236}">
                      <a16:creationId xmlns:a16="http://schemas.microsoft.com/office/drawing/2014/main" id="{08FE4976-EFB8-1EDC-750F-51FA4ED42805}"/>
                    </a:ext>
                  </a:extLst>
                </p:cNvPr>
                <p:cNvSpPr txBox="1"/>
                <p:nvPr/>
              </p:nvSpPr>
              <p:spPr>
                <a:xfrm>
                  <a:off x="1832283" y="1446613"/>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88" name="文本框 7387">
                  <a:extLst>
                    <a:ext uri="{FF2B5EF4-FFF2-40B4-BE49-F238E27FC236}">
                      <a16:creationId xmlns:a16="http://schemas.microsoft.com/office/drawing/2014/main" id="{08FE4976-EFB8-1EDC-750F-51FA4ED42805}"/>
                    </a:ext>
                  </a:extLst>
                </p:cNvPr>
                <p:cNvSpPr txBox="1">
                  <a:spLocks noRot="1" noChangeAspect="1" noMove="1" noResize="1" noEditPoints="1" noAdjustHandles="1" noChangeArrowheads="1" noChangeShapeType="1" noTextEdit="1"/>
                </p:cNvSpPr>
                <p:nvPr/>
              </p:nvSpPr>
              <p:spPr>
                <a:xfrm>
                  <a:off x="1832283" y="1446613"/>
                  <a:ext cx="914400" cy="34056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89" name="文本框 7388">
                  <a:extLst>
                    <a:ext uri="{FF2B5EF4-FFF2-40B4-BE49-F238E27FC236}">
                      <a16:creationId xmlns:a16="http://schemas.microsoft.com/office/drawing/2014/main" id="{128C7149-25FB-434A-F50B-39C63D18F89D}"/>
                    </a:ext>
                  </a:extLst>
                </p:cNvPr>
                <p:cNvSpPr txBox="1"/>
                <p:nvPr/>
              </p:nvSpPr>
              <p:spPr>
                <a:xfrm>
                  <a:off x="1783382" y="2603121"/>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89" name="文本框 7388">
                  <a:extLst>
                    <a:ext uri="{FF2B5EF4-FFF2-40B4-BE49-F238E27FC236}">
                      <a16:creationId xmlns:a16="http://schemas.microsoft.com/office/drawing/2014/main" id="{128C7149-25FB-434A-F50B-39C63D18F89D}"/>
                    </a:ext>
                  </a:extLst>
                </p:cNvPr>
                <p:cNvSpPr txBox="1">
                  <a:spLocks noRot="1" noChangeAspect="1" noMove="1" noResize="1" noEditPoints="1" noAdjustHandles="1" noChangeArrowheads="1" noChangeShapeType="1" noTextEdit="1"/>
                </p:cNvSpPr>
                <p:nvPr/>
              </p:nvSpPr>
              <p:spPr>
                <a:xfrm>
                  <a:off x="1783382" y="2603121"/>
                  <a:ext cx="914400" cy="34056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90" name="文本框 7389">
                  <a:extLst>
                    <a:ext uri="{FF2B5EF4-FFF2-40B4-BE49-F238E27FC236}">
                      <a16:creationId xmlns:a16="http://schemas.microsoft.com/office/drawing/2014/main" id="{315BEC42-5351-6337-12D3-42473083E69D}"/>
                    </a:ext>
                  </a:extLst>
                </p:cNvPr>
                <p:cNvSpPr txBox="1"/>
                <p:nvPr/>
              </p:nvSpPr>
              <p:spPr>
                <a:xfrm>
                  <a:off x="2997802" y="429007"/>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smtClean="0">
                            <a:latin typeface="Cambria Math" panose="02040503050406030204" pitchFamily="18" charset="0"/>
                            <a:ea typeface="Cambria Math" panose="02040503050406030204" pitchFamily="18" charset="0"/>
                            <a:cs typeface="Cambria Math" panose="02040503050406030204" charset="0"/>
                          </a:rPr>
                          <m:t>𝑵</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90" name="文本框 7389">
                  <a:extLst>
                    <a:ext uri="{FF2B5EF4-FFF2-40B4-BE49-F238E27FC236}">
                      <a16:creationId xmlns:a16="http://schemas.microsoft.com/office/drawing/2014/main" id="{315BEC42-5351-6337-12D3-42473083E69D}"/>
                    </a:ext>
                  </a:extLst>
                </p:cNvPr>
                <p:cNvSpPr txBox="1">
                  <a:spLocks noRot="1" noChangeAspect="1" noMove="1" noResize="1" noEditPoints="1" noAdjustHandles="1" noChangeArrowheads="1" noChangeShapeType="1" noTextEdit="1"/>
                </p:cNvSpPr>
                <p:nvPr/>
              </p:nvSpPr>
              <p:spPr>
                <a:xfrm>
                  <a:off x="2997802" y="429007"/>
                  <a:ext cx="914400" cy="34056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91" name="文本框 7390">
                  <a:extLst>
                    <a:ext uri="{FF2B5EF4-FFF2-40B4-BE49-F238E27FC236}">
                      <a16:creationId xmlns:a16="http://schemas.microsoft.com/office/drawing/2014/main" id="{AC9D6390-DA4E-8675-3E67-FBD1362B5E9C}"/>
                    </a:ext>
                  </a:extLst>
                </p:cNvPr>
                <p:cNvSpPr txBox="1"/>
                <p:nvPr/>
              </p:nvSpPr>
              <p:spPr>
                <a:xfrm>
                  <a:off x="2865367" y="1239167"/>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smtClean="0">
                            <a:latin typeface="Cambria Math" panose="02040503050406030204" pitchFamily="18" charset="0"/>
                            <a:ea typeface="Cambria Math" panose="02040503050406030204" pitchFamily="18" charset="0"/>
                            <a:cs typeface="Cambria Math" panose="02040503050406030204" charset="0"/>
                          </a:rPr>
                          <m:t>𝑵</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91" name="文本框 7390">
                  <a:extLst>
                    <a:ext uri="{FF2B5EF4-FFF2-40B4-BE49-F238E27FC236}">
                      <a16:creationId xmlns:a16="http://schemas.microsoft.com/office/drawing/2014/main" id="{AC9D6390-DA4E-8675-3E67-FBD1362B5E9C}"/>
                    </a:ext>
                  </a:extLst>
                </p:cNvPr>
                <p:cNvSpPr txBox="1">
                  <a:spLocks noRot="1" noChangeAspect="1" noMove="1" noResize="1" noEditPoints="1" noAdjustHandles="1" noChangeArrowheads="1" noChangeShapeType="1" noTextEdit="1"/>
                </p:cNvSpPr>
                <p:nvPr/>
              </p:nvSpPr>
              <p:spPr>
                <a:xfrm>
                  <a:off x="2865367" y="1239167"/>
                  <a:ext cx="914400" cy="34056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92" name="文本框 7391">
                  <a:extLst>
                    <a:ext uri="{FF2B5EF4-FFF2-40B4-BE49-F238E27FC236}">
                      <a16:creationId xmlns:a16="http://schemas.microsoft.com/office/drawing/2014/main" id="{B4CCE378-54AE-5828-AF47-2957FFF3F703}"/>
                    </a:ext>
                  </a:extLst>
                </p:cNvPr>
                <p:cNvSpPr txBox="1"/>
                <p:nvPr/>
              </p:nvSpPr>
              <p:spPr>
                <a:xfrm>
                  <a:off x="2811259" y="2720987"/>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m:rPr>
                            <m:sty m:val="p"/>
                          </m:rPr>
                          <a:rPr lang="en-US" altLang="zh-CN" sz="900" b="1" i="1" smtClean="0">
                            <a:latin typeface="Cambria Math" panose="02040503050406030204" pitchFamily="18" charset="0"/>
                            <a:cs typeface="Cambria Math" panose="02040503050406030204" charset="0"/>
                          </a:rPr>
                          <m:t>N</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smtClean="0">
                            <a:latin typeface="Cambria Math" panose="02040503050406030204" pitchFamily="18" charset="0"/>
                            <a:ea typeface="Cambria Math" panose="02040503050406030204" pitchFamily="18" charset="0"/>
                            <a:cs typeface="Cambria Math" panose="02040503050406030204" charset="0"/>
                          </a:rPr>
                          <m:t>𝑪</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92" name="文本框 7391">
                  <a:extLst>
                    <a:ext uri="{FF2B5EF4-FFF2-40B4-BE49-F238E27FC236}">
                      <a16:creationId xmlns:a16="http://schemas.microsoft.com/office/drawing/2014/main" id="{B4CCE378-54AE-5828-AF47-2957FFF3F703}"/>
                    </a:ext>
                  </a:extLst>
                </p:cNvPr>
                <p:cNvSpPr txBox="1">
                  <a:spLocks noRot="1" noChangeAspect="1" noMove="1" noResize="1" noEditPoints="1" noAdjustHandles="1" noChangeArrowheads="1" noChangeShapeType="1" noTextEdit="1"/>
                </p:cNvSpPr>
                <p:nvPr/>
              </p:nvSpPr>
              <p:spPr>
                <a:xfrm>
                  <a:off x="2811259" y="2720987"/>
                  <a:ext cx="914400" cy="34056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93" name="文本框 7392">
                  <a:extLst>
                    <a:ext uri="{FF2B5EF4-FFF2-40B4-BE49-F238E27FC236}">
                      <a16:creationId xmlns:a16="http://schemas.microsoft.com/office/drawing/2014/main" id="{C2F27942-B2CD-12C6-C492-FD306E101CE1}"/>
                    </a:ext>
                  </a:extLst>
                </p:cNvPr>
                <p:cNvSpPr txBox="1"/>
                <p:nvPr/>
              </p:nvSpPr>
              <p:spPr>
                <a:xfrm>
                  <a:off x="4849948" y="2002769"/>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𝑵</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smtClean="0">
                            <a:latin typeface="Cambria Math" panose="02040503050406030204" pitchFamily="18" charset="0"/>
                            <a:ea typeface="Cambria Math" panose="02040503050406030204" pitchFamily="18" charset="0"/>
                            <a:cs typeface="Cambria Math" panose="02040503050406030204" charset="0"/>
                          </a:rPr>
                          <m:t>𝑵</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93" name="文本框 7392">
                  <a:extLst>
                    <a:ext uri="{FF2B5EF4-FFF2-40B4-BE49-F238E27FC236}">
                      <a16:creationId xmlns:a16="http://schemas.microsoft.com/office/drawing/2014/main" id="{C2F27942-B2CD-12C6-C492-FD306E101CE1}"/>
                    </a:ext>
                  </a:extLst>
                </p:cNvPr>
                <p:cNvSpPr txBox="1">
                  <a:spLocks noRot="1" noChangeAspect="1" noMove="1" noResize="1" noEditPoints="1" noAdjustHandles="1" noChangeArrowheads="1" noChangeShapeType="1" noTextEdit="1"/>
                </p:cNvSpPr>
                <p:nvPr/>
              </p:nvSpPr>
              <p:spPr>
                <a:xfrm>
                  <a:off x="4849948" y="2002769"/>
                  <a:ext cx="914400" cy="34056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94" name="文本框 7393">
                  <a:extLst>
                    <a:ext uri="{FF2B5EF4-FFF2-40B4-BE49-F238E27FC236}">
                      <a16:creationId xmlns:a16="http://schemas.microsoft.com/office/drawing/2014/main" id="{1CF994AF-1F3F-95CC-2E73-FCD0A4395632}"/>
                    </a:ext>
                  </a:extLst>
                </p:cNvPr>
                <p:cNvSpPr txBox="1"/>
                <p:nvPr/>
              </p:nvSpPr>
              <p:spPr>
                <a:xfrm>
                  <a:off x="4843053" y="2492697"/>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𝑵</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smtClean="0">
                            <a:latin typeface="Cambria Math" panose="02040503050406030204" pitchFamily="18" charset="0"/>
                            <a:ea typeface="Cambria Math" panose="02040503050406030204" pitchFamily="18" charset="0"/>
                            <a:cs typeface="Cambria Math" panose="02040503050406030204" charset="0"/>
                          </a:rPr>
                          <m:t>𝑵</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94" name="文本框 7393">
                  <a:extLst>
                    <a:ext uri="{FF2B5EF4-FFF2-40B4-BE49-F238E27FC236}">
                      <a16:creationId xmlns:a16="http://schemas.microsoft.com/office/drawing/2014/main" id="{1CF994AF-1F3F-95CC-2E73-FCD0A4395632}"/>
                    </a:ext>
                  </a:extLst>
                </p:cNvPr>
                <p:cNvSpPr txBox="1">
                  <a:spLocks noRot="1" noChangeAspect="1" noMove="1" noResize="1" noEditPoints="1" noAdjustHandles="1" noChangeArrowheads="1" noChangeShapeType="1" noTextEdit="1"/>
                </p:cNvSpPr>
                <p:nvPr/>
              </p:nvSpPr>
              <p:spPr>
                <a:xfrm>
                  <a:off x="4843053" y="2492697"/>
                  <a:ext cx="914400" cy="34056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95" name="文本框 7394">
                  <a:extLst>
                    <a:ext uri="{FF2B5EF4-FFF2-40B4-BE49-F238E27FC236}">
                      <a16:creationId xmlns:a16="http://schemas.microsoft.com/office/drawing/2014/main" id="{D43DBB59-F68B-2BA8-00E8-A5E48627963C}"/>
                    </a:ext>
                  </a:extLst>
                </p:cNvPr>
                <p:cNvSpPr txBox="1"/>
                <p:nvPr/>
              </p:nvSpPr>
              <p:spPr>
                <a:xfrm>
                  <a:off x="1830543" y="4026483"/>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95" name="文本框 7394">
                  <a:extLst>
                    <a:ext uri="{FF2B5EF4-FFF2-40B4-BE49-F238E27FC236}">
                      <a16:creationId xmlns:a16="http://schemas.microsoft.com/office/drawing/2014/main" id="{D43DBB59-F68B-2BA8-00E8-A5E48627963C}"/>
                    </a:ext>
                  </a:extLst>
                </p:cNvPr>
                <p:cNvSpPr txBox="1">
                  <a:spLocks noRot="1" noChangeAspect="1" noMove="1" noResize="1" noEditPoints="1" noAdjustHandles="1" noChangeArrowheads="1" noChangeShapeType="1" noTextEdit="1"/>
                </p:cNvSpPr>
                <p:nvPr/>
              </p:nvSpPr>
              <p:spPr>
                <a:xfrm>
                  <a:off x="1830543" y="4026483"/>
                  <a:ext cx="914400" cy="34056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96" name="文本框 7395">
                  <a:extLst>
                    <a:ext uri="{FF2B5EF4-FFF2-40B4-BE49-F238E27FC236}">
                      <a16:creationId xmlns:a16="http://schemas.microsoft.com/office/drawing/2014/main" id="{32945405-E0F6-1D29-6174-8F6EC39AC7A8}"/>
                    </a:ext>
                  </a:extLst>
                </p:cNvPr>
                <p:cNvSpPr txBox="1"/>
                <p:nvPr/>
              </p:nvSpPr>
              <p:spPr>
                <a:xfrm>
                  <a:off x="1789177" y="4929404"/>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96" name="文本框 7395">
                  <a:extLst>
                    <a:ext uri="{FF2B5EF4-FFF2-40B4-BE49-F238E27FC236}">
                      <a16:creationId xmlns:a16="http://schemas.microsoft.com/office/drawing/2014/main" id="{32945405-E0F6-1D29-6174-8F6EC39AC7A8}"/>
                    </a:ext>
                  </a:extLst>
                </p:cNvPr>
                <p:cNvSpPr txBox="1">
                  <a:spLocks noRot="1" noChangeAspect="1" noMove="1" noResize="1" noEditPoints="1" noAdjustHandles="1" noChangeArrowheads="1" noChangeShapeType="1" noTextEdit="1"/>
                </p:cNvSpPr>
                <p:nvPr/>
              </p:nvSpPr>
              <p:spPr>
                <a:xfrm>
                  <a:off x="1789177" y="4929404"/>
                  <a:ext cx="914400" cy="34056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97" name="文本框 7396">
                  <a:extLst>
                    <a:ext uri="{FF2B5EF4-FFF2-40B4-BE49-F238E27FC236}">
                      <a16:creationId xmlns:a16="http://schemas.microsoft.com/office/drawing/2014/main" id="{6AE0A052-0860-EDF1-9990-8EF3C24975D1}"/>
                    </a:ext>
                  </a:extLst>
                </p:cNvPr>
                <p:cNvSpPr txBox="1"/>
                <p:nvPr/>
              </p:nvSpPr>
              <p:spPr>
                <a:xfrm>
                  <a:off x="2923468" y="3950533"/>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smtClean="0">
                            <a:latin typeface="Cambria Math" panose="02040503050406030204" pitchFamily="18" charset="0"/>
                            <a:ea typeface="Cambria Math" panose="02040503050406030204" pitchFamily="18" charset="0"/>
                            <a:cs typeface="Cambria Math" panose="02040503050406030204" charset="0"/>
                          </a:rPr>
                          <m:t>𝑵</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97" name="文本框 7396">
                  <a:extLst>
                    <a:ext uri="{FF2B5EF4-FFF2-40B4-BE49-F238E27FC236}">
                      <a16:creationId xmlns:a16="http://schemas.microsoft.com/office/drawing/2014/main" id="{6AE0A052-0860-EDF1-9990-8EF3C24975D1}"/>
                    </a:ext>
                  </a:extLst>
                </p:cNvPr>
                <p:cNvSpPr txBox="1">
                  <a:spLocks noRot="1" noChangeAspect="1" noMove="1" noResize="1" noEditPoints="1" noAdjustHandles="1" noChangeArrowheads="1" noChangeShapeType="1" noTextEdit="1"/>
                </p:cNvSpPr>
                <p:nvPr/>
              </p:nvSpPr>
              <p:spPr>
                <a:xfrm>
                  <a:off x="2923468" y="3950533"/>
                  <a:ext cx="914400" cy="34056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98" name="文本框 7397">
                  <a:extLst>
                    <a:ext uri="{FF2B5EF4-FFF2-40B4-BE49-F238E27FC236}">
                      <a16:creationId xmlns:a16="http://schemas.microsoft.com/office/drawing/2014/main" id="{B88AF6A6-11CA-118F-81F2-8FDF371FB8C3}"/>
                    </a:ext>
                  </a:extLst>
                </p:cNvPr>
                <p:cNvSpPr txBox="1"/>
                <p:nvPr/>
              </p:nvSpPr>
              <p:spPr>
                <a:xfrm>
                  <a:off x="2923468" y="4726464"/>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smtClean="0">
                            <a:latin typeface="Cambria Math" panose="02040503050406030204" pitchFamily="18" charset="0"/>
                            <a:ea typeface="Cambria Math" panose="02040503050406030204" pitchFamily="18" charset="0"/>
                            <a:cs typeface="Cambria Math" panose="02040503050406030204" charset="0"/>
                          </a:rPr>
                          <m:t>𝑵</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98" name="文本框 7397">
                  <a:extLst>
                    <a:ext uri="{FF2B5EF4-FFF2-40B4-BE49-F238E27FC236}">
                      <a16:creationId xmlns:a16="http://schemas.microsoft.com/office/drawing/2014/main" id="{B88AF6A6-11CA-118F-81F2-8FDF371FB8C3}"/>
                    </a:ext>
                  </a:extLst>
                </p:cNvPr>
                <p:cNvSpPr txBox="1">
                  <a:spLocks noRot="1" noChangeAspect="1" noMove="1" noResize="1" noEditPoints="1" noAdjustHandles="1" noChangeArrowheads="1" noChangeShapeType="1" noTextEdit="1"/>
                </p:cNvSpPr>
                <p:nvPr/>
              </p:nvSpPr>
              <p:spPr>
                <a:xfrm>
                  <a:off x="2923468" y="4726464"/>
                  <a:ext cx="914400" cy="34056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99" name="文本框 7398">
                  <a:extLst>
                    <a:ext uri="{FF2B5EF4-FFF2-40B4-BE49-F238E27FC236}">
                      <a16:creationId xmlns:a16="http://schemas.microsoft.com/office/drawing/2014/main" id="{010C5811-77B8-3DA1-DB22-900990D5A956}"/>
                    </a:ext>
                  </a:extLst>
                </p:cNvPr>
                <p:cNvSpPr txBox="1"/>
                <p:nvPr/>
              </p:nvSpPr>
              <p:spPr>
                <a:xfrm>
                  <a:off x="5817229" y="393270"/>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smtClean="0">
                            <a:latin typeface="Cambria Math" panose="02040503050406030204" pitchFamily="18" charset="0"/>
                            <a:ea typeface="Cambria Math" panose="02040503050406030204" pitchFamily="18" charset="0"/>
                            <a:cs typeface="Cambria Math" panose="02040503050406030204" charset="0"/>
                          </a:rPr>
                          <m:t>𝑵</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399" name="文本框 7398">
                  <a:extLst>
                    <a:ext uri="{FF2B5EF4-FFF2-40B4-BE49-F238E27FC236}">
                      <a16:creationId xmlns:a16="http://schemas.microsoft.com/office/drawing/2014/main" id="{010C5811-77B8-3DA1-DB22-900990D5A956}"/>
                    </a:ext>
                  </a:extLst>
                </p:cNvPr>
                <p:cNvSpPr txBox="1">
                  <a:spLocks noRot="1" noChangeAspect="1" noMove="1" noResize="1" noEditPoints="1" noAdjustHandles="1" noChangeArrowheads="1" noChangeShapeType="1" noTextEdit="1"/>
                </p:cNvSpPr>
                <p:nvPr/>
              </p:nvSpPr>
              <p:spPr>
                <a:xfrm>
                  <a:off x="5817229" y="393270"/>
                  <a:ext cx="914400" cy="34056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00" name="文本框 7399">
                  <a:extLst>
                    <a:ext uri="{FF2B5EF4-FFF2-40B4-BE49-F238E27FC236}">
                      <a16:creationId xmlns:a16="http://schemas.microsoft.com/office/drawing/2014/main" id="{B70F90A9-FE20-8E69-04AB-05AC833DEADE}"/>
                    </a:ext>
                  </a:extLst>
                </p:cNvPr>
                <p:cNvSpPr txBox="1"/>
                <p:nvPr/>
              </p:nvSpPr>
              <p:spPr>
                <a:xfrm>
                  <a:off x="5992368" y="4119006"/>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smtClean="0">
                            <a:latin typeface="Cambria Math" panose="02040503050406030204" pitchFamily="18" charset="0"/>
                            <a:ea typeface="Cambria Math" panose="02040503050406030204" pitchFamily="18" charset="0"/>
                            <a:cs typeface="Cambria Math" panose="02040503050406030204" charset="0"/>
                          </a:rPr>
                          <m:t>𝑵</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7400" name="文本框 7399">
                  <a:extLst>
                    <a:ext uri="{FF2B5EF4-FFF2-40B4-BE49-F238E27FC236}">
                      <a16:creationId xmlns:a16="http://schemas.microsoft.com/office/drawing/2014/main" id="{B70F90A9-FE20-8E69-04AB-05AC833DEADE}"/>
                    </a:ext>
                  </a:extLst>
                </p:cNvPr>
                <p:cNvSpPr txBox="1">
                  <a:spLocks noRot="1" noChangeAspect="1" noMove="1" noResize="1" noEditPoints="1" noAdjustHandles="1" noChangeArrowheads="1" noChangeShapeType="1" noTextEdit="1"/>
                </p:cNvSpPr>
                <p:nvPr/>
              </p:nvSpPr>
              <p:spPr>
                <a:xfrm>
                  <a:off x="5992368" y="4119006"/>
                  <a:ext cx="914400" cy="340562"/>
                </a:xfrm>
                <a:prstGeom prst="rect">
                  <a:avLst/>
                </a:prstGeom>
                <a:blipFill>
                  <a:blip r:embed="rId2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17976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960">
          <a:extLst>
            <a:ext uri="{FF2B5EF4-FFF2-40B4-BE49-F238E27FC236}">
              <a16:creationId xmlns:a16="http://schemas.microsoft.com/office/drawing/2014/main" id="{676166D9-7AF0-EFDA-409B-1760172D25ED}"/>
            </a:ext>
          </a:extLst>
        </p:cNvPr>
        <p:cNvGrpSpPr/>
        <p:nvPr/>
      </p:nvGrpSpPr>
      <p:grpSpPr>
        <a:xfrm>
          <a:off x="0" y="0"/>
          <a:ext cx="0" cy="0"/>
          <a:chOff x="0" y="0"/>
          <a:chExt cx="0" cy="0"/>
        </a:xfrm>
      </p:grpSpPr>
      <p:sp>
        <p:nvSpPr>
          <p:cNvPr id="7005" name="Google Shape;6357;p63">
            <a:extLst>
              <a:ext uri="{FF2B5EF4-FFF2-40B4-BE49-F238E27FC236}">
                <a16:creationId xmlns:a16="http://schemas.microsoft.com/office/drawing/2014/main" id="{A6CF8B62-8467-2AD4-3B16-D03366AAC0B9}"/>
              </a:ext>
            </a:extLst>
          </p:cNvPr>
          <p:cNvSpPr/>
          <p:nvPr/>
        </p:nvSpPr>
        <p:spPr>
          <a:xfrm>
            <a:off x="4998757" y="434492"/>
            <a:ext cx="780300" cy="780300"/>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6357;p63">
            <a:extLst>
              <a:ext uri="{FF2B5EF4-FFF2-40B4-BE49-F238E27FC236}">
                <a16:creationId xmlns:a16="http://schemas.microsoft.com/office/drawing/2014/main" id="{D222C686-35B2-2795-77AD-4EBF4A074D89}"/>
              </a:ext>
            </a:extLst>
          </p:cNvPr>
          <p:cNvSpPr/>
          <p:nvPr/>
        </p:nvSpPr>
        <p:spPr>
          <a:xfrm>
            <a:off x="4980633" y="471084"/>
            <a:ext cx="775797" cy="787064"/>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4" name="Google Shape;6357;p63">
            <a:extLst>
              <a:ext uri="{FF2B5EF4-FFF2-40B4-BE49-F238E27FC236}">
                <a16:creationId xmlns:a16="http://schemas.microsoft.com/office/drawing/2014/main" id="{AF5483F4-E7F0-6E09-DF88-F14693C7758D}"/>
              </a:ext>
            </a:extLst>
          </p:cNvPr>
          <p:cNvSpPr/>
          <p:nvPr/>
        </p:nvSpPr>
        <p:spPr>
          <a:xfrm>
            <a:off x="4936377" y="514482"/>
            <a:ext cx="775797" cy="787064"/>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1" name="Google Shape;6961;p72">
            <a:extLst>
              <a:ext uri="{FF2B5EF4-FFF2-40B4-BE49-F238E27FC236}">
                <a16:creationId xmlns:a16="http://schemas.microsoft.com/office/drawing/2014/main" id="{082EA9B0-4B3B-E885-8139-68DEAB1047D4}"/>
              </a:ext>
            </a:extLst>
          </p:cNvPr>
          <p:cNvSpPr/>
          <p:nvPr/>
        </p:nvSpPr>
        <p:spPr>
          <a:xfrm>
            <a:off x="6763229" y="6157766"/>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a:extLst>
              <a:ext uri="{FF2B5EF4-FFF2-40B4-BE49-F238E27FC236}">
                <a16:creationId xmlns:a16="http://schemas.microsoft.com/office/drawing/2014/main" id="{6FDA58A9-A493-769B-3058-BE8256FE32CF}"/>
              </a:ext>
            </a:extLst>
          </p:cNvPr>
          <p:cNvSpPr/>
          <p:nvPr/>
        </p:nvSpPr>
        <p:spPr>
          <a:xfrm>
            <a:off x="211773" y="258730"/>
            <a:ext cx="517432" cy="1131825"/>
          </a:xfrm>
          <a:prstGeom prst="cube">
            <a:avLst>
              <a:gd name="adj" fmla="val 3042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a:extLst>
              <a:ext uri="{FF2B5EF4-FFF2-40B4-BE49-F238E27FC236}">
                <a16:creationId xmlns:a16="http://schemas.microsoft.com/office/drawing/2014/main" id="{D1523C79-DEEA-353C-DE4B-0321966FD29B}"/>
              </a:ext>
            </a:extLst>
          </p:cNvPr>
          <p:cNvSpPr/>
          <p:nvPr/>
        </p:nvSpPr>
        <p:spPr>
          <a:xfrm>
            <a:off x="4347696" y="6401872"/>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a:extLst>
              <a:ext uri="{FF2B5EF4-FFF2-40B4-BE49-F238E27FC236}">
                <a16:creationId xmlns:a16="http://schemas.microsoft.com/office/drawing/2014/main" id="{9E66335C-96DC-EC68-4A49-F7420943E9F2}"/>
              </a:ext>
            </a:extLst>
          </p:cNvPr>
          <p:cNvSpPr/>
          <p:nvPr/>
        </p:nvSpPr>
        <p:spPr>
          <a:xfrm>
            <a:off x="4440953" y="6401872"/>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a:extLst>
              <a:ext uri="{FF2B5EF4-FFF2-40B4-BE49-F238E27FC236}">
                <a16:creationId xmlns:a16="http://schemas.microsoft.com/office/drawing/2014/main" id="{9D3F59FC-ADF9-5907-FC52-8E1A02519138}"/>
              </a:ext>
            </a:extLst>
          </p:cNvPr>
          <p:cNvSpPr/>
          <p:nvPr/>
        </p:nvSpPr>
        <p:spPr>
          <a:xfrm>
            <a:off x="4257772" y="6364486"/>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a:extLst>
              <a:ext uri="{FF2B5EF4-FFF2-40B4-BE49-F238E27FC236}">
                <a16:creationId xmlns:a16="http://schemas.microsoft.com/office/drawing/2014/main" id="{92E02A62-DE02-028C-F77E-017D7D81CA8A}"/>
              </a:ext>
            </a:extLst>
          </p:cNvPr>
          <p:cNvSpPr/>
          <p:nvPr/>
        </p:nvSpPr>
        <p:spPr>
          <a:xfrm>
            <a:off x="4350191" y="6364183"/>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a:extLst>
              <a:ext uri="{FF2B5EF4-FFF2-40B4-BE49-F238E27FC236}">
                <a16:creationId xmlns:a16="http://schemas.microsoft.com/office/drawing/2014/main" id="{487967B4-D5A5-3AB0-0B64-A3879B9E2E2D}"/>
              </a:ext>
            </a:extLst>
          </p:cNvPr>
          <p:cNvSpPr/>
          <p:nvPr/>
        </p:nvSpPr>
        <p:spPr>
          <a:xfrm>
            <a:off x="4443000" y="6364143"/>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6" name="Google Shape;6986;p72">
            <a:extLst>
              <a:ext uri="{FF2B5EF4-FFF2-40B4-BE49-F238E27FC236}">
                <a16:creationId xmlns:a16="http://schemas.microsoft.com/office/drawing/2014/main" id="{44BF5D5A-9B33-8391-B32B-018BDD4DC087}"/>
              </a:ext>
            </a:extLst>
          </p:cNvPr>
          <p:cNvCxnSpPr/>
          <p:nvPr/>
        </p:nvCxnSpPr>
        <p:spPr>
          <a:xfrm>
            <a:off x="4291113" y="63636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a:extLst>
              <a:ext uri="{FF2B5EF4-FFF2-40B4-BE49-F238E27FC236}">
                <a16:creationId xmlns:a16="http://schemas.microsoft.com/office/drawing/2014/main" id="{E5A20D7F-8F26-1E3E-DC25-A1B1BD2EED37}"/>
              </a:ext>
            </a:extLst>
          </p:cNvPr>
          <p:cNvCxnSpPr/>
          <p:nvPr/>
        </p:nvCxnSpPr>
        <p:spPr>
          <a:xfrm>
            <a:off x="4253329" y="65003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a:extLst>
              <a:ext uri="{FF2B5EF4-FFF2-40B4-BE49-F238E27FC236}">
                <a16:creationId xmlns:a16="http://schemas.microsoft.com/office/drawing/2014/main" id="{D23F6E46-9BA0-0F3F-6554-EEA2070DDDFA}"/>
              </a:ext>
            </a:extLst>
          </p:cNvPr>
          <p:cNvCxnSpPr/>
          <p:nvPr/>
        </p:nvCxnSpPr>
        <p:spPr>
          <a:xfrm rot="10800000" flipH="1">
            <a:off x="4535977" y="6462844"/>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a:extLst>
              <a:ext uri="{FF2B5EF4-FFF2-40B4-BE49-F238E27FC236}">
                <a16:creationId xmlns:a16="http://schemas.microsoft.com/office/drawing/2014/main" id="{EE389578-5711-FF74-AF40-9EFF21C239FA}"/>
              </a:ext>
            </a:extLst>
          </p:cNvPr>
          <p:cNvSpPr/>
          <p:nvPr/>
        </p:nvSpPr>
        <p:spPr>
          <a:xfrm>
            <a:off x="4535625" y="6365080"/>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sp>
        <p:nvSpPr>
          <p:cNvPr id="6991" name="Google Shape;6991;p72">
            <a:extLst>
              <a:ext uri="{FF2B5EF4-FFF2-40B4-BE49-F238E27FC236}">
                <a16:creationId xmlns:a16="http://schemas.microsoft.com/office/drawing/2014/main" id="{167F670F-AA66-A9D9-A997-2EF11578D13B}"/>
              </a:ext>
            </a:extLst>
          </p:cNvPr>
          <p:cNvSpPr/>
          <p:nvPr/>
        </p:nvSpPr>
        <p:spPr>
          <a:xfrm>
            <a:off x="4254440" y="6401872"/>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a:extLst>
              <a:ext uri="{FF2B5EF4-FFF2-40B4-BE49-F238E27FC236}">
                <a16:creationId xmlns:a16="http://schemas.microsoft.com/office/drawing/2014/main" id="{200FF5CB-C4A5-E314-E2CC-2DC45F8FEE99}"/>
              </a:ext>
            </a:extLst>
          </p:cNvPr>
          <p:cNvSpPr/>
          <p:nvPr/>
        </p:nvSpPr>
        <p:spPr>
          <a:xfrm>
            <a:off x="4998757" y="6024366"/>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a:extLst>
              <a:ext uri="{FF2B5EF4-FFF2-40B4-BE49-F238E27FC236}">
                <a16:creationId xmlns:a16="http://schemas.microsoft.com/office/drawing/2014/main" id="{327887D4-F7C9-543F-3646-BEB37066193F}"/>
              </a:ext>
            </a:extLst>
          </p:cNvPr>
          <p:cNvSpPr/>
          <p:nvPr/>
        </p:nvSpPr>
        <p:spPr>
          <a:xfrm>
            <a:off x="4998758" y="6345966"/>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72">
            <a:extLst>
              <a:ext uri="{FF2B5EF4-FFF2-40B4-BE49-F238E27FC236}">
                <a16:creationId xmlns:a16="http://schemas.microsoft.com/office/drawing/2014/main" id="{134F7AD1-2B92-35CE-D42A-2246212FAEDF}"/>
              </a:ext>
            </a:extLst>
          </p:cNvPr>
          <p:cNvCxnSpPr/>
          <p:nvPr/>
        </p:nvCxnSpPr>
        <p:spPr>
          <a:xfrm rot="10800000" flipH="1">
            <a:off x="4567419" y="6431725"/>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6" name="Google Shape;6996;p72">
            <a:extLst>
              <a:ext uri="{FF2B5EF4-FFF2-40B4-BE49-F238E27FC236}">
                <a16:creationId xmlns:a16="http://schemas.microsoft.com/office/drawing/2014/main" id="{0480749D-13FA-B3A7-EE13-773DD05B4115}"/>
              </a:ext>
            </a:extLst>
          </p:cNvPr>
          <p:cNvPicPr preferRelativeResize="0"/>
          <p:nvPr/>
        </p:nvPicPr>
        <p:blipFill>
          <a:blip r:embed="rId3"/>
          <a:stretch>
            <a:fillRect/>
          </a:stretch>
        </p:blipFill>
        <p:spPr>
          <a:xfrm flipH="1">
            <a:off x="1648211" y="5579375"/>
            <a:ext cx="1261248" cy="1353248"/>
          </a:xfrm>
          <a:prstGeom prst="rect">
            <a:avLst/>
          </a:prstGeom>
          <a:noFill/>
          <a:ln>
            <a:noFill/>
          </a:ln>
        </p:spPr>
      </p:pic>
      <p:sp>
        <p:nvSpPr>
          <p:cNvPr id="50" name="矩形: 圆角 49">
            <a:extLst>
              <a:ext uri="{FF2B5EF4-FFF2-40B4-BE49-F238E27FC236}">
                <a16:creationId xmlns:a16="http://schemas.microsoft.com/office/drawing/2014/main" id="{59D5157F-3879-FFD0-DC57-7568BC3A8B77}"/>
              </a:ext>
            </a:extLst>
          </p:cNvPr>
          <p:cNvSpPr/>
          <p:nvPr/>
        </p:nvSpPr>
        <p:spPr>
          <a:xfrm>
            <a:off x="-115747" y="-2318316"/>
            <a:ext cx="9259747" cy="2287005"/>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Google Shape;6766;p70">
            <a:extLst>
              <a:ext uri="{FF2B5EF4-FFF2-40B4-BE49-F238E27FC236}">
                <a16:creationId xmlns:a16="http://schemas.microsoft.com/office/drawing/2014/main" id="{D065A54E-E885-64E1-907B-14EE7A620690}"/>
              </a:ext>
            </a:extLst>
          </p:cNvPr>
          <p:cNvSpPr/>
          <p:nvPr/>
        </p:nvSpPr>
        <p:spPr>
          <a:xfrm rot="5400000">
            <a:off x="804265" y="-2142135"/>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52" name="Google Shape;6766;p70">
            <a:extLst>
              <a:ext uri="{FF2B5EF4-FFF2-40B4-BE49-F238E27FC236}">
                <a16:creationId xmlns:a16="http://schemas.microsoft.com/office/drawing/2014/main" id="{BF407AB2-369A-42C4-732F-AE65751782DB}"/>
              </a:ext>
            </a:extLst>
          </p:cNvPr>
          <p:cNvSpPr/>
          <p:nvPr/>
        </p:nvSpPr>
        <p:spPr>
          <a:xfrm rot="5400000">
            <a:off x="828479" y="-1314510"/>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53" name="Google Shape;6766;p70">
            <a:extLst>
              <a:ext uri="{FF2B5EF4-FFF2-40B4-BE49-F238E27FC236}">
                <a16:creationId xmlns:a16="http://schemas.microsoft.com/office/drawing/2014/main" id="{9F19D3D8-DCF6-E18E-326D-D5EF930CB7FD}"/>
              </a:ext>
            </a:extLst>
          </p:cNvPr>
          <p:cNvSpPr/>
          <p:nvPr/>
        </p:nvSpPr>
        <p:spPr>
          <a:xfrm rot="5400000">
            <a:off x="828479" y="-521902"/>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cxnSp>
        <p:nvCxnSpPr>
          <p:cNvPr id="55" name="直接箭头连接符 54">
            <a:extLst>
              <a:ext uri="{FF2B5EF4-FFF2-40B4-BE49-F238E27FC236}">
                <a16:creationId xmlns:a16="http://schemas.microsoft.com/office/drawing/2014/main" id="{C782B199-8E6E-78B7-63F6-F7EAFC842703}"/>
              </a:ext>
            </a:extLst>
          </p:cNvPr>
          <p:cNvCxnSpPr>
            <a:endCxn id="51" idx="2"/>
          </p:cNvCxnSpPr>
          <p:nvPr/>
        </p:nvCxnSpPr>
        <p:spPr>
          <a:xfrm>
            <a:off x="101600" y="-2002439"/>
            <a:ext cx="8788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5BB40BB-94D4-2E66-EDFF-B6B6354ADE1C}"/>
              </a:ext>
            </a:extLst>
          </p:cNvPr>
          <p:cNvCxnSpPr>
            <a:cxnSpLocks/>
          </p:cNvCxnSpPr>
          <p:nvPr/>
        </p:nvCxnSpPr>
        <p:spPr>
          <a:xfrm>
            <a:off x="101600" y="-1175733"/>
            <a:ext cx="901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F40489F5-306A-EA00-59D7-B48D2AF71D09}"/>
              </a:ext>
            </a:extLst>
          </p:cNvPr>
          <p:cNvSpPr txBox="1"/>
          <p:nvPr/>
        </p:nvSpPr>
        <p:spPr>
          <a:xfrm>
            <a:off x="36793" y="-1398124"/>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stream2</a:t>
            </a:r>
            <a:endParaRPr lang="zh-CN" altLang="en-US" sz="900" dirty="0">
              <a:latin typeface="Cambria Math" panose="02040503050406030204" charset="0"/>
              <a:cs typeface="Cambria Math" panose="02040503050406030204" charset="0"/>
            </a:endParaRPr>
          </a:p>
        </p:txBody>
      </p:sp>
      <p:sp>
        <p:nvSpPr>
          <p:cNvPr id="62" name="文本框 61">
            <a:extLst>
              <a:ext uri="{FF2B5EF4-FFF2-40B4-BE49-F238E27FC236}">
                <a16:creationId xmlns:a16="http://schemas.microsoft.com/office/drawing/2014/main" id="{B2FCE278-653F-F53C-D8D0-093CCF484C91}"/>
              </a:ext>
            </a:extLst>
          </p:cNvPr>
          <p:cNvSpPr txBox="1"/>
          <p:nvPr/>
        </p:nvSpPr>
        <p:spPr>
          <a:xfrm>
            <a:off x="36793" y="-587773"/>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stream2</a:t>
            </a:r>
            <a:endParaRPr lang="zh-CN" altLang="en-US" sz="900" dirty="0">
              <a:latin typeface="Cambria Math" panose="02040503050406030204" charset="0"/>
              <a:cs typeface="Cambria Math" panose="02040503050406030204" charset="0"/>
            </a:endParaRPr>
          </a:p>
        </p:txBody>
      </p:sp>
      <p:sp>
        <p:nvSpPr>
          <p:cNvPr id="63" name="文本框 62">
            <a:extLst>
              <a:ext uri="{FF2B5EF4-FFF2-40B4-BE49-F238E27FC236}">
                <a16:creationId xmlns:a16="http://schemas.microsoft.com/office/drawing/2014/main" id="{1E471887-1B50-984A-C38F-675489C00428}"/>
              </a:ext>
            </a:extLst>
          </p:cNvPr>
          <p:cNvSpPr txBox="1"/>
          <p:nvPr/>
        </p:nvSpPr>
        <p:spPr>
          <a:xfrm>
            <a:off x="36793" y="-2241185"/>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stream1</a:t>
            </a:r>
            <a:endParaRPr lang="zh-CN" altLang="en-US" sz="900" dirty="0">
              <a:latin typeface="Cambria Math" panose="02040503050406030204" charset="0"/>
              <a:cs typeface="Cambria Math" panose="02040503050406030204" charset="0"/>
            </a:endParaRPr>
          </a:p>
        </p:txBody>
      </p:sp>
      <p:cxnSp>
        <p:nvCxnSpPr>
          <p:cNvPr id="6913" name="直接箭头连接符 6912">
            <a:extLst>
              <a:ext uri="{FF2B5EF4-FFF2-40B4-BE49-F238E27FC236}">
                <a16:creationId xmlns:a16="http://schemas.microsoft.com/office/drawing/2014/main" id="{A5A18F5A-8EFA-642E-6628-FCF30531A9E1}"/>
              </a:ext>
            </a:extLst>
          </p:cNvPr>
          <p:cNvCxnSpPr>
            <a:cxnSpLocks/>
          </p:cNvCxnSpPr>
          <p:nvPr/>
        </p:nvCxnSpPr>
        <p:spPr>
          <a:xfrm>
            <a:off x="90168" y="-382206"/>
            <a:ext cx="901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18" name="直接箭头连接符 6917">
            <a:extLst>
              <a:ext uri="{FF2B5EF4-FFF2-40B4-BE49-F238E27FC236}">
                <a16:creationId xmlns:a16="http://schemas.microsoft.com/office/drawing/2014/main" id="{E8C2B428-399D-C242-B12E-A1B210235BC9}"/>
              </a:ext>
            </a:extLst>
          </p:cNvPr>
          <p:cNvCxnSpPr>
            <a:cxnSpLocks/>
            <a:stCxn id="52" idx="0"/>
          </p:cNvCxnSpPr>
          <p:nvPr/>
        </p:nvCxnSpPr>
        <p:spPr>
          <a:xfrm flipV="1">
            <a:off x="1284054" y="-1177111"/>
            <a:ext cx="281656" cy="2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2" name="直接箭头连接符 6921">
            <a:extLst>
              <a:ext uri="{FF2B5EF4-FFF2-40B4-BE49-F238E27FC236}">
                <a16:creationId xmlns:a16="http://schemas.microsoft.com/office/drawing/2014/main" id="{7730DE15-11DF-BFA0-505F-D1700148EB84}"/>
              </a:ext>
            </a:extLst>
          </p:cNvPr>
          <p:cNvCxnSpPr>
            <a:cxnSpLocks/>
            <a:stCxn id="51" idx="0"/>
          </p:cNvCxnSpPr>
          <p:nvPr/>
        </p:nvCxnSpPr>
        <p:spPr>
          <a:xfrm flipV="1">
            <a:off x="1259840" y="-2003736"/>
            <a:ext cx="295196" cy="1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5" name="直接箭头连接符 6924">
            <a:extLst>
              <a:ext uri="{FF2B5EF4-FFF2-40B4-BE49-F238E27FC236}">
                <a16:creationId xmlns:a16="http://schemas.microsoft.com/office/drawing/2014/main" id="{A3DD0ADA-8466-761E-2B93-CB376DA09347}"/>
              </a:ext>
            </a:extLst>
          </p:cNvPr>
          <p:cNvCxnSpPr>
            <a:cxnSpLocks/>
            <a:stCxn id="53" idx="0"/>
          </p:cNvCxnSpPr>
          <p:nvPr/>
        </p:nvCxnSpPr>
        <p:spPr>
          <a:xfrm>
            <a:off x="1284054" y="-382206"/>
            <a:ext cx="2903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6980;p72">
            <a:extLst>
              <a:ext uri="{FF2B5EF4-FFF2-40B4-BE49-F238E27FC236}">
                <a16:creationId xmlns:a16="http://schemas.microsoft.com/office/drawing/2014/main" id="{A8A852EF-5AB9-AE89-F40F-0AC64E355C11}"/>
              </a:ext>
            </a:extLst>
          </p:cNvPr>
          <p:cNvSpPr/>
          <p:nvPr/>
        </p:nvSpPr>
        <p:spPr>
          <a:xfrm>
            <a:off x="211773" y="2430615"/>
            <a:ext cx="517432" cy="1131825"/>
          </a:xfrm>
          <a:prstGeom prst="cube">
            <a:avLst>
              <a:gd name="adj" fmla="val 3042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流程图: 汇总连接 12">
            <a:extLst>
              <a:ext uri="{FF2B5EF4-FFF2-40B4-BE49-F238E27FC236}">
                <a16:creationId xmlns:a16="http://schemas.microsoft.com/office/drawing/2014/main" id="{7E0C81E8-11F9-9262-B9FD-CD328178EC3F}"/>
              </a:ext>
            </a:extLst>
          </p:cNvPr>
          <p:cNvSpPr/>
          <p:nvPr/>
        </p:nvSpPr>
        <p:spPr>
          <a:xfrm>
            <a:off x="2024835" y="1207225"/>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汇总连接 13">
            <a:extLst>
              <a:ext uri="{FF2B5EF4-FFF2-40B4-BE49-F238E27FC236}">
                <a16:creationId xmlns:a16="http://schemas.microsoft.com/office/drawing/2014/main" id="{19C20745-7942-4775-5924-E1F3CC5A143E}"/>
              </a:ext>
            </a:extLst>
          </p:cNvPr>
          <p:cNvSpPr/>
          <p:nvPr/>
        </p:nvSpPr>
        <p:spPr>
          <a:xfrm>
            <a:off x="2024835" y="2320606"/>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6F5B4390-2AED-5666-6977-00316303338D}"/>
              </a:ext>
            </a:extLst>
          </p:cNvPr>
          <p:cNvGrpSpPr/>
          <p:nvPr/>
        </p:nvGrpSpPr>
        <p:grpSpPr>
          <a:xfrm>
            <a:off x="333964" y="1799834"/>
            <a:ext cx="273050" cy="243840"/>
            <a:chOff x="301914" y="1839969"/>
            <a:chExt cx="273050" cy="243840"/>
          </a:xfrm>
        </p:grpSpPr>
        <p:sp>
          <p:nvSpPr>
            <p:cNvPr id="16" name="椭圆 15">
              <a:extLst>
                <a:ext uri="{FF2B5EF4-FFF2-40B4-BE49-F238E27FC236}">
                  <a16:creationId xmlns:a16="http://schemas.microsoft.com/office/drawing/2014/main" id="{E0FF11D6-BDDA-194F-776C-4BE082F6D4E4}"/>
                </a:ext>
              </a:extLst>
            </p:cNvPr>
            <p:cNvSpPr/>
            <p:nvPr/>
          </p:nvSpPr>
          <p:spPr>
            <a:xfrm>
              <a:off x="301914" y="1839969"/>
              <a:ext cx="273050" cy="24384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0" name="直接连接符 29">
              <a:extLst>
                <a:ext uri="{FF2B5EF4-FFF2-40B4-BE49-F238E27FC236}">
                  <a16:creationId xmlns:a16="http://schemas.microsoft.com/office/drawing/2014/main" id="{87D092B2-069C-A9CB-40A7-1F8D19A0C203}"/>
                </a:ext>
              </a:extLst>
            </p:cNvPr>
            <p:cNvCxnSpPr>
              <a:cxnSpLocks/>
            </p:cNvCxnSpPr>
            <p:nvPr/>
          </p:nvCxnSpPr>
          <p:spPr>
            <a:xfrm>
              <a:off x="385462" y="1961889"/>
              <a:ext cx="1059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直接箭头连接符 35">
            <a:extLst>
              <a:ext uri="{FF2B5EF4-FFF2-40B4-BE49-F238E27FC236}">
                <a16:creationId xmlns:a16="http://schemas.microsoft.com/office/drawing/2014/main" id="{E2C896D7-B13F-8C48-B31D-9812D9DFA7D1}"/>
              </a:ext>
            </a:extLst>
          </p:cNvPr>
          <p:cNvCxnSpPr>
            <a:cxnSpLocks/>
          </p:cNvCxnSpPr>
          <p:nvPr/>
        </p:nvCxnSpPr>
        <p:spPr>
          <a:xfrm>
            <a:off x="470489" y="1417676"/>
            <a:ext cx="0" cy="382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D57FC7B-EE34-457A-4051-0576F5F159F5}"/>
              </a:ext>
            </a:extLst>
          </p:cNvPr>
          <p:cNvCxnSpPr>
            <a:cxnSpLocks/>
          </p:cNvCxnSpPr>
          <p:nvPr/>
        </p:nvCxnSpPr>
        <p:spPr>
          <a:xfrm flipH="1" flipV="1">
            <a:off x="470489" y="2069206"/>
            <a:ext cx="1951" cy="356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92675C43-2308-A027-E1A8-7A928A21F875}"/>
              </a:ext>
            </a:extLst>
          </p:cNvPr>
          <p:cNvCxnSpPr>
            <a:cxnSpLocks/>
            <a:stCxn id="6980" idx="5"/>
            <a:endCxn id="54" idx="1"/>
          </p:cNvCxnSpPr>
          <p:nvPr/>
        </p:nvCxnSpPr>
        <p:spPr>
          <a:xfrm>
            <a:off x="729205" y="745936"/>
            <a:ext cx="1908282" cy="8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70EC26EB-C6FD-66EC-9CD6-417CC366C3A1}"/>
              </a:ext>
            </a:extLst>
          </p:cNvPr>
          <p:cNvCxnSpPr>
            <a:cxnSpLocks/>
            <a:stCxn id="3" idx="5"/>
            <a:endCxn id="57" idx="1"/>
          </p:cNvCxnSpPr>
          <p:nvPr/>
        </p:nvCxnSpPr>
        <p:spPr>
          <a:xfrm>
            <a:off x="729205" y="2917821"/>
            <a:ext cx="1908282" cy="12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6766;p70">
            <a:extLst>
              <a:ext uri="{FF2B5EF4-FFF2-40B4-BE49-F238E27FC236}">
                <a16:creationId xmlns:a16="http://schemas.microsoft.com/office/drawing/2014/main" id="{FE9D9933-93AC-AEC3-C9A1-DAD377DFA732}"/>
              </a:ext>
            </a:extLst>
          </p:cNvPr>
          <p:cNvSpPr/>
          <p:nvPr/>
        </p:nvSpPr>
        <p:spPr>
          <a:xfrm rot="5400000">
            <a:off x="845063" y="1784938"/>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4" name="Google Shape;6635;p68">
            <a:extLst>
              <a:ext uri="{FF2B5EF4-FFF2-40B4-BE49-F238E27FC236}">
                <a16:creationId xmlns:a16="http://schemas.microsoft.com/office/drawing/2014/main" id="{CA258999-293E-911D-C705-75C1AA6E8B6F}"/>
              </a:ext>
            </a:extLst>
          </p:cNvPr>
          <p:cNvSpPr/>
          <p:nvPr/>
        </p:nvSpPr>
        <p:spPr>
          <a:xfrm>
            <a:off x="2637487" y="602044"/>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ERM</a:t>
            </a:r>
            <a:endParaRPr sz="1000" dirty="0"/>
          </a:p>
        </p:txBody>
      </p:sp>
      <p:sp>
        <p:nvSpPr>
          <p:cNvPr id="57" name="Google Shape;6635;p68">
            <a:extLst>
              <a:ext uri="{FF2B5EF4-FFF2-40B4-BE49-F238E27FC236}">
                <a16:creationId xmlns:a16="http://schemas.microsoft.com/office/drawing/2014/main" id="{8097E5C5-A48F-FDDA-9A6D-842A14FF447C}"/>
              </a:ext>
            </a:extLst>
          </p:cNvPr>
          <p:cNvSpPr/>
          <p:nvPr/>
        </p:nvSpPr>
        <p:spPr>
          <a:xfrm>
            <a:off x="2637487" y="2777890"/>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ERM</a:t>
            </a:r>
            <a:endParaRPr sz="1000" dirty="0"/>
          </a:p>
        </p:txBody>
      </p:sp>
      <p:cxnSp>
        <p:nvCxnSpPr>
          <p:cNvPr id="6936" name="直接箭头连接符 6935">
            <a:extLst>
              <a:ext uri="{FF2B5EF4-FFF2-40B4-BE49-F238E27FC236}">
                <a16:creationId xmlns:a16="http://schemas.microsoft.com/office/drawing/2014/main" id="{52675956-1F85-CB3A-AB03-9F7C78361527}"/>
              </a:ext>
            </a:extLst>
          </p:cNvPr>
          <p:cNvCxnSpPr>
            <a:cxnSpLocks/>
            <a:stCxn id="16" idx="6"/>
            <a:endCxn id="49" idx="2"/>
          </p:cNvCxnSpPr>
          <p:nvPr/>
        </p:nvCxnSpPr>
        <p:spPr>
          <a:xfrm>
            <a:off x="607014" y="1921754"/>
            <a:ext cx="414231" cy="2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44" name="流程图: 接点 6943">
            <a:extLst>
              <a:ext uri="{FF2B5EF4-FFF2-40B4-BE49-F238E27FC236}">
                <a16:creationId xmlns:a16="http://schemas.microsoft.com/office/drawing/2014/main" id="{50C02C36-1005-29C0-EEE4-9D2004EDA1BE}"/>
              </a:ext>
            </a:extLst>
          </p:cNvPr>
          <p:cNvSpPr/>
          <p:nvPr/>
        </p:nvSpPr>
        <p:spPr>
          <a:xfrm>
            <a:off x="1611980" y="1808158"/>
            <a:ext cx="279394" cy="243840"/>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dirty="0">
                <a:solidFill>
                  <a:schemeClr val="tx1"/>
                </a:solidFill>
              </a:rPr>
              <a:t>δ</a:t>
            </a:r>
            <a:endParaRPr lang="zh-CN" altLang="en-US" dirty="0">
              <a:solidFill>
                <a:schemeClr val="tx1"/>
              </a:solidFill>
            </a:endParaRPr>
          </a:p>
        </p:txBody>
      </p:sp>
      <p:cxnSp>
        <p:nvCxnSpPr>
          <p:cNvPr id="6946" name="直接箭头连接符 6945">
            <a:extLst>
              <a:ext uri="{FF2B5EF4-FFF2-40B4-BE49-F238E27FC236}">
                <a16:creationId xmlns:a16="http://schemas.microsoft.com/office/drawing/2014/main" id="{E64B6B22-470C-BC0C-5619-87CAB4E2F617}"/>
              </a:ext>
            </a:extLst>
          </p:cNvPr>
          <p:cNvCxnSpPr>
            <a:stCxn id="49" idx="0"/>
            <a:endCxn id="6944" idx="2"/>
          </p:cNvCxnSpPr>
          <p:nvPr/>
        </p:nvCxnSpPr>
        <p:spPr>
          <a:xfrm>
            <a:off x="1300638" y="1924635"/>
            <a:ext cx="311342" cy="5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0" name="连接符: 肘形 6949">
            <a:extLst>
              <a:ext uri="{FF2B5EF4-FFF2-40B4-BE49-F238E27FC236}">
                <a16:creationId xmlns:a16="http://schemas.microsoft.com/office/drawing/2014/main" id="{B607E98E-2C44-3C42-9BBB-36B7A295EE54}"/>
              </a:ext>
            </a:extLst>
          </p:cNvPr>
          <p:cNvCxnSpPr>
            <a:stCxn id="6944" idx="6"/>
            <a:endCxn id="13" idx="4"/>
          </p:cNvCxnSpPr>
          <p:nvPr/>
        </p:nvCxnSpPr>
        <p:spPr>
          <a:xfrm flipV="1">
            <a:off x="1891374" y="1417676"/>
            <a:ext cx="260461" cy="5124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2" name="连接符: 肘形 6951">
            <a:extLst>
              <a:ext uri="{FF2B5EF4-FFF2-40B4-BE49-F238E27FC236}">
                <a16:creationId xmlns:a16="http://schemas.microsoft.com/office/drawing/2014/main" id="{E52A02E9-A7B6-ED04-6897-97E21DF130EA}"/>
              </a:ext>
            </a:extLst>
          </p:cNvPr>
          <p:cNvCxnSpPr>
            <a:stCxn id="6944" idx="6"/>
            <a:endCxn id="14" idx="0"/>
          </p:cNvCxnSpPr>
          <p:nvPr/>
        </p:nvCxnSpPr>
        <p:spPr>
          <a:xfrm>
            <a:off x="1891374" y="1930078"/>
            <a:ext cx="260461" cy="3905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4" name="直接箭头连接符 6953">
            <a:extLst>
              <a:ext uri="{FF2B5EF4-FFF2-40B4-BE49-F238E27FC236}">
                <a16:creationId xmlns:a16="http://schemas.microsoft.com/office/drawing/2014/main" id="{B67DF0A1-F439-B56F-6145-1F98376E1051}"/>
              </a:ext>
            </a:extLst>
          </p:cNvPr>
          <p:cNvCxnSpPr>
            <a:endCxn id="13" idx="0"/>
          </p:cNvCxnSpPr>
          <p:nvPr/>
        </p:nvCxnSpPr>
        <p:spPr>
          <a:xfrm>
            <a:off x="2151835" y="754260"/>
            <a:ext cx="0" cy="452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6" name="直接箭头连接符 6955">
            <a:extLst>
              <a:ext uri="{FF2B5EF4-FFF2-40B4-BE49-F238E27FC236}">
                <a16:creationId xmlns:a16="http://schemas.microsoft.com/office/drawing/2014/main" id="{0E9529BC-228E-BEC5-66CA-4298F8AB2479}"/>
              </a:ext>
            </a:extLst>
          </p:cNvPr>
          <p:cNvCxnSpPr>
            <a:cxnSpLocks/>
            <a:endCxn id="14" idx="4"/>
          </p:cNvCxnSpPr>
          <p:nvPr/>
        </p:nvCxnSpPr>
        <p:spPr>
          <a:xfrm flipV="1">
            <a:off x="2151835" y="2531057"/>
            <a:ext cx="0" cy="399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62" name="流程图: 或者 6961">
            <a:extLst>
              <a:ext uri="{FF2B5EF4-FFF2-40B4-BE49-F238E27FC236}">
                <a16:creationId xmlns:a16="http://schemas.microsoft.com/office/drawing/2014/main" id="{3CED9822-B131-ACBC-D5FA-54A2E507916B}"/>
              </a:ext>
            </a:extLst>
          </p:cNvPr>
          <p:cNvSpPr/>
          <p:nvPr/>
        </p:nvSpPr>
        <p:spPr>
          <a:xfrm>
            <a:off x="3999329" y="642088"/>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4" name="流程图: 或者 6963">
            <a:extLst>
              <a:ext uri="{FF2B5EF4-FFF2-40B4-BE49-F238E27FC236}">
                <a16:creationId xmlns:a16="http://schemas.microsoft.com/office/drawing/2014/main" id="{4D4820F8-748A-8D27-B713-9F42621C7AB6}"/>
              </a:ext>
            </a:extLst>
          </p:cNvPr>
          <p:cNvSpPr/>
          <p:nvPr/>
        </p:nvSpPr>
        <p:spPr>
          <a:xfrm>
            <a:off x="4025891" y="2820813"/>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66" name="直接箭头连接符 6965">
            <a:extLst>
              <a:ext uri="{FF2B5EF4-FFF2-40B4-BE49-F238E27FC236}">
                <a16:creationId xmlns:a16="http://schemas.microsoft.com/office/drawing/2014/main" id="{6B93DF24-1D6C-C515-E7F5-A3BD56602E3D}"/>
              </a:ext>
            </a:extLst>
          </p:cNvPr>
          <p:cNvCxnSpPr>
            <a:stCxn id="54" idx="3"/>
            <a:endCxn id="6962" idx="2"/>
          </p:cNvCxnSpPr>
          <p:nvPr/>
        </p:nvCxnSpPr>
        <p:spPr>
          <a:xfrm>
            <a:off x="3427129" y="754260"/>
            <a:ext cx="572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67" name="直接箭头连接符 6966">
            <a:extLst>
              <a:ext uri="{FF2B5EF4-FFF2-40B4-BE49-F238E27FC236}">
                <a16:creationId xmlns:a16="http://schemas.microsoft.com/office/drawing/2014/main" id="{DF494AB7-CEB5-7CA2-EAC9-DEB8854CC4A3}"/>
              </a:ext>
            </a:extLst>
          </p:cNvPr>
          <p:cNvCxnSpPr>
            <a:cxnSpLocks/>
            <a:stCxn id="57" idx="3"/>
            <a:endCxn id="6964" idx="2"/>
          </p:cNvCxnSpPr>
          <p:nvPr/>
        </p:nvCxnSpPr>
        <p:spPr>
          <a:xfrm>
            <a:off x="3427129" y="2930106"/>
            <a:ext cx="598762" cy="28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3" name="连接符: 肘形 6972">
            <a:extLst>
              <a:ext uri="{FF2B5EF4-FFF2-40B4-BE49-F238E27FC236}">
                <a16:creationId xmlns:a16="http://schemas.microsoft.com/office/drawing/2014/main" id="{6CE15240-F988-3471-1CD6-32514A44355E}"/>
              </a:ext>
            </a:extLst>
          </p:cNvPr>
          <p:cNvCxnSpPr>
            <a:stCxn id="14" idx="6"/>
            <a:endCxn id="6964" idx="0"/>
          </p:cNvCxnSpPr>
          <p:nvPr/>
        </p:nvCxnSpPr>
        <p:spPr>
          <a:xfrm>
            <a:off x="2278835" y="2425832"/>
            <a:ext cx="1874056" cy="3949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5" name="连接符: 肘形 6974">
            <a:extLst>
              <a:ext uri="{FF2B5EF4-FFF2-40B4-BE49-F238E27FC236}">
                <a16:creationId xmlns:a16="http://schemas.microsoft.com/office/drawing/2014/main" id="{E4CB05BB-700C-51CA-A78F-AAA52BB6F5EE}"/>
              </a:ext>
            </a:extLst>
          </p:cNvPr>
          <p:cNvCxnSpPr>
            <a:cxnSpLocks/>
            <a:stCxn id="13" idx="6"/>
            <a:endCxn id="6962" idx="4"/>
          </p:cNvCxnSpPr>
          <p:nvPr/>
        </p:nvCxnSpPr>
        <p:spPr>
          <a:xfrm flipV="1">
            <a:off x="2278835" y="866431"/>
            <a:ext cx="1847494" cy="4460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97" name="连接符: 肘形 6996">
            <a:extLst>
              <a:ext uri="{FF2B5EF4-FFF2-40B4-BE49-F238E27FC236}">
                <a16:creationId xmlns:a16="http://schemas.microsoft.com/office/drawing/2014/main" id="{9CFEB0D5-BA17-693D-61C7-68FFB7EBF039}"/>
              </a:ext>
            </a:extLst>
          </p:cNvPr>
          <p:cNvCxnSpPr>
            <a:cxnSpLocks/>
            <a:stCxn id="6962" idx="6"/>
          </p:cNvCxnSpPr>
          <p:nvPr/>
        </p:nvCxnSpPr>
        <p:spPr>
          <a:xfrm flipV="1">
            <a:off x="4253329" y="752833"/>
            <a:ext cx="568089" cy="14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98" name="连接符: 肘形 6997">
            <a:extLst>
              <a:ext uri="{FF2B5EF4-FFF2-40B4-BE49-F238E27FC236}">
                <a16:creationId xmlns:a16="http://schemas.microsoft.com/office/drawing/2014/main" id="{74A5A341-869C-8D6B-8F92-BF783C630248}"/>
              </a:ext>
            </a:extLst>
          </p:cNvPr>
          <p:cNvCxnSpPr>
            <a:cxnSpLocks/>
            <a:stCxn id="6964" idx="6"/>
          </p:cNvCxnSpPr>
          <p:nvPr/>
        </p:nvCxnSpPr>
        <p:spPr>
          <a:xfrm flipV="1">
            <a:off x="4279891" y="2930106"/>
            <a:ext cx="535642" cy="2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03" name="Google Shape;6357;p63">
            <a:extLst>
              <a:ext uri="{FF2B5EF4-FFF2-40B4-BE49-F238E27FC236}">
                <a16:creationId xmlns:a16="http://schemas.microsoft.com/office/drawing/2014/main" id="{7228FE8D-261F-360D-7424-5EF026AD3863}"/>
              </a:ext>
            </a:extLst>
          </p:cNvPr>
          <p:cNvSpPr/>
          <p:nvPr/>
        </p:nvSpPr>
        <p:spPr>
          <a:xfrm>
            <a:off x="4883798" y="580440"/>
            <a:ext cx="780300" cy="780300"/>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7" name="直接连接符 7006">
            <a:extLst>
              <a:ext uri="{FF2B5EF4-FFF2-40B4-BE49-F238E27FC236}">
                <a16:creationId xmlns:a16="http://schemas.microsoft.com/office/drawing/2014/main" id="{2F8F9E63-12C8-180D-AC2D-C1A3443D2FC3}"/>
              </a:ext>
            </a:extLst>
          </p:cNvPr>
          <p:cNvCxnSpPr/>
          <p:nvPr/>
        </p:nvCxnSpPr>
        <p:spPr>
          <a:xfrm flipV="1">
            <a:off x="4883798" y="4344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08" name="直接连接符 7007">
            <a:extLst>
              <a:ext uri="{FF2B5EF4-FFF2-40B4-BE49-F238E27FC236}">
                <a16:creationId xmlns:a16="http://schemas.microsoft.com/office/drawing/2014/main" id="{10E6E1E7-64DA-B28B-D9D5-48897569B8E7}"/>
              </a:ext>
            </a:extLst>
          </p:cNvPr>
          <p:cNvCxnSpPr/>
          <p:nvPr/>
        </p:nvCxnSpPr>
        <p:spPr>
          <a:xfrm flipV="1">
            <a:off x="5664098" y="4344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09" name="直接连接符 7008">
            <a:extLst>
              <a:ext uri="{FF2B5EF4-FFF2-40B4-BE49-F238E27FC236}">
                <a16:creationId xmlns:a16="http://schemas.microsoft.com/office/drawing/2014/main" id="{2E0DDDBF-E531-ACC2-CD0E-D14550DD739F}"/>
              </a:ext>
            </a:extLst>
          </p:cNvPr>
          <p:cNvCxnSpPr>
            <a:cxnSpLocks/>
          </p:cNvCxnSpPr>
          <p:nvPr/>
        </p:nvCxnSpPr>
        <p:spPr>
          <a:xfrm flipV="1">
            <a:off x="5671425" y="1214792"/>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13" name="Google Shape;6357;p63">
            <a:extLst>
              <a:ext uri="{FF2B5EF4-FFF2-40B4-BE49-F238E27FC236}">
                <a16:creationId xmlns:a16="http://schemas.microsoft.com/office/drawing/2014/main" id="{30E13D73-BB5F-FB5C-3637-614FFEC208D5}"/>
              </a:ext>
            </a:extLst>
          </p:cNvPr>
          <p:cNvSpPr/>
          <p:nvPr/>
        </p:nvSpPr>
        <p:spPr>
          <a:xfrm>
            <a:off x="4956688" y="1536392"/>
            <a:ext cx="780300" cy="7803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6357;p63">
            <a:extLst>
              <a:ext uri="{FF2B5EF4-FFF2-40B4-BE49-F238E27FC236}">
                <a16:creationId xmlns:a16="http://schemas.microsoft.com/office/drawing/2014/main" id="{6C390B3C-F700-F93F-1F0D-6C22D751A0D7}"/>
              </a:ext>
            </a:extLst>
          </p:cNvPr>
          <p:cNvSpPr/>
          <p:nvPr/>
        </p:nvSpPr>
        <p:spPr>
          <a:xfrm>
            <a:off x="4938564" y="1572984"/>
            <a:ext cx="775797" cy="787064"/>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5" name="Google Shape;6357;p63">
            <a:extLst>
              <a:ext uri="{FF2B5EF4-FFF2-40B4-BE49-F238E27FC236}">
                <a16:creationId xmlns:a16="http://schemas.microsoft.com/office/drawing/2014/main" id="{07625896-6D6E-AC53-70C4-91398C546147}"/>
              </a:ext>
            </a:extLst>
          </p:cNvPr>
          <p:cNvSpPr/>
          <p:nvPr/>
        </p:nvSpPr>
        <p:spPr>
          <a:xfrm>
            <a:off x="4894308" y="1616382"/>
            <a:ext cx="775797" cy="787064"/>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6" name="Google Shape;6357;p63">
            <a:extLst>
              <a:ext uri="{FF2B5EF4-FFF2-40B4-BE49-F238E27FC236}">
                <a16:creationId xmlns:a16="http://schemas.microsoft.com/office/drawing/2014/main" id="{D922E3DD-EC8E-5C78-29B2-01DDF7D657AB}"/>
              </a:ext>
            </a:extLst>
          </p:cNvPr>
          <p:cNvSpPr/>
          <p:nvPr/>
        </p:nvSpPr>
        <p:spPr>
          <a:xfrm>
            <a:off x="4841729" y="1682340"/>
            <a:ext cx="780300" cy="7803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7" name="直接连接符 7016">
            <a:extLst>
              <a:ext uri="{FF2B5EF4-FFF2-40B4-BE49-F238E27FC236}">
                <a16:creationId xmlns:a16="http://schemas.microsoft.com/office/drawing/2014/main" id="{E83E76B9-7B86-BD52-4A74-9ABEEAC8FBB7}"/>
              </a:ext>
            </a:extLst>
          </p:cNvPr>
          <p:cNvCxnSpPr/>
          <p:nvPr/>
        </p:nvCxnSpPr>
        <p:spPr>
          <a:xfrm flipV="1">
            <a:off x="4841729" y="15363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18" name="直接连接符 7017">
            <a:extLst>
              <a:ext uri="{FF2B5EF4-FFF2-40B4-BE49-F238E27FC236}">
                <a16:creationId xmlns:a16="http://schemas.microsoft.com/office/drawing/2014/main" id="{3AE81809-0284-3D00-6A6F-9DCC0D034C1A}"/>
              </a:ext>
            </a:extLst>
          </p:cNvPr>
          <p:cNvCxnSpPr/>
          <p:nvPr/>
        </p:nvCxnSpPr>
        <p:spPr>
          <a:xfrm flipV="1">
            <a:off x="5622029" y="15363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19" name="直接连接符 7018">
            <a:extLst>
              <a:ext uri="{FF2B5EF4-FFF2-40B4-BE49-F238E27FC236}">
                <a16:creationId xmlns:a16="http://schemas.microsoft.com/office/drawing/2014/main" id="{FA663A6C-B81D-C1AB-8779-AB0815B1733E}"/>
              </a:ext>
            </a:extLst>
          </p:cNvPr>
          <p:cNvCxnSpPr>
            <a:cxnSpLocks/>
          </p:cNvCxnSpPr>
          <p:nvPr/>
        </p:nvCxnSpPr>
        <p:spPr>
          <a:xfrm flipV="1">
            <a:off x="5629356" y="2316692"/>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20" name="Google Shape;6357;p63">
            <a:extLst>
              <a:ext uri="{FF2B5EF4-FFF2-40B4-BE49-F238E27FC236}">
                <a16:creationId xmlns:a16="http://schemas.microsoft.com/office/drawing/2014/main" id="{10E48E8E-FC7D-04E5-5D03-3F8A257C61A0}"/>
              </a:ext>
            </a:extLst>
          </p:cNvPr>
          <p:cNvSpPr/>
          <p:nvPr/>
        </p:nvSpPr>
        <p:spPr>
          <a:xfrm>
            <a:off x="4964015" y="2638292"/>
            <a:ext cx="780300" cy="7803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6357;p63">
            <a:extLst>
              <a:ext uri="{FF2B5EF4-FFF2-40B4-BE49-F238E27FC236}">
                <a16:creationId xmlns:a16="http://schemas.microsoft.com/office/drawing/2014/main" id="{A57157CB-8F30-F8F3-1A85-BFB9040AB9DC}"/>
              </a:ext>
            </a:extLst>
          </p:cNvPr>
          <p:cNvSpPr/>
          <p:nvPr/>
        </p:nvSpPr>
        <p:spPr>
          <a:xfrm>
            <a:off x="4945891" y="2674884"/>
            <a:ext cx="775797" cy="787064"/>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2" name="Google Shape;6357;p63">
            <a:extLst>
              <a:ext uri="{FF2B5EF4-FFF2-40B4-BE49-F238E27FC236}">
                <a16:creationId xmlns:a16="http://schemas.microsoft.com/office/drawing/2014/main" id="{31245CB2-85D5-2848-77FA-7B625EE2BAA8}"/>
              </a:ext>
            </a:extLst>
          </p:cNvPr>
          <p:cNvSpPr/>
          <p:nvPr/>
        </p:nvSpPr>
        <p:spPr>
          <a:xfrm>
            <a:off x="4901635" y="2718282"/>
            <a:ext cx="775797" cy="787064"/>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3" name="Google Shape;6357;p63">
            <a:extLst>
              <a:ext uri="{FF2B5EF4-FFF2-40B4-BE49-F238E27FC236}">
                <a16:creationId xmlns:a16="http://schemas.microsoft.com/office/drawing/2014/main" id="{5DCE3961-9F8E-2AB8-2D8B-7CBEBFACCEAF}"/>
              </a:ext>
            </a:extLst>
          </p:cNvPr>
          <p:cNvSpPr/>
          <p:nvPr/>
        </p:nvSpPr>
        <p:spPr>
          <a:xfrm>
            <a:off x="4849056" y="2784240"/>
            <a:ext cx="780300" cy="7803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4" name="直接连接符 7023">
            <a:extLst>
              <a:ext uri="{FF2B5EF4-FFF2-40B4-BE49-F238E27FC236}">
                <a16:creationId xmlns:a16="http://schemas.microsoft.com/office/drawing/2014/main" id="{D7DC937B-F10B-724C-4CE3-DB3D7B6AD97F}"/>
              </a:ext>
            </a:extLst>
          </p:cNvPr>
          <p:cNvCxnSpPr/>
          <p:nvPr/>
        </p:nvCxnSpPr>
        <p:spPr>
          <a:xfrm flipV="1">
            <a:off x="4849056" y="26382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25" name="直接连接符 7024">
            <a:extLst>
              <a:ext uri="{FF2B5EF4-FFF2-40B4-BE49-F238E27FC236}">
                <a16:creationId xmlns:a16="http://schemas.microsoft.com/office/drawing/2014/main" id="{016354F4-89E8-C788-AA29-E960D9DF12F6}"/>
              </a:ext>
            </a:extLst>
          </p:cNvPr>
          <p:cNvCxnSpPr/>
          <p:nvPr/>
        </p:nvCxnSpPr>
        <p:spPr>
          <a:xfrm flipV="1">
            <a:off x="5629356" y="2638292"/>
            <a:ext cx="114959"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26" name="直接连接符 7025">
            <a:extLst>
              <a:ext uri="{FF2B5EF4-FFF2-40B4-BE49-F238E27FC236}">
                <a16:creationId xmlns:a16="http://schemas.microsoft.com/office/drawing/2014/main" id="{5E2DAE57-BF45-2863-1BB9-0537127E285E}"/>
              </a:ext>
            </a:extLst>
          </p:cNvPr>
          <p:cNvCxnSpPr>
            <a:cxnSpLocks/>
          </p:cNvCxnSpPr>
          <p:nvPr/>
        </p:nvCxnSpPr>
        <p:spPr>
          <a:xfrm flipV="1">
            <a:off x="5636683" y="3418592"/>
            <a:ext cx="107632" cy="1459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453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960">
          <a:extLst>
            <a:ext uri="{FF2B5EF4-FFF2-40B4-BE49-F238E27FC236}">
              <a16:creationId xmlns:a16="http://schemas.microsoft.com/office/drawing/2014/main" id="{2E156D4D-3B5D-97CB-6480-E0F175E249F5}"/>
            </a:ext>
          </a:extLst>
        </p:cNvPr>
        <p:cNvGrpSpPr/>
        <p:nvPr/>
      </p:nvGrpSpPr>
      <p:grpSpPr>
        <a:xfrm>
          <a:off x="0" y="0"/>
          <a:ext cx="0" cy="0"/>
          <a:chOff x="0" y="0"/>
          <a:chExt cx="0" cy="0"/>
        </a:xfrm>
      </p:grpSpPr>
      <p:sp>
        <p:nvSpPr>
          <p:cNvPr id="6961" name="Google Shape;6961;p72">
            <a:extLst>
              <a:ext uri="{FF2B5EF4-FFF2-40B4-BE49-F238E27FC236}">
                <a16:creationId xmlns:a16="http://schemas.microsoft.com/office/drawing/2014/main" id="{BFAD4D97-605F-2C95-F768-DE12D73C56FD}"/>
              </a:ext>
            </a:extLst>
          </p:cNvPr>
          <p:cNvSpPr/>
          <p:nvPr/>
        </p:nvSpPr>
        <p:spPr>
          <a:xfrm>
            <a:off x="6763229" y="6157766"/>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a:extLst>
              <a:ext uri="{FF2B5EF4-FFF2-40B4-BE49-F238E27FC236}">
                <a16:creationId xmlns:a16="http://schemas.microsoft.com/office/drawing/2014/main" id="{BCF9ED23-4F9A-833A-BD61-A81BB58CB622}"/>
              </a:ext>
            </a:extLst>
          </p:cNvPr>
          <p:cNvSpPr/>
          <p:nvPr/>
        </p:nvSpPr>
        <p:spPr>
          <a:xfrm>
            <a:off x="4347696" y="6401872"/>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a:extLst>
              <a:ext uri="{FF2B5EF4-FFF2-40B4-BE49-F238E27FC236}">
                <a16:creationId xmlns:a16="http://schemas.microsoft.com/office/drawing/2014/main" id="{4286B567-F539-113A-8D5C-D902809B1D84}"/>
              </a:ext>
            </a:extLst>
          </p:cNvPr>
          <p:cNvSpPr/>
          <p:nvPr/>
        </p:nvSpPr>
        <p:spPr>
          <a:xfrm>
            <a:off x="4440953" y="6401872"/>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a:extLst>
              <a:ext uri="{FF2B5EF4-FFF2-40B4-BE49-F238E27FC236}">
                <a16:creationId xmlns:a16="http://schemas.microsoft.com/office/drawing/2014/main" id="{D0A59BD6-3FBA-C579-7C7E-3AB832814643}"/>
              </a:ext>
            </a:extLst>
          </p:cNvPr>
          <p:cNvSpPr/>
          <p:nvPr/>
        </p:nvSpPr>
        <p:spPr>
          <a:xfrm>
            <a:off x="4257772" y="6364486"/>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a:extLst>
              <a:ext uri="{FF2B5EF4-FFF2-40B4-BE49-F238E27FC236}">
                <a16:creationId xmlns:a16="http://schemas.microsoft.com/office/drawing/2014/main" id="{4001FF3F-6FF8-8945-8B4C-71C3110656A2}"/>
              </a:ext>
            </a:extLst>
          </p:cNvPr>
          <p:cNvSpPr/>
          <p:nvPr/>
        </p:nvSpPr>
        <p:spPr>
          <a:xfrm>
            <a:off x="4350191" y="6364183"/>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a:extLst>
              <a:ext uri="{FF2B5EF4-FFF2-40B4-BE49-F238E27FC236}">
                <a16:creationId xmlns:a16="http://schemas.microsoft.com/office/drawing/2014/main" id="{48ECEB76-BFE0-C37B-CD0F-8A1128134A21}"/>
              </a:ext>
            </a:extLst>
          </p:cNvPr>
          <p:cNvSpPr/>
          <p:nvPr/>
        </p:nvSpPr>
        <p:spPr>
          <a:xfrm>
            <a:off x="4443000" y="6364143"/>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6" name="Google Shape;6986;p72">
            <a:extLst>
              <a:ext uri="{FF2B5EF4-FFF2-40B4-BE49-F238E27FC236}">
                <a16:creationId xmlns:a16="http://schemas.microsoft.com/office/drawing/2014/main" id="{623B25E0-B0FF-56A9-B189-109069E81EAC}"/>
              </a:ext>
            </a:extLst>
          </p:cNvPr>
          <p:cNvCxnSpPr/>
          <p:nvPr/>
        </p:nvCxnSpPr>
        <p:spPr>
          <a:xfrm>
            <a:off x="4291113" y="63636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a:extLst>
              <a:ext uri="{FF2B5EF4-FFF2-40B4-BE49-F238E27FC236}">
                <a16:creationId xmlns:a16="http://schemas.microsoft.com/office/drawing/2014/main" id="{8D08FE75-3DB1-C681-35DE-3B863C313356}"/>
              </a:ext>
            </a:extLst>
          </p:cNvPr>
          <p:cNvCxnSpPr/>
          <p:nvPr/>
        </p:nvCxnSpPr>
        <p:spPr>
          <a:xfrm>
            <a:off x="4253329" y="65003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a:extLst>
              <a:ext uri="{FF2B5EF4-FFF2-40B4-BE49-F238E27FC236}">
                <a16:creationId xmlns:a16="http://schemas.microsoft.com/office/drawing/2014/main" id="{94CCBB4D-39A2-33EE-71E1-0DCDEDCDDD9A}"/>
              </a:ext>
            </a:extLst>
          </p:cNvPr>
          <p:cNvCxnSpPr/>
          <p:nvPr/>
        </p:nvCxnSpPr>
        <p:spPr>
          <a:xfrm rot="10800000" flipH="1">
            <a:off x="4535977" y="6462844"/>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a:extLst>
              <a:ext uri="{FF2B5EF4-FFF2-40B4-BE49-F238E27FC236}">
                <a16:creationId xmlns:a16="http://schemas.microsoft.com/office/drawing/2014/main" id="{4DA3E445-9E7B-8879-4D87-186AB7462565}"/>
              </a:ext>
            </a:extLst>
          </p:cNvPr>
          <p:cNvSpPr/>
          <p:nvPr/>
        </p:nvSpPr>
        <p:spPr>
          <a:xfrm>
            <a:off x="4535625" y="6365080"/>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sp>
        <p:nvSpPr>
          <p:cNvPr id="6991" name="Google Shape;6991;p72">
            <a:extLst>
              <a:ext uri="{FF2B5EF4-FFF2-40B4-BE49-F238E27FC236}">
                <a16:creationId xmlns:a16="http://schemas.microsoft.com/office/drawing/2014/main" id="{DF32597C-7BE5-1472-9525-E8CC5B057F0C}"/>
              </a:ext>
            </a:extLst>
          </p:cNvPr>
          <p:cNvSpPr/>
          <p:nvPr/>
        </p:nvSpPr>
        <p:spPr>
          <a:xfrm>
            <a:off x="4254440" y="6401872"/>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a:extLst>
              <a:ext uri="{FF2B5EF4-FFF2-40B4-BE49-F238E27FC236}">
                <a16:creationId xmlns:a16="http://schemas.microsoft.com/office/drawing/2014/main" id="{FB28DF55-54EB-7149-0F3A-BCB69C9BAA2C}"/>
              </a:ext>
            </a:extLst>
          </p:cNvPr>
          <p:cNvSpPr/>
          <p:nvPr/>
        </p:nvSpPr>
        <p:spPr>
          <a:xfrm>
            <a:off x="4998757" y="6024366"/>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a:extLst>
              <a:ext uri="{FF2B5EF4-FFF2-40B4-BE49-F238E27FC236}">
                <a16:creationId xmlns:a16="http://schemas.microsoft.com/office/drawing/2014/main" id="{6379C74A-AAC9-C05D-C50B-97DA7CCFB7AC}"/>
              </a:ext>
            </a:extLst>
          </p:cNvPr>
          <p:cNvSpPr/>
          <p:nvPr/>
        </p:nvSpPr>
        <p:spPr>
          <a:xfrm>
            <a:off x="4998758" y="6345966"/>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72">
            <a:extLst>
              <a:ext uri="{FF2B5EF4-FFF2-40B4-BE49-F238E27FC236}">
                <a16:creationId xmlns:a16="http://schemas.microsoft.com/office/drawing/2014/main" id="{C3D263E8-3C46-B612-C03B-00468CF1076C}"/>
              </a:ext>
            </a:extLst>
          </p:cNvPr>
          <p:cNvCxnSpPr/>
          <p:nvPr/>
        </p:nvCxnSpPr>
        <p:spPr>
          <a:xfrm rot="10800000" flipH="1">
            <a:off x="4567419" y="6431725"/>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6" name="Google Shape;6996;p72">
            <a:extLst>
              <a:ext uri="{FF2B5EF4-FFF2-40B4-BE49-F238E27FC236}">
                <a16:creationId xmlns:a16="http://schemas.microsoft.com/office/drawing/2014/main" id="{13B20FE1-5075-DE3F-958A-BB2315F1E4AC}"/>
              </a:ext>
            </a:extLst>
          </p:cNvPr>
          <p:cNvPicPr preferRelativeResize="0"/>
          <p:nvPr/>
        </p:nvPicPr>
        <p:blipFill>
          <a:blip r:embed="rId3"/>
          <a:stretch>
            <a:fillRect/>
          </a:stretch>
        </p:blipFill>
        <p:spPr>
          <a:xfrm flipH="1">
            <a:off x="1648211" y="5579375"/>
            <a:ext cx="1261248" cy="1353248"/>
          </a:xfrm>
          <a:prstGeom prst="rect">
            <a:avLst/>
          </a:prstGeom>
          <a:noFill/>
          <a:ln>
            <a:noFill/>
          </a:ln>
        </p:spPr>
      </p:pic>
      <p:sp>
        <p:nvSpPr>
          <p:cNvPr id="50" name="矩形: 圆角 49">
            <a:extLst>
              <a:ext uri="{FF2B5EF4-FFF2-40B4-BE49-F238E27FC236}">
                <a16:creationId xmlns:a16="http://schemas.microsoft.com/office/drawing/2014/main" id="{6B3853CF-5CDB-0AD8-8D54-7EEFE922DD84}"/>
              </a:ext>
            </a:extLst>
          </p:cNvPr>
          <p:cNvSpPr/>
          <p:nvPr/>
        </p:nvSpPr>
        <p:spPr>
          <a:xfrm>
            <a:off x="-115747" y="-2318316"/>
            <a:ext cx="9259747" cy="2287005"/>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Google Shape;6766;p70">
            <a:extLst>
              <a:ext uri="{FF2B5EF4-FFF2-40B4-BE49-F238E27FC236}">
                <a16:creationId xmlns:a16="http://schemas.microsoft.com/office/drawing/2014/main" id="{D766706B-E77D-3675-A338-BE2F739AE2F7}"/>
              </a:ext>
            </a:extLst>
          </p:cNvPr>
          <p:cNvSpPr/>
          <p:nvPr/>
        </p:nvSpPr>
        <p:spPr>
          <a:xfrm rot="5400000">
            <a:off x="804265" y="-2142135"/>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52" name="Google Shape;6766;p70">
            <a:extLst>
              <a:ext uri="{FF2B5EF4-FFF2-40B4-BE49-F238E27FC236}">
                <a16:creationId xmlns:a16="http://schemas.microsoft.com/office/drawing/2014/main" id="{5477C519-6B71-5E36-E534-400ECFC9D424}"/>
              </a:ext>
            </a:extLst>
          </p:cNvPr>
          <p:cNvSpPr/>
          <p:nvPr/>
        </p:nvSpPr>
        <p:spPr>
          <a:xfrm rot="5400000">
            <a:off x="828479" y="-1314510"/>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53" name="Google Shape;6766;p70">
            <a:extLst>
              <a:ext uri="{FF2B5EF4-FFF2-40B4-BE49-F238E27FC236}">
                <a16:creationId xmlns:a16="http://schemas.microsoft.com/office/drawing/2014/main" id="{ED91394A-E60D-D1B1-A99E-F8DB55CC4166}"/>
              </a:ext>
            </a:extLst>
          </p:cNvPr>
          <p:cNvSpPr/>
          <p:nvPr/>
        </p:nvSpPr>
        <p:spPr>
          <a:xfrm rot="5400000">
            <a:off x="828479" y="-521902"/>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cxnSp>
        <p:nvCxnSpPr>
          <p:cNvPr id="55" name="直接箭头连接符 54">
            <a:extLst>
              <a:ext uri="{FF2B5EF4-FFF2-40B4-BE49-F238E27FC236}">
                <a16:creationId xmlns:a16="http://schemas.microsoft.com/office/drawing/2014/main" id="{5F87BBC0-0B69-B56B-7894-14492398AEF1}"/>
              </a:ext>
            </a:extLst>
          </p:cNvPr>
          <p:cNvCxnSpPr>
            <a:endCxn id="51" idx="2"/>
          </p:cNvCxnSpPr>
          <p:nvPr/>
        </p:nvCxnSpPr>
        <p:spPr>
          <a:xfrm>
            <a:off x="101600" y="-2002439"/>
            <a:ext cx="8788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44A28F9-8AA1-7EC1-A28D-12F4944DB5B8}"/>
              </a:ext>
            </a:extLst>
          </p:cNvPr>
          <p:cNvCxnSpPr>
            <a:cxnSpLocks/>
          </p:cNvCxnSpPr>
          <p:nvPr/>
        </p:nvCxnSpPr>
        <p:spPr>
          <a:xfrm>
            <a:off x="101600" y="-1175733"/>
            <a:ext cx="901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31099E5D-8D28-1FC5-9722-E056F4DE4D1D}"/>
              </a:ext>
            </a:extLst>
          </p:cNvPr>
          <p:cNvSpPr txBox="1"/>
          <p:nvPr/>
        </p:nvSpPr>
        <p:spPr>
          <a:xfrm>
            <a:off x="36793" y="-1398124"/>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stream2</a:t>
            </a:r>
            <a:endParaRPr lang="zh-CN" altLang="en-US" sz="900" dirty="0">
              <a:latin typeface="Cambria Math" panose="02040503050406030204" charset="0"/>
              <a:cs typeface="Cambria Math" panose="02040503050406030204" charset="0"/>
            </a:endParaRPr>
          </a:p>
        </p:txBody>
      </p:sp>
      <p:sp>
        <p:nvSpPr>
          <p:cNvPr id="62" name="文本框 61">
            <a:extLst>
              <a:ext uri="{FF2B5EF4-FFF2-40B4-BE49-F238E27FC236}">
                <a16:creationId xmlns:a16="http://schemas.microsoft.com/office/drawing/2014/main" id="{1D0C948F-372E-52DE-6947-1766A6DAE819}"/>
              </a:ext>
            </a:extLst>
          </p:cNvPr>
          <p:cNvSpPr txBox="1"/>
          <p:nvPr/>
        </p:nvSpPr>
        <p:spPr>
          <a:xfrm>
            <a:off x="36793" y="-587773"/>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stream2</a:t>
            </a:r>
            <a:endParaRPr lang="zh-CN" altLang="en-US" sz="900" dirty="0">
              <a:latin typeface="Cambria Math" panose="02040503050406030204" charset="0"/>
              <a:cs typeface="Cambria Math" panose="02040503050406030204" charset="0"/>
            </a:endParaRPr>
          </a:p>
        </p:txBody>
      </p:sp>
      <p:sp>
        <p:nvSpPr>
          <p:cNvPr id="63" name="文本框 62">
            <a:extLst>
              <a:ext uri="{FF2B5EF4-FFF2-40B4-BE49-F238E27FC236}">
                <a16:creationId xmlns:a16="http://schemas.microsoft.com/office/drawing/2014/main" id="{F5B495F5-EB8E-1E20-1458-4926845BC740}"/>
              </a:ext>
            </a:extLst>
          </p:cNvPr>
          <p:cNvSpPr txBox="1"/>
          <p:nvPr/>
        </p:nvSpPr>
        <p:spPr>
          <a:xfrm>
            <a:off x="36793" y="-2241185"/>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stream1</a:t>
            </a:r>
            <a:endParaRPr lang="zh-CN" altLang="en-US" sz="900" dirty="0">
              <a:latin typeface="Cambria Math" panose="02040503050406030204" charset="0"/>
              <a:cs typeface="Cambria Math" panose="02040503050406030204" charset="0"/>
            </a:endParaRPr>
          </a:p>
        </p:txBody>
      </p:sp>
      <p:cxnSp>
        <p:nvCxnSpPr>
          <p:cNvPr id="6913" name="直接箭头连接符 6912">
            <a:extLst>
              <a:ext uri="{FF2B5EF4-FFF2-40B4-BE49-F238E27FC236}">
                <a16:creationId xmlns:a16="http://schemas.microsoft.com/office/drawing/2014/main" id="{1D9BB3A9-50FC-3DDD-498D-DA811AE729F0}"/>
              </a:ext>
            </a:extLst>
          </p:cNvPr>
          <p:cNvCxnSpPr>
            <a:cxnSpLocks/>
          </p:cNvCxnSpPr>
          <p:nvPr/>
        </p:nvCxnSpPr>
        <p:spPr>
          <a:xfrm>
            <a:off x="90168" y="-382206"/>
            <a:ext cx="901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18" name="直接箭头连接符 6917">
            <a:extLst>
              <a:ext uri="{FF2B5EF4-FFF2-40B4-BE49-F238E27FC236}">
                <a16:creationId xmlns:a16="http://schemas.microsoft.com/office/drawing/2014/main" id="{2C5FB65B-3810-4438-912E-9B65D755FA3B}"/>
              </a:ext>
            </a:extLst>
          </p:cNvPr>
          <p:cNvCxnSpPr>
            <a:cxnSpLocks/>
            <a:stCxn id="52" idx="0"/>
          </p:cNvCxnSpPr>
          <p:nvPr/>
        </p:nvCxnSpPr>
        <p:spPr>
          <a:xfrm flipV="1">
            <a:off x="1284054" y="-1177111"/>
            <a:ext cx="281656" cy="2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2" name="直接箭头连接符 6921">
            <a:extLst>
              <a:ext uri="{FF2B5EF4-FFF2-40B4-BE49-F238E27FC236}">
                <a16:creationId xmlns:a16="http://schemas.microsoft.com/office/drawing/2014/main" id="{CF05CB60-9176-24AD-FCEE-68936FACAC8D}"/>
              </a:ext>
            </a:extLst>
          </p:cNvPr>
          <p:cNvCxnSpPr>
            <a:cxnSpLocks/>
            <a:stCxn id="51" idx="0"/>
          </p:cNvCxnSpPr>
          <p:nvPr/>
        </p:nvCxnSpPr>
        <p:spPr>
          <a:xfrm flipV="1">
            <a:off x="1259840" y="-2003736"/>
            <a:ext cx="295196" cy="1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5" name="直接箭头连接符 6924">
            <a:extLst>
              <a:ext uri="{FF2B5EF4-FFF2-40B4-BE49-F238E27FC236}">
                <a16:creationId xmlns:a16="http://schemas.microsoft.com/office/drawing/2014/main" id="{1D385678-D094-880C-9DB6-8FC675AD877C}"/>
              </a:ext>
            </a:extLst>
          </p:cNvPr>
          <p:cNvCxnSpPr>
            <a:cxnSpLocks/>
            <a:stCxn id="53" idx="0"/>
          </p:cNvCxnSpPr>
          <p:nvPr/>
        </p:nvCxnSpPr>
        <p:spPr>
          <a:xfrm>
            <a:off x="1284054" y="-382206"/>
            <a:ext cx="2903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47" name="组合 7046">
            <a:extLst>
              <a:ext uri="{FF2B5EF4-FFF2-40B4-BE49-F238E27FC236}">
                <a16:creationId xmlns:a16="http://schemas.microsoft.com/office/drawing/2014/main" id="{5AB9DBFA-8EF1-86F8-D056-8B7261EBBC9F}"/>
              </a:ext>
            </a:extLst>
          </p:cNvPr>
          <p:cNvGrpSpPr/>
          <p:nvPr/>
        </p:nvGrpSpPr>
        <p:grpSpPr>
          <a:xfrm>
            <a:off x="19100" y="330519"/>
            <a:ext cx="8423903" cy="4586310"/>
            <a:chOff x="19100" y="330519"/>
            <a:chExt cx="8423903" cy="4586310"/>
          </a:xfrm>
        </p:grpSpPr>
        <p:sp>
          <p:nvSpPr>
            <p:cNvPr id="13" name="流程图: 汇总连接 12">
              <a:extLst>
                <a:ext uri="{FF2B5EF4-FFF2-40B4-BE49-F238E27FC236}">
                  <a16:creationId xmlns:a16="http://schemas.microsoft.com/office/drawing/2014/main" id="{D98B386E-BB8D-F341-CE46-4D5BD0D7F5B9}"/>
                </a:ext>
              </a:extLst>
            </p:cNvPr>
            <p:cNvSpPr/>
            <p:nvPr/>
          </p:nvSpPr>
          <p:spPr>
            <a:xfrm>
              <a:off x="2024835" y="1207225"/>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汇总连接 13">
              <a:extLst>
                <a:ext uri="{FF2B5EF4-FFF2-40B4-BE49-F238E27FC236}">
                  <a16:creationId xmlns:a16="http://schemas.microsoft.com/office/drawing/2014/main" id="{8ABB90D2-6E1B-EA97-A519-3766CFCF0E48}"/>
                </a:ext>
              </a:extLst>
            </p:cNvPr>
            <p:cNvSpPr/>
            <p:nvPr/>
          </p:nvSpPr>
          <p:spPr>
            <a:xfrm>
              <a:off x="2024835" y="2320606"/>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3329B2CC-93F1-D1DB-ECD5-1D6AE4EE2A77}"/>
                </a:ext>
              </a:extLst>
            </p:cNvPr>
            <p:cNvGrpSpPr/>
            <p:nvPr/>
          </p:nvGrpSpPr>
          <p:grpSpPr>
            <a:xfrm>
              <a:off x="333964" y="1799834"/>
              <a:ext cx="273050" cy="243840"/>
              <a:chOff x="301914" y="1839969"/>
              <a:chExt cx="273050" cy="243840"/>
            </a:xfrm>
          </p:grpSpPr>
          <p:sp>
            <p:nvSpPr>
              <p:cNvPr id="16" name="椭圆 15">
                <a:extLst>
                  <a:ext uri="{FF2B5EF4-FFF2-40B4-BE49-F238E27FC236}">
                    <a16:creationId xmlns:a16="http://schemas.microsoft.com/office/drawing/2014/main" id="{8B3C108C-3383-6F2C-3126-32AE17D5C51B}"/>
                  </a:ext>
                </a:extLst>
              </p:cNvPr>
              <p:cNvSpPr/>
              <p:nvPr/>
            </p:nvSpPr>
            <p:spPr>
              <a:xfrm>
                <a:off x="301914" y="1839969"/>
                <a:ext cx="273050" cy="24384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0" name="直接连接符 29">
                <a:extLst>
                  <a:ext uri="{FF2B5EF4-FFF2-40B4-BE49-F238E27FC236}">
                    <a16:creationId xmlns:a16="http://schemas.microsoft.com/office/drawing/2014/main" id="{843E4E4B-66A6-54FF-8F29-BBD0B289D304}"/>
                  </a:ext>
                </a:extLst>
              </p:cNvPr>
              <p:cNvCxnSpPr>
                <a:cxnSpLocks/>
              </p:cNvCxnSpPr>
              <p:nvPr/>
            </p:nvCxnSpPr>
            <p:spPr>
              <a:xfrm>
                <a:off x="385462" y="1961889"/>
                <a:ext cx="1059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直接箭头连接符 35">
              <a:extLst>
                <a:ext uri="{FF2B5EF4-FFF2-40B4-BE49-F238E27FC236}">
                  <a16:creationId xmlns:a16="http://schemas.microsoft.com/office/drawing/2014/main" id="{8867CDAF-21D4-9FB5-EC20-AD00AE603039}"/>
                </a:ext>
              </a:extLst>
            </p:cNvPr>
            <p:cNvCxnSpPr>
              <a:cxnSpLocks/>
              <a:endCxn id="16" idx="0"/>
            </p:cNvCxnSpPr>
            <p:nvPr/>
          </p:nvCxnSpPr>
          <p:spPr>
            <a:xfrm>
              <a:off x="468705" y="1136183"/>
              <a:ext cx="1784" cy="663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E4DB9F6-5722-4392-89AA-47C9292BAC63}"/>
                </a:ext>
              </a:extLst>
            </p:cNvPr>
            <p:cNvCxnSpPr>
              <a:cxnSpLocks/>
              <a:endCxn id="16" idx="4"/>
            </p:cNvCxnSpPr>
            <p:nvPr/>
          </p:nvCxnSpPr>
          <p:spPr>
            <a:xfrm flipV="1">
              <a:off x="468705" y="2043674"/>
              <a:ext cx="1784" cy="579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56156E3-CF61-AAF2-C2BF-D4B5E9B021DC}"/>
                </a:ext>
              </a:extLst>
            </p:cNvPr>
            <p:cNvCxnSpPr>
              <a:cxnSpLocks/>
              <a:endCxn id="54" idx="1"/>
            </p:cNvCxnSpPr>
            <p:nvPr/>
          </p:nvCxnSpPr>
          <p:spPr>
            <a:xfrm>
              <a:off x="729205" y="745936"/>
              <a:ext cx="1908282" cy="8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CEE76D9-B222-DCC8-C44C-21535D6B58F0}"/>
                </a:ext>
              </a:extLst>
            </p:cNvPr>
            <p:cNvCxnSpPr>
              <a:cxnSpLocks/>
              <a:endCxn id="57" idx="1"/>
            </p:cNvCxnSpPr>
            <p:nvPr/>
          </p:nvCxnSpPr>
          <p:spPr>
            <a:xfrm>
              <a:off x="729205" y="2917821"/>
              <a:ext cx="1908282" cy="12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6766;p70">
              <a:extLst>
                <a:ext uri="{FF2B5EF4-FFF2-40B4-BE49-F238E27FC236}">
                  <a16:creationId xmlns:a16="http://schemas.microsoft.com/office/drawing/2014/main" id="{69925E4D-2CA6-E274-5148-6712593CBE5D}"/>
                </a:ext>
              </a:extLst>
            </p:cNvPr>
            <p:cNvSpPr/>
            <p:nvPr/>
          </p:nvSpPr>
          <p:spPr>
            <a:xfrm rot="5400000">
              <a:off x="845063" y="1784938"/>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4" name="Google Shape;6635;p68">
              <a:extLst>
                <a:ext uri="{FF2B5EF4-FFF2-40B4-BE49-F238E27FC236}">
                  <a16:creationId xmlns:a16="http://schemas.microsoft.com/office/drawing/2014/main" id="{03FC8051-C903-DE66-B9D0-5855DD792791}"/>
                </a:ext>
              </a:extLst>
            </p:cNvPr>
            <p:cNvSpPr/>
            <p:nvPr/>
          </p:nvSpPr>
          <p:spPr>
            <a:xfrm>
              <a:off x="2637487" y="602044"/>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ERM</a:t>
              </a:r>
              <a:endParaRPr sz="1000" dirty="0"/>
            </a:p>
          </p:txBody>
        </p:sp>
        <p:sp>
          <p:nvSpPr>
            <p:cNvPr id="57" name="Google Shape;6635;p68">
              <a:extLst>
                <a:ext uri="{FF2B5EF4-FFF2-40B4-BE49-F238E27FC236}">
                  <a16:creationId xmlns:a16="http://schemas.microsoft.com/office/drawing/2014/main" id="{23269400-9AA1-31D8-AE40-6425E18F44FF}"/>
                </a:ext>
              </a:extLst>
            </p:cNvPr>
            <p:cNvSpPr/>
            <p:nvPr/>
          </p:nvSpPr>
          <p:spPr>
            <a:xfrm>
              <a:off x="2637487" y="2777890"/>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ERM</a:t>
              </a:r>
              <a:endParaRPr sz="1000" dirty="0"/>
            </a:p>
          </p:txBody>
        </p:sp>
        <p:cxnSp>
          <p:nvCxnSpPr>
            <p:cNvPr id="6936" name="直接箭头连接符 6935">
              <a:extLst>
                <a:ext uri="{FF2B5EF4-FFF2-40B4-BE49-F238E27FC236}">
                  <a16:creationId xmlns:a16="http://schemas.microsoft.com/office/drawing/2014/main" id="{63BBE2A1-1825-9D00-626F-908714560660}"/>
                </a:ext>
              </a:extLst>
            </p:cNvPr>
            <p:cNvCxnSpPr>
              <a:cxnSpLocks/>
              <a:stCxn id="16" idx="6"/>
              <a:endCxn id="49" idx="2"/>
            </p:cNvCxnSpPr>
            <p:nvPr/>
          </p:nvCxnSpPr>
          <p:spPr>
            <a:xfrm>
              <a:off x="607014" y="1921754"/>
              <a:ext cx="414231" cy="2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44" name="流程图: 接点 6943">
              <a:extLst>
                <a:ext uri="{FF2B5EF4-FFF2-40B4-BE49-F238E27FC236}">
                  <a16:creationId xmlns:a16="http://schemas.microsoft.com/office/drawing/2014/main" id="{E07518EF-4826-910B-F023-CEC00D42A457}"/>
                </a:ext>
              </a:extLst>
            </p:cNvPr>
            <p:cNvSpPr/>
            <p:nvPr/>
          </p:nvSpPr>
          <p:spPr>
            <a:xfrm>
              <a:off x="1611980" y="1808158"/>
              <a:ext cx="279394" cy="243840"/>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dirty="0">
                  <a:solidFill>
                    <a:schemeClr val="tx1"/>
                  </a:solidFill>
                </a:rPr>
                <a:t>δ</a:t>
              </a:r>
              <a:endParaRPr lang="zh-CN" altLang="en-US" dirty="0">
                <a:solidFill>
                  <a:schemeClr val="tx1"/>
                </a:solidFill>
              </a:endParaRPr>
            </a:p>
          </p:txBody>
        </p:sp>
        <p:cxnSp>
          <p:nvCxnSpPr>
            <p:cNvPr id="6946" name="直接箭头连接符 6945">
              <a:extLst>
                <a:ext uri="{FF2B5EF4-FFF2-40B4-BE49-F238E27FC236}">
                  <a16:creationId xmlns:a16="http://schemas.microsoft.com/office/drawing/2014/main" id="{E51D914F-D402-971F-C5C2-21BA0866099E}"/>
                </a:ext>
              </a:extLst>
            </p:cNvPr>
            <p:cNvCxnSpPr>
              <a:stCxn id="49" idx="0"/>
              <a:endCxn id="6944" idx="2"/>
            </p:cNvCxnSpPr>
            <p:nvPr/>
          </p:nvCxnSpPr>
          <p:spPr>
            <a:xfrm>
              <a:off x="1300638" y="1924635"/>
              <a:ext cx="311342" cy="5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0" name="连接符: 肘形 6949">
              <a:extLst>
                <a:ext uri="{FF2B5EF4-FFF2-40B4-BE49-F238E27FC236}">
                  <a16:creationId xmlns:a16="http://schemas.microsoft.com/office/drawing/2014/main" id="{FD7C846A-453E-C3DA-CB50-F7A05FF52890}"/>
                </a:ext>
              </a:extLst>
            </p:cNvPr>
            <p:cNvCxnSpPr>
              <a:stCxn id="6944" idx="6"/>
              <a:endCxn id="13" idx="4"/>
            </p:cNvCxnSpPr>
            <p:nvPr/>
          </p:nvCxnSpPr>
          <p:spPr>
            <a:xfrm flipV="1">
              <a:off x="1891374" y="1417676"/>
              <a:ext cx="260461" cy="5124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2" name="连接符: 肘形 6951">
              <a:extLst>
                <a:ext uri="{FF2B5EF4-FFF2-40B4-BE49-F238E27FC236}">
                  <a16:creationId xmlns:a16="http://schemas.microsoft.com/office/drawing/2014/main" id="{10231F0B-ED61-ECCC-A55E-0CC840558727}"/>
                </a:ext>
              </a:extLst>
            </p:cNvPr>
            <p:cNvCxnSpPr>
              <a:stCxn id="6944" idx="6"/>
              <a:endCxn id="14" idx="0"/>
            </p:cNvCxnSpPr>
            <p:nvPr/>
          </p:nvCxnSpPr>
          <p:spPr>
            <a:xfrm>
              <a:off x="1891374" y="1930078"/>
              <a:ext cx="260461" cy="3905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4" name="直接箭头连接符 6953">
              <a:extLst>
                <a:ext uri="{FF2B5EF4-FFF2-40B4-BE49-F238E27FC236}">
                  <a16:creationId xmlns:a16="http://schemas.microsoft.com/office/drawing/2014/main" id="{7A760862-2D43-8007-87F0-1D654E859544}"/>
                </a:ext>
              </a:extLst>
            </p:cNvPr>
            <p:cNvCxnSpPr>
              <a:endCxn id="13" idx="0"/>
            </p:cNvCxnSpPr>
            <p:nvPr/>
          </p:nvCxnSpPr>
          <p:spPr>
            <a:xfrm>
              <a:off x="2151835" y="754260"/>
              <a:ext cx="0" cy="452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6" name="直接箭头连接符 6955">
              <a:extLst>
                <a:ext uri="{FF2B5EF4-FFF2-40B4-BE49-F238E27FC236}">
                  <a16:creationId xmlns:a16="http://schemas.microsoft.com/office/drawing/2014/main" id="{C4AF7729-78C7-843C-F7E2-0D7539BADB27}"/>
                </a:ext>
              </a:extLst>
            </p:cNvPr>
            <p:cNvCxnSpPr>
              <a:cxnSpLocks/>
              <a:endCxn id="14" idx="4"/>
            </p:cNvCxnSpPr>
            <p:nvPr/>
          </p:nvCxnSpPr>
          <p:spPr>
            <a:xfrm flipV="1">
              <a:off x="2151835" y="2531057"/>
              <a:ext cx="0" cy="399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62" name="流程图: 或者 6961">
              <a:extLst>
                <a:ext uri="{FF2B5EF4-FFF2-40B4-BE49-F238E27FC236}">
                  <a16:creationId xmlns:a16="http://schemas.microsoft.com/office/drawing/2014/main" id="{AD3D385D-A1D3-2127-A006-031A1F617B98}"/>
                </a:ext>
              </a:extLst>
            </p:cNvPr>
            <p:cNvSpPr/>
            <p:nvPr/>
          </p:nvSpPr>
          <p:spPr>
            <a:xfrm>
              <a:off x="3999329" y="642088"/>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4" name="流程图: 或者 6963">
              <a:extLst>
                <a:ext uri="{FF2B5EF4-FFF2-40B4-BE49-F238E27FC236}">
                  <a16:creationId xmlns:a16="http://schemas.microsoft.com/office/drawing/2014/main" id="{1670078E-6BC5-DBB2-3532-DA9FE1589073}"/>
                </a:ext>
              </a:extLst>
            </p:cNvPr>
            <p:cNvSpPr/>
            <p:nvPr/>
          </p:nvSpPr>
          <p:spPr>
            <a:xfrm>
              <a:off x="4025891" y="2820813"/>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66" name="直接箭头连接符 6965">
              <a:extLst>
                <a:ext uri="{FF2B5EF4-FFF2-40B4-BE49-F238E27FC236}">
                  <a16:creationId xmlns:a16="http://schemas.microsoft.com/office/drawing/2014/main" id="{001AC4C7-5B56-A7CC-0FDD-B280B81AC418}"/>
                </a:ext>
              </a:extLst>
            </p:cNvPr>
            <p:cNvCxnSpPr>
              <a:stCxn id="54" idx="3"/>
              <a:endCxn id="6962" idx="2"/>
            </p:cNvCxnSpPr>
            <p:nvPr/>
          </p:nvCxnSpPr>
          <p:spPr>
            <a:xfrm>
              <a:off x="3427129" y="754260"/>
              <a:ext cx="572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67" name="直接箭头连接符 6966">
              <a:extLst>
                <a:ext uri="{FF2B5EF4-FFF2-40B4-BE49-F238E27FC236}">
                  <a16:creationId xmlns:a16="http://schemas.microsoft.com/office/drawing/2014/main" id="{173051AB-347D-0A16-AB15-3C52A1039F0A}"/>
                </a:ext>
              </a:extLst>
            </p:cNvPr>
            <p:cNvCxnSpPr>
              <a:cxnSpLocks/>
              <a:stCxn id="57" idx="3"/>
              <a:endCxn id="6964" idx="2"/>
            </p:cNvCxnSpPr>
            <p:nvPr/>
          </p:nvCxnSpPr>
          <p:spPr>
            <a:xfrm>
              <a:off x="3427129" y="2930106"/>
              <a:ext cx="598762" cy="28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3" name="连接符: 肘形 6972">
              <a:extLst>
                <a:ext uri="{FF2B5EF4-FFF2-40B4-BE49-F238E27FC236}">
                  <a16:creationId xmlns:a16="http://schemas.microsoft.com/office/drawing/2014/main" id="{E930ADFC-DBF2-97F4-B7C4-022EB459C2F9}"/>
                </a:ext>
              </a:extLst>
            </p:cNvPr>
            <p:cNvCxnSpPr>
              <a:stCxn id="14" idx="6"/>
              <a:endCxn id="6964" idx="0"/>
            </p:cNvCxnSpPr>
            <p:nvPr/>
          </p:nvCxnSpPr>
          <p:spPr>
            <a:xfrm>
              <a:off x="2278835" y="2425832"/>
              <a:ext cx="1874056" cy="3949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5" name="连接符: 肘形 6974">
              <a:extLst>
                <a:ext uri="{FF2B5EF4-FFF2-40B4-BE49-F238E27FC236}">
                  <a16:creationId xmlns:a16="http://schemas.microsoft.com/office/drawing/2014/main" id="{64EFEEDF-B8DB-D323-ADF3-0C5A7BBD48E8}"/>
                </a:ext>
              </a:extLst>
            </p:cNvPr>
            <p:cNvCxnSpPr>
              <a:cxnSpLocks/>
              <a:stCxn id="13" idx="6"/>
              <a:endCxn id="6962" idx="4"/>
            </p:cNvCxnSpPr>
            <p:nvPr/>
          </p:nvCxnSpPr>
          <p:spPr>
            <a:xfrm flipV="1">
              <a:off x="2278835" y="866431"/>
              <a:ext cx="1847494" cy="4460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97" name="连接符: 肘形 6996">
              <a:extLst>
                <a:ext uri="{FF2B5EF4-FFF2-40B4-BE49-F238E27FC236}">
                  <a16:creationId xmlns:a16="http://schemas.microsoft.com/office/drawing/2014/main" id="{6FF54581-C359-5E6A-0EC7-1C9029534374}"/>
                </a:ext>
              </a:extLst>
            </p:cNvPr>
            <p:cNvCxnSpPr>
              <a:cxnSpLocks/>
              <a:stCxn id="6962" idx="6"/>
              <a:endCxn id="28" idx="0"/>
            </p:cNvCxnSpPr>
            <p:nvPr/>
          </p:nvCxnSpPr>
          <p:spPr>
            <a:xfrm>
              <a:off x="4253329" y="754260"/>
              <a:ext cx="165713" cy="10236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98" name="连接符: 肘形 6997">
              <a:extLst>
                <a:ext uri="{FF2B5EF4-FFF2-40B4-BE49-F238E27FC236}">
                  <a16:creationId xmlns:a16="http://schemas.microsoft.com/office/drawing/2014/main" id="{80B5590D-C126-1D06-2CA1-D6EC5B47B405}"/>
                </a:ext>
              </a:extLst>
            </p:cNvPr>
            <p:cNvCxnSpPr>
              <a:cxnSpLocks/>
              <a:stCxn id="6964" idx="6"/>
              <a:endCxn id="28" idx="2"/>
            </p:cNvCxnSpPr>
            <p:nvPr/>
          </p:nvCxnSpPr>
          <p:spPr>
            <a:xfrm flipV="1">
              <a:off x="4279891" y="2082294"/>
              <a:ext cx="139151" cy="85069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6635;p68">
              <a:extLst>
                <a:ext uri="{FF2B5EF4-FFF2-40B4-BE49-F238E27FC236}">
                  <a16:creationId xmlns:a16="http://schemas.microsoft.com/office/drawing/2014/main" id="{40B93B54-D61D-CAC5-20EA-7D108AF3044A}"/>
                </a:ext>
              </a:extLst>
            </p:cNvPr>
            <p:cNvSpPr/>
            <p:nvPr/>
          </p:nvSpPr>
          <p:spPr>
            <a:xfrm>
              <a:off x="6287871" y="1799834"/>
              <a:ext cx="789642" cy="304432"/>
            </a:xfrm>
            <a:prstGeom prst="rect">
              <a:avLst/>
            </a:prstGeom>
            <a:solidFill>
              <a:srgbClr val="00B05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DFRM</a:t>
              </a:r>
              <a:endParaRPr sz="1000" dirty="0"/>
            </a:p>
          </p:txBody>
        </p:sp>
        <p:sp>
          <p:nvSpPr>
            <p:cNvPr id="6" name="流程图: 汇总连接 5">
              <a:extLst>
                <a:ext uri="{FF2B5EF4-FFF2-40B4-BE49-F238E27FC236}">
                  <a16:creationId xmlns:a16="http://schemas.microsoft.com/office/drawing/2014/main" id="{0E97D62F-A490-CF40-0C27-08F4C0E288EE}"/>
                </a:ext>
              </a:extLst>
            </p:cNvPr>
            <p:cNvSpPr/>
            <p:nvPr/>
          </p:nvSpPr>
          <p:spPr>
            <a:xfrm>
              <a:off x="5136758" y="1826031"/>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Google Shape;6635;p68">
              <a:extLst>
                <a:ext uri="{FF2B5EF4-FFF2-40B4-BE49-F238E27FC236}">
                  <a16:creationId xmlns:a16="http://schemas.microsoft.com/office/drawing/2014/main" id="{AE96AA56-E5F4-5839-E2B8-90BE993ADA6F}"/>
                </a:ext>
              </a:extLst>
            </p:cNvPr>
            <p:cNvSpPr/>
            <p:nvPr/>
          </p:nvSpPr>
          <p:spPr>
            <a:xfrm>
              <a:off x="4024221" y="1777862"/>
              <a:ext cx="789642" cy="304432"/>
            </a:xfrm>
            <a:prstGeom prst="rect">
              <a:avLst/>
            </a:prstGeom>
            <a:solidFill>
              <a:schemeClr val="accent4">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DAM</a:t>
              </a:r>
              <a:endParaRPr sz="1000" dirty="0"/>
            </a:p>
          </p:txBody>
        </p:sp>
        <p:cxnSp>
          <p:nvCxnSpPr>
            <p:cNvPr id="42" name="连接符: 肘形 41">
              <a:extLst>
                <a:ext uri="{FF2B5EF4-FFF2-40B4-BE49-F238E27FC236}">
                  <a16:creationId xmlns:a16="http://schemas.microsoft.com/office/drawing/2014/main" id="{C3350794-4178-A1C4-6AF0-F3B7922F575E}"/>
                </a:ext>
              </a:extLst>
            </p:cNvPr>
            <p:cNvCxnSpPr>
              <a:stCxn id="6944" idx="4"/>
              <a:endCxn id="6" idx="4"/>
            </p:cNvCxnSpPr>
            <p:nvPr/>
          </p:nvCxnSpPr>
          <p:spPr>
            <a:xfrm rot="5400000" flipH="1" flipV="1">
              <a:off x="3499959" y="288199"/>
              <a:ext cx="15516" cy="3512081"/>
            </a:xfrm>
            <a:prstGeom prst="bentConnector3">
              <a:avLst>
                <a:gd name="adj1" fmla="val -1047693"/>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D9D538A-5A02-865F-9A16-F25FD7552031}"/>
                </a:ext>
              </a:extLst>
            </p:cNvPr>
            <p:cNvCxnSpPr>
              <a:stCxn id="28" idx="3"/>
              <a:endCxn id="6" idx="2"/>
            </p:cNvCxnSpPr>
            <p:nvPr/>
          </p:nvCxnSpPr>
          <p:spPr>
            <a:xfrm>
              <a:off x="4813863" y="1930078"/>
              <a:ext cx="322895" cy="1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30" name="Google Shape;6766;p70">
              <a:extLst>
                <a:ext uri="{FF2B5EF4-FFF2-40B4-BE49-F238E27FC236}">
                  <a16:creationId xmlns:a16="http://schemas.microsoft.com/office/drawing/2014/main" id="{360385F0-E32F-E0CD-979E-08D498317D9D}"/>
                </a:ext>
              </a:extLst>
            </p:cNvPr>
            <p:cNvSpPr/>
            <p:nvPr/>
          </p:nvSpPr>
          <p:spPr>
            <a:xfrm rot="5400000">
              <a:off x="5451854" y="1791944"/>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cxnSp>
          <p:nvCxnSpPr>
            <p:cNvPr id="6931" name="直接箭头连接符 6930">
              <a:extLst>
                <a:ext uri="{FF2B5EF4-FFF2-40B4-BE49-F238E27FC236}">
                  <a16:creationId xmlns:a16="http://schemas.microsoft.com/office/drawing/2014/main" id="{FA8188B5-0E9A-A941-CD8F-2FEC493AF5CB}"/>
                </a:ext>
              </a:extLst>
            </p:cNvPr>
            <p:cNvCxnSpPr>
              <a:cxnSpLocks/>
              <a:stCxn id="6" idx="6"/>
              <a:endCxn id="6930" idx="2"/>
            </p:cNvCxnSpPr>
            <p:nvPr/>
          </p:nvCxnSpPr>
          <p:spPr>
            <a:xfrm>
              <a:off x="5390758" y="1931257"/>
              <a:ext cx="237278" cy="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35" name="直接箭头连接符 6934">
              <a:extLst>
                <a:ext uri="{FF2B5EF4-FFF2-40B4-BE49-F238E27FC236}">
                  <a16:creationId xmlns:a16="http://schemas.microsoft.com/office/drawing/2014/main" id="{2677CCB1-4290-00AD-8B66-9CEB94774FC2}"/>
                </a:ext>
              </a:extLst>
            </p:cNvPr>
            <p:cNvCxnSpPr>
              <a:cxnSpLocks/>
              <a:endCxn id="5" idx="1"/>
            </p:cNvCxnSpPr>
            <p:nvPr/>
          </p:nvCxnSpPr>
          <p:spPr>
            <a:xfrm>
              <a:off x="5907428" y="1941570"/>
              <a:ext cx="380443" cy="10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53" name="流程图: 接点 6952">
              <a:extLst>
                <a:ext uri="{FF2B5EF4-FFF2-40B4-BE49-F238E27FC236}">
                  <a16:creationId xmlns:a16="http://schemas.microsoft.com/office/drawing/2014/main" id="{203DF296-288F-244B-BC4A-65060E70E302}"/>
                </a:ext>
              </a:extLst>
            </p:cNvPr>
            <p:cNvSpPr/>
            <p:nvPr/>
          </p:nvSpPr>
          <p:spPr>
            <a:xfrm>
              <a:off x="2128975" y="731399"/>
              <a:ext cx="45719" cy="45719"/>
            </a:xfrm>
            <a:prstGeom prst="flowChartConnector">
              <a:avLst/>
            </a:prstGeom>
            <a:solidFill>
              <a:schemeClr val="tx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5" name="流程图: 接点 6954">
              <a:extLst>
                <a:ext uri="{FF2B5EF4-FFF2-40B4-BE49-F238E27FC236}">
                  <a16:creationId xmlns:a16="http://schemas.microsoft.com/office/drawing/2014/main" id="{71F2A24A-152C-6B87-D70E-8E5F644EDA03}"/>
                </a:ext>
              </a:extLst>
            </p:cNvPr>
            <p:cNvSpPr/>
            <p:nvPr/>
          </p:nvSpPr>
          <p:spPr>
            <a:xfrm>
              <a:off x="2130064" y="2901242"/>
              <a:ext cx="45719" cy="45719"/>
            </a:xfrm>
            <a:prstGeom prst="flowChartConnector">
              <a:avLst/>
            </a:prstGeom>
            <a:solidFill>
              <a:schemeClr val="tx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58" name="连接符: 肘形 6957">
              <a:extLst>
                <a:ext uri="{FF2B5EF4-FFF2-40B4-BE49-F238E27FC236}">
                  <a16:creationId xmlns:a16="http://schemas.microsoft.com/office/drawing/2014/main" id="{340F4B10-8099-E8E9-5A0F-952D791D7118}"/>
                </a:ext>
              </a:extLst>
            </p:cNvPr>
            <p:cNvCxnSpPr>
              <a:stCxn id="6955" idx="4"/>
              <a:endCxn id="5" idx="2"/>
            </p:cNvCxnSpPr>
            <p:nvPr/>
          </p:nvCxnSpPr>
          <p:spPr>
            <a:xfrm rot="5400000" flipH="1" flipV="1">
              <a:off x="3996460" y="260730"/>
              <a:ext cx="842695" cy="4529768"/>
            </a:xfrm>
            <a:prstGeom prst="bentConnector3">
              <a:avLst>
                <a:gd name="adj1" fmla="val -2712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60" name="连接符: 肘形 6959">
              <a:extLst>
                <a:ext uri="{FF2B5EF4-FFF2-40B4-BE49-F238E27FC236}">
                  <a16:creationId xmlns:a16="http://schemas.microsoft.com/office/drawing/2014/main" id="{5A355BD8-D0A7-BA58-DAE4-7010DA2FAA3A}"/>
                </a:ext>
              </a:extLst>
            </p:cNvPr>
            <p:cNvCxnSpPr>
              <a:stCxn id="6953" idx="0"/>
              <a:endCxn id="5" idx="0"/>
            </p:cNvCxnSpPr>
            <p:nvPr/>
          </p:nvCxnSpPr>
          <p:spPr>
            <a:xfrm rot="16200000" flipH="1">
              <a:off x="3883045" y="-999812"/>
              <a:ext cx="1068435" cy="4530857"/>
            </a:xfrm>
            <a:prstGeom prst="bentConnector3">
              <a:avLst>
                <a:gd name="adj1" fmla="val -2139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63" name="Google Shape;6980;p72">
              <a:extLst>
                <a:ext uri="{FF2B5EF4-FFF2-40B4-BE49-F238E27FC236}">
                  <a16:creationId xmlns:a16="http://schemas.microsoft.com/office/drawing/2014/main" id="{045513A4-B649-8D69-A3EB-B7081EAC3DF9}"/>
                </a:ext>
              </a:extLst>
            </p:cNvPr>
            <p:cNvSpPr/>
            <p:nvPr/>
          </p:nvSpPr>
          <p:spPr>
            <a:xfrm>
              <a:off x="7682774" y="1542174"/>
              <a:ext cx="725024" cy="698339"/>
            </a:xfrm>
            <a:prstGeom prst="cube">
              <a:avLst>
                <a:gd name="adj" fmla="val 28676"/>
              </a:avLst>
            </a:prstGeom>
            <a:solidFill>
              <a:srgbClr val="F6CA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80;p72">
              <a:extLst>
                <a:ext uri="{FF2B5EF4-FFF2-40B4-BE49-F238E27FC236}">
                  <a16:creationId xmlns:a16="http://schemas.microsoft.com/office/drawing/2014/main" id="{DAFFDFE6-4BD9-A590-E8C0-69CD1021A807}"/>
                </a:ext>
              </a:extLst>
            </p:cNvPr>
            <p:cNvSpPr/>
            <p:nvPr/>
          </p:nvSpPr>
          <p:spPr>
            <a:xfrm>
              <a:off x="90168" y="437844"/>
              <a:ext cx="725024" cy="698339"/>
            </a:xfrm>
            <a:prstGeom prst="cube">
              <a:avLst>
                <a:gd name="adj" fmla="val 2867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80;p72">
              <a:extLst>
                <a:ext uri="{FF2B5EF4-FFF2-40B4-BE49-F238E27FC236}">
                  <a16:creationId xmlns:a16="http://schemas.microsoft.com/office/drawing/2014/main" id="{7D57C13E-6057-8A20-0381-DC12C372D3C4}"/>
                </a:ext>
              </a:extLst>
            </p:cNvPr>
            <p:cNvSpPr/>
            <p:nvPr/>
          </p:nvSpPr>
          <p:spPr>
            <a:xfrm>
              <a:off x="19100" y="2636283"/>
              <a:ext cx="725024" cy="698339"/>
            </a:xfrm>
            <a:prstGeom prst="cube">
              <a:avLst>
                <a:gd name="adj" fmla="val 28676"/>
              </a:avLst>
            </a:prstGeom>
            <a:solidFill>
              <a:srgbClr val="FFDDD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8" name="直接箭头连接符 6977">
              <a:extLst>
                <a:ext uri="{FF2B5EF4-FFF2-40B4-BE49-F238E27FC236}">
                  <a16:creationId xmlns:a16="http://schemas.microsoft.com/office/drawing/2014/main" id="{DAC6148A-5754-0CAF-646E-5A57E44BF30F}"/>
                </a:ext>
              </a:extLst>
            </p:cNvPr>
            <p:cNvCxnSpPr>
              <a:cxnSpLocks/>
            </p:cNvCxnSpPr>
            <p:nvPr/>
          </p:nvCxnSpPr>
          <p:spPr>
            <a:xfrm>
              <a:off x="7077455" y="1938848"/>
              <a:ext cx="579366" cy="7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90" name="矩形: 圆角 6989">
              <a:extLst>
                <a:ext uri="{FF2B5EF4-FFF2-40B4-BE49-F238E27FC236}">
                  <a16:creationId xmlns:a16="http://schemas.microsoft.com/office/drawing/2014/main" id="{0E3BBEC5-977B-BA1C-35A2-CBE5FA689E30}"/>
                </a:ext>
              </a:extLst>
            </p:cNvPr>
            <p:cNvSpPr/>
            <p:nvPr/>
          </p:nvSpPr>
          <p:spPr>
            <a:xfrm>
              <a:off x="51142" y="3493895"/>
              <a:ext cx="8391861" cy="1352915"/>
            </a:xfrm>
            <a:prstGeom prst="roundRect">
              <a:avLst/>
            </a:prstGeom>
            <a:noFill/>
            <a:ln w="95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9" name="Google Shape;6635;p68">
              <a:extLst>
                <a:ext uri="{FF2B5EF4-FFF2-40B4-BE49-F238E27FC236}">
                  <a16:creationId xmlns:a16="http://schemas.microsoft.com/office/drawing/2014/main" id="{39FD6A71-AAE0-A776-95C2-EFF65496D773}"/>
                </a:ext>
              </a:extLst>
            </p:cNvPr>
            <p:cNvSpPr/>
            <p:nvPr/>
          </p:nvSpPr>
          <p:spPr>
            <a:xfrm>
              <a:off x="510996" y="3604678"/>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ERM</a:t>
              </a:r>
              <a:endParaRPr sz="1000" dirty="0"/>
            </a:p>
          </p:txBody>
        </p:sp>
        <p:sp>
          <p:nvSpPr>
            <p:cNvPr id="7000" name="流程图: 接点 6999">
              <a:extLst>
                <a:ext uri="{FF2B5EF4-FFF2-40B4-BE49-F238E27FC236}">
                  <a16:creationId xmlns:a16="http://schemas.microsoft.com/office/drawing/2014/main" id="{6F047D65-23F5-C7FD-950D-66EC08A77A40}"/>
                </a:ext>
              </a:extLst>
            </p:cNvPr>
            <p:cNvSpPr/>
            <p:nvPr/>
          </p:nvSpPr>
          <p:spPr>
            <a:xfrm>
              <a:off x="700997" y="4350979"/>
              <a:ext cx="279394" cy="243840"/>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dirty="0">
                  <a:solidFill>
                    <a:schemeClr val="tx1"/>
                  </a:solidFill>
                </a:rPr>
                <a:t>δ</a:t>
              </a:r>
              <a:endParaRPr lang="zh-CN" altLang="en-US" dirty="0">
                <a:solidFill>
                  <a:schemeClr val="tx1"/>
                </a:solidFill>
              </a:endParaRPr>
            </a:p>
          </p:txBody>
        </p:sp>
        <p:sp>
          <p:nvSpPr>
            <p:cNvPr id="7001" name="流程图: 或者 7000">
              <a:extLst>
                <a:ext uri="{FF2B5EF4-FFF2-40B4-BE49-F238E27FC236}">
                  <a16:creationId xmlns:a16="http://schemas.microsoft.com/office/drawing/2014/main" id="{52EC1ED8-85BF-1D3E-C1B8-1E5FC2EAFAB4}"/>
                </a:ext>
              </a:extLst>
            </p:cNvPr>
            <p:cNvSpPr/>
            <p:nvPr/>
          </p:nvSpPr>
          <p:spPr>
            <a:xfrm>
              <a:off x="2749697" y="4347578"/>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02" name="组合 7001">
              <a:extLst>
                <a:ext uri="{FF2B5EF4-FFF2-40B4-BE49-F238E27FC236}">
                  <a16:creationId xmlns:a16="http://schemas.microsoft.com/office/drawing/2014/main" id="{63FFB3E2-404E-AE9D-B94C-E62ADB6A6B43}"/>
                </a:ext>
              </a:extLst>
            </p:cNvPr>
            <p:cNvGrpSpPr/>
            <p:nvPr/>
          </p:nvGrpSpPr>
          <p:grpSpPr>
            <a:xfrm>
              <a:off x="6828081" y="3676142"/>
              <a:ext cx="254000" cy="240827"/>
              <a:chOff x="301914" y="1839969"/>
              <a:chExt cx="273050" cy="243840"/>
            </a:xfrm>
          </p:grpSpPr>
          <p:sp>
            <p:nvSpPr>
              <p:cNvPr id="7006" name="椭圆 7005">
                <a:extLst>
                  <a:ext uri="{FF2B5EF4-FFF2-40B4-BE49-F238E27FC236}">
                    <a16:creationId xmlns:a16="http://schemas.microsoft.com/office/drawing/2014/main" id="{8B5EC8C2-90E1-0330-B6BD-C7248E187920}"/>
                  </a:ext>
                </a:extLst>
              </p:cNvPr>
              <p:cNvSpPr/>
              <p:nvPr/>
            </p:nvSpPr>
            <p:spPr>
              <a:xfrm>
                <a:off x="301914" y="1839969"/>
                <a:ext cx="273050" cy="24384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7010" name="直接连接符 7009">
                <a:extLst>
                  <a:ext uri="{FF2B5EF4-FFF2-40B4-BE49-F238E27FC236}">
                    <a16:creationId xmlns:a16="http://schemas.microsoft.com/office/drawing/2014/main" id="{87CA90EE-31A2-1E51-2ACE-593F2986090F}"/>
                  </a:ext>
                </a:extLst>
              </p:cNvPr>
              <p:cNvCxnSpPr>
                <a:cxnSpLocks/>
              </p:cNvCxnSpPr>
              <p:nvPr/>
            </p:nvCxnSpPr>
            <p:spPr>
              <a:xfrm>
                <a:off x="385462" y="1961889"/>
                <a:ext cx="1059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12" name="Google Shape;6635;p68">
              <a:extLst>
                <a:ext uri="{FF2B5EF4-FFF2-40B4-BE49-F238E27FC236}">
                  <a16:creationId xmlns:a16="http://schemas.microsoft.com/office/drawing/2014/main" id="{CB603A5A-68A6-93C3-EF3E-7FD76E9D75E6}"/>
                </a:ext>
              </a:extLst>
            </p:cNvPr>
            <p:cNvSpPr/>
            <p:nvPr/>
          </p:nvSpPr>
          <p:spPr>
            <a:xfrm>
              <a:off x="2514638" y="3599083"/>
              <a:ext cx="789642" cy="304432"/>
            </a:xfrm>
            <a:prstGeom prst="rect">
              <a:avLst/>
            </a:prstGeom>
            <a:solidFill>
              <a:schemeClr val="accent4">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DAM</a:t>
              </a:r>
              <a:endParaRPr sz="1000" dirty="0"/>
            </a:p>
          </p:txBody>
        </p:sp>
        <p:sp>
          <p:nvSpPr>
            <p:cNvPr id="7027" name="Google Shape;6635;p68">
              <a:extLst>
                <a:ext uri="{FF2B5EF4-FFF2-40B4-BE49-F238E27FC236}">
                  <a16:creationId xmlns:a16="http://schemas.microsoft.com/office/drawing/2014/main" id="{09231305-E05D-C3E8-0D85-64541363BCFE}"/>
                </a:ext>
              </a:extLst>
            </p:cNvPr>
            <p:cNvSpPr/>
            <p:nvPr/>
          </p:nvSpPr>
          <p:spPr>
            <a:xfrm>
              <a:off x="4540404" y="3604678"/>
              <a:ext cx="789642" cy="304432"/>
            </a:xfrm>
            <a:prstGeom prst="rect">
              <a:avLst/>
            </a:prstGeom>
            <a:solidFill>
              <a:srgbClr val="00B05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DFRM</a:t>
              </a:r>
              <a:endParaRPr sz="1000" dirty="0"/>
            </a:p>
          </p:txBody>
        </p:sp>
        <p:sp>
          <p:nvSpPr>
            <p:cNvPr id="7028" name="流程图: 汇总连接 7027">
              <a:extLst>
                <a:ext uri="{FF2B5EF4-FFF2-40B4-BE49-F238E27FC236}">
                  <a16:creationId xmlns:a16="http://schemas.microsoft.com/office/drawing/2014/main" id="{0CC532FF-B632-2D1F-89EB-7827177E6A7F}"/>
                </a:ext>
              </a:extLst>
            </p:cNvPr>
            <p:cNvSpPr/>
            <p:nvPr/>
          </p:nvSpPr>
          <p:spPr>
            <a:xfrm>
              <a:off x="4789010" y="4348323"/>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9" name="文本框 7028">
              <a:extLst>
                <a:ext uri="{FF2B5EF4-FFF2-40B4-BE49-F238E27FC236}">
                  <a16:creationId xmlns:a16="http://schemas.microsoft.com/office/drawing/2014/main" id="{B0026273-D853-5A85-E85B-952B2FC17035}"/>
                </a:ext>
              </a:extLst>
            </p:cNvPr>
            <p:cNvSpPr txBox="1"/>
            <p:nvPr/>
          </p:nvSpPr>
          <p:spPr>
            <a:xfrm>
              <a:off x="421489" y="3969355"/>
              <a:ext cx="885246" cy="304432"/>
            </a:xfrm>
            <a:prstGeom prst="rect">
              <a:avLst/>
            </a:prstGeom>
            <a:noFill/>
          </p:spPr>
          <p:txBody>
            <a:bodyPr wrap="none" rtlCol="0" anchor="t">
              <a:noAutofit/>
            </a:bodyPr>
            <a:lstStyle/>
            <a:p>
              <a:pPr algn="l"/>
              <a:r>
                <a:rPr lang="zh-CN" altLang="en-US" sz="1050" dirty="0"/>
                <a:t>边缘细化模块</a:t>
              </a:r>
              <a:endParaRPr lang="zh-CN" altLang="en-US" sz="900" i="1" dirty="0">
                <a:latin typeface="Cambria Math" panose="02040503050406030204" charset="0"/>
                <a:cs typeface="Cambria Math" panose="02040503050406030204" charset="0"/>
              </a:endParaRPr>
            </a:p>
          </p:txBody>
        </p:sp>
        <p:sp>
          <p:nvSpPr>
            <p:cNvPr id="7030" name="文本框 7029">
              <a:extLst>
                <a:ext uri="{FF2B5EF4-FFF2-40B4-BE49-F238E27FC236}">
                  <a16:creationId xmlns:a16="http://schemas.microsoft.com/office/drawing/2014/main" id="{60E277AB-867B-0B56-BAF3-A2A4F91D58D7}"/>
                </a:ext>
              </a:extLst>
            </p:cNvPr>
            <p:cNvSpPr txBox="1"/>
            <p:nvPr/>
          </p:nvSpPr>
          <p:spPr>
            <a:xfrm>
              <a:off x="2466836" y="3965365"/>
              <a:ext cx="885246" cy="304432"/>
            </a:xfrm>
            <a:prstGeom prst="rect">
              <a:avLst/>
            </a:prstGeom>
            <a:noFill/>
          </p:spPr>
          <p:txBody>
            <a:bodyPr wrap="none" rtlCol="0" anchor="t">
              <a:noAutofit/>
            </a:bodyPr>
            <a:lstStyle/>
            <a:p>
              <a:pPr algn="l"/>
              <a:r>
                <a:rPr lang="zh-CN" altLang="en-US" sz="1050" dirty="0"/>
                <a:t>差分对齐模块</a:t>
              </a:r>
              <a:endParaRPr lang="zh-CN" altLang="en-US" sz="700" i="1" dirty="0">
                <a:latin typeface="Cambria Math" panose="02040503050406030204" charset="0"/>
                <a:cs typeface="Cambria Math" panose="02040503050406030204" charset="0"/>
              </a:endParaRPr>
            </a:p>
          </p:txBody>
        </p:sp>
        <p:sp>
          <p:nvSpPr>
            <p:cNvPr id="7031" name="文本框 7030">
              <a:extLst>
                <a:ext uri="{FF2B5EF4-FFF2-40B4-BE49-F238E27FC236}">
                  <a16:creationId xmlns:a16="http://schemas.microsoft.com/office/drawing/2014/main" id="{AC0A020E-6C67-9B9E-DA2F-C14A39FA6FCA}"/>
                </a:ext>
              </a:extLst>
            </p:cNvPr>
            <p:cNvSpPr txBox="1"/>
            <p:nvPr/>
          </p:nvSpPr>
          <p:spPr>
            <a:xfrm>
              <a:off x="4426314" y="3970166"/>
              <a:ext cx="885246" cy="304432"/>
            </a:xfrm>
            <a:prstGeom prst="rect">
              <a:avLst/>
            </a:prstGeom>
            <a:noFill/>
          </p:spPr>
          <p:txBody>
            <a:bodyPr wrap="none" rtlCol="0" anchor="t">
              <a:noAutofit/>
            </a:bodyPr>
            <a:lstStyle/>
            <a:p>
              <a:pPr algn="l"/>
              <a:r>
                <a:rPr lang="zh-CN" altLang="en-US" sz="1050" dirty="0"/>
                <a:t>差分特征细化模块</a:t>
              </a:r>
              <a:endParaRPr lang="zh-CN" altLang="en-US" sz="500" i="1" dirty="0">
                <a:latin typeface="Cambria Math" panose="02040503050406030204" charset="0"/>
                <a:cs typeface="Cambria Math" panose="02040503050406030204" charset="0"/>
              </a:endParaRPr>
            </a:p>
          </p:txBody>
        </p:sp>
        <p:sp>
          <p:nvSpPr>
            <p:cNvPr id="7032" name="文本框 7031">
              <a:extLst>
                <a:ext uri="{FF2B5EF4-FFF2-40B4-BE49-F238E27FC236}">
                  <a16:creationId xmlns:a16="http://schemas.microsoft.com/office/drawing/2014/main" id="{FAC4B33F-40F3-D96F-76EC-F504CBA98926}"/>
                </a:ext>
              </a:extLst>
            </p:cNvPr>
            <p:cNvSpPr txBox="1"/>
            <p:nvPr/>
          </p:nvSpPr>
          <p:spPr>
            <a:xfrm>
              <a:off x="415392" y="4609109"/>
              <a:ext cx="885246" cy="304432"/>
            </a:xfrm>
            <a:prstGeom prst="rect">
              <a:avLst/>
            </a:prstGeom>
            <a:noFill/>
          </p:spPr>
          <p:txBody>
            <a:bodyPr wrap="none" rtlCol="0" anchor="t">
              <a:noAutofit/>
            </a:bodyPr>
            <a:lstStyle/>
            <a:p>
              <a:pPr algn="ctr"/>
              <a:r>
                <a:rPr lang="en-US" altLang="zh-CN" sz="1050" dirty="0"/>
                <a:t>Sigmoid</a:t>
              </a:r>
              <a:endParaRPr lang="zh-CN" altLang="en-US" sz="900" i="1" dirty="0">
                <a:latin typeface="Cambria Math" panose="02040503050406030204" charset="0"/>
                <a:cs typeface="Cambria Math" panose="02040503050406030204" charset="0"/>
              </a:endParaRPr>
            </a:p>
          </p:txBody>
        </p:sp>
        <p:sp>
          <p:nvSpPr>
            <p:cNvPr id="7033" name="文本框 7032">
              <a:extLst>
                <a:ext uri="{FF2B5EF4-FFF2-40B4-BE49-F238E27FC236}">
                  <a16:creationId xmlns:a16="http://schemas.microsoft.com/office/drawing/2014/main" id="{DB4D263E-A348-ACFA-635F-A59790BF5978}"/>
                </a:ext>
              </a:extLst>
            </p:cNvPr>
            <p:cNvSpPr txBox="1"/>
            <p:nvPr/>
          </p:nvSpPr>
          <p:spPr>
            <a:xfrm>
              <a:off x="2434074" y="4608159"/>
              <a:ext cx="885246" cy="304432"/>
            </a:xfrm>
            <a:prstGeom prst="rect">
              <a:avLst/>
            </a:prstGeom>
            <a:noFill/>
          </p:spPr>
          <p:txBody>
            <a:bodyPr wrap="none" rtlCol="0" anchor="t">
              <a:noAutofit/>
            </a:bodyPr>
            <a:lstStyle/>
            <a:p>
              <a:pPr algn="ctr"/>
              <a:r>
                <a:rPr lang="zh-CN" altLang="en-US" sz="1050" dirty="0">
                  <a:latin typeface="Cambria Math" panose="02040503050406030204" charset="0"/>
                  <a:cs typeface="Cambria Math" panose="02040503050406030204" charset="0"/>
                </a:rPr>
                <a:t>相加</a:t>
              </a:r>
              <a:endParaRPr lang="zh-CN" altLang="en-US" sz="900" dirty="0">
                <a:latin typeface="Cambria Math" panose="02040503050406030204" charset="0"/>
                <a:cs typeface="Cambria Math" panose="02040503050406030204" charset="0"/>
              </a:endParaRPr>
            </a:p>
          </p:txBody>
        </p:sp>
        <p:sp>
          <p:nvSpPr>
            <p:cNvPr id="7034" name="文本框 7033">
              <a:extLst>
                <a:ext uri="{FF2B5EF4-FFF2-40B4-BE49-F238E27FC236}">
                  <a16:creationId xmlns:a16="http://schemas.microsoft.com/office/drawing/2014/main" id="{B60B8367-F8AC-86B3-A6F8-0CFB561A9A61}"/>
                </a:ext>
              </a:extLst>
            </p:cNvPr>
            <p:cNvSpPr txBox="1"/>
            <p:nvPr/>
          </p:nvSpPr>
          <p:spPr>
            <a:xfrm>
              <a:off x="4505512" y="4612397"/>
              <a:ext cx="885246" cy="304432"/>
            </a:xfrm>
            <a:prstGeom prst="rect">
              <a:avLst/>
            </a:prstGeom>
            <a:noFill/>
          </p:spPr>
          <p:txBody>
            <a:bodyPr wrap="none" rtlCol="0" anchor="t">
              <a:noAutofit/>
            </a:bodyPr>
            <a:lstStyle/>
            <a:p>
              <a:pPr algn="ctr"/>
              <a:r>
                <a:rPr lang="zh-CN" altLang="en-US" sz="1050" dirty="0">
                  <a:latin typeface="Cambria Math" panose="02040503050406030204" charset="0"/>
                  <a:cs typeface="Cambria Math" panose="02040503050406030204" charset="0"/>
                </a:rPr>
                <a:t>相乘</a:t>
              </a:r>
              <a:endParaRPr lang="zh-CN" altLang="en-US" sz="900" dirty="0">
                <a:latin typeface="Cambria Math" panose="02040503050406030204" charset="0"/>
                <a:cs typeface="Cambria Math" panose="02040503050406030204" charset="0"/>
              </a:endParaRPr>
            </a:p>
          </p:txBody>
        </p:sp>
        <p:sp>
          <p:nvSpPr>
            <p:cNvPr id="7035" name="文本框 7034">
              <a:extLst>
                <a:ext uri="{FF2B5EF4-FFF2-40B4-BE49-F238E27FC236}">
                  <a16:creationId xmlns:a16="http://schemas.microsoft.com/office/drawing/2014/main" id="{36A90303-C768-7C7C-D6F2-696A683D8DEC}"/>
                </a:ext>
              </a:extLst>
            </p:cNvPr>
            <p:cNvSpPr txBox="1"/>
            <p:nvPr/>
          </p:nvSpPr>
          <p:spPr>
            <a:xfrm>
              <a:off x="6532615" y="3953486"/>
              <a:ext cx="885246" cy="304432"/>
            </a:xfrm>
            <a:prstGeom prst="rect">
              <a:avLst/>
            </a:prstGeom>
            <a:noFill/>
          </p:spPr>
          <p:txBody>
            <a:bodyPr wrap="none" rtlCol="0" anchor="t">
              <a:noAutofit/>
            </a:bodyPr>
            <a:lstStyle/>
            <a:p>
              <a:pPr algn="ctr"/>
              <a:r>
                <a:rPr lang="zh-CN" altLang="en-US" sz="900" dirty="0">
                  <a:latin typeface="Cambria Math" panose="02040503050406030204" charset="0"/>
                  <a:cs typeface="Cambria Math" panose="02040503050406030204" charset="0"/>
                </a:rPr>
                <a:t>差分</a:t>
              </a:r>
            </a:p>
          </p:txBody>
        </p:sp>
        <mc:AlternateContent xmlns:mc="http://schemas.openxmlformats.org/markup-compatibility/2006" xmlns:a14="http://schemas.microsoft.com/office/drawing/2010/main">
          <mc:Choice Requires="a14">
            <p:sp>
              <p:nvSpPr>
                <p:cNvPr id="7036" name="文本框 7035">
                  <a:extLst>
                    <a:ext uri="{FF2B5EF4-FFF2-40B4-BE49-F238E27FC236}">
                      <a16:creationId xmlns:a16="http://schemas.microsoft.com/office/drawing/2014/main" id="{27EF5387-7B87-D80D-52ED-57A4BD7A1F2A}"/>
                    </a:ext>
                  </a:extLst>
                </p:cNvPr>
                <p:cNvSpPr txBox="1"/>
                <p:nvPr/>
              </p:nvSpPr>
              <p:spPr>
                <a:xfrm>
                  <a:off x="750338" y="330519"/>
                  <a:ext cx="914400" cy="20168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000" b="1" i="1" dirty="0" smtClean="0">
                                <a:latin typeface="Cambria Math" panose="02040503050406030204" pitchFamily="18" charset="0"/>
                              </a:rPr>
                            </m:ctrlPr>
                          </m:sSubSupPr>
                          <m:e>
                            <m:r>
                              <a:rPr lang="en-US" altLang="zh-CN" sz="1000" b="1" i="0" dirty="0" smtClean="0">
                                <a:latin typeface="Cambria Math" panose="02040503050406030204" pitchFamily="18" charset="0"/>
                              </a:rPr>
                              <m:t>𝐅</m:t>
                            </m:r>
                          </m:e>
                          <m:sub>
                            <m:r>
                              <a:rPr lang="en-US" altLang="zh-CN" sz="1000" b="1" i="0" dirty="0">
                                <a:latin typeface="Cambria Math" panose="02040503050406030204" pitchFamily="18" charset="0"/>
                              </a:rPr>
                              <m:t>𝐢</m:t>
                            </m:r>
                          </m:sub>
                          <m:sup>
                            <m:r>
                              <a:rPr lang="en-US" altLang="zh-CN" sz="1000" b="1" i="0" dirty="0" smtClean="0">
                                <a:latin typeface="Cambria Math" panose="02040503050406030204" pitchFamily="18" charset="0"/>
                              </a:rPr>
                              <m:t>𝟏</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36" name="文本框 7035">
                  <a:extLst>
                    <a:ext uri="{FF2B5EF4-FFF2-40B4-BE49-F238E27FC236}">
                      <a16:creationId xmlns:a16="http://schemas.microsoft.com/office/drawing/2014/main" id="{27EF5387-7B87-D80D-52ED-57A4BD7A1F2A}"/>
                    </a:ext>
                  </a:extLst>
                </p:cNvPr>
                <p:cNvSpPr txBox="1">
                  <a:spLocks noRot="1" noChangeAspect="1" noMove="1" noResize="1" noEditPoints="1" noAdjustHandles="1" noChangeArrowheads="1" noChangeShapeType="1" noTextEdit="1"/>
                </p:cNvSpPr>
                <p:nvPr/>
              </p:nvSpPr>
              <p:spPr>
                <a:xfrm>
                  <a:off x="750338" y="330519"/>
                  <a:ext cx="914400" cy="201689"/>
                </a:xfrm>
                <a:prstGeom prst="rect">
                  <a:avLst/>
                </a:prstGeom>
                <a:blipFill>
                  <a:blip r:embed="rId4"/>
                  <a:stretch>
                    <a:fillRect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37" name="文本框 7036">
                  <a:extLst>
                    <a:ext uri="{FF2B5EF4-FFF2-40B4-BE49-F238E27FC236}">
                      <a16:creationId xmlns:a16="http://schemas.microsoft.com/office/drawing/2014/main" id="{FC8E6198-7A11-CFEB-CB6B-1FEDB7DDCE4F}"/>
                    </a:ext>
                  </a:extLst>
                </p:cNvPr>
                <p:cNvSpPr txBox="1"/>
                <p:nvPr/>
              </p:nvSpPr>
              <p:spPr>
                <a:xfrm>
                  <a:off x="757607" y="2593457"/>
                  <a:ext cx="914400" cy="20168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000" b="1" i="1" dirty="0" smtClean="0">
                                <a:latin typeface="Cambria Math" panose="02040503050406030204" pitchFamily="18" charset="0"/>
                              </a:rPr>
                            </m:ctrlPr>
                          </m:sSubSupPr>
                          <m:e>
                            <m:r>
                              <a:rPr lang="en-US" altLang="zh-CN" sz="1000" b="1" i="0" dirty="0" smtClean="0">
                                <a:latin typeface="Cambria Math" panose="02040503050406030204" pitchFamily="18" charset="0"/>
                              </a:rPr>
                              <m:t>𝐅</m:t>
                            </m:r>
                          </m:e>
                          <m:sub>
                            <m:r>
                              <a:rPr lang="en-US" altLang="zh-CN" sz="1000" b="1" i="0" dirty="0">
                                <a:latin typeface="Cambria Math" panose="02040503050406030204" pitchFamily="18" charset="0"/>
                              </a:rPr>
                              <m:t>𝐢</m:t>
                            </m:r>
                          </m:sub>
                          <m:sup>
                            <m:r>
                              <a:rPr lang="en-US" altLang="zh-CN" sz="1000" b="1" i="0" dirty="0" smtClean="0">
                                <a:latin typeface="Cambria Math" panose="02040503050406030204" pitchFamily="18" charset="0"/>
                              </a:rPr>
                              <m:t>𝟐</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37" name="文本框 7036">
                  <a:extLst>
                    <a:ext uri="{FF2B5EF4-FFF2-40B4-BE49-F238E27FC236}">
                      <a16:creationId xmlns:a16="http://schemas.microsoft.com/office/drawing/2014/main" id="{FC8E6198-7A11-CFEB-CB6B-1FEDB7DDCE4F}"/>
                    </a:ext>
                  </a:extLst>
                </p:cNvPr>
                <p:cNvSpPr txBox="1">
                  <a:spLocks noRot="1" noChangeAspect="1" noMove="1" noResize="1" noEditPoints="1" noAdjustHandles="1" noChangeArrowheads="1" noChangeShapeType="1" noTextEdit="1"/>
                </p:cNvSpPr>
                <p:nvPr/>
              </p:nvSpPr>
              <p:spPr>
                <a:xfrm>
                  <a:off x="757607" y="2593457"/>
                  <a:ext cx="914400" cy="201689"/>
                </a:xfrm>
                <a:prstGeom prst="rect">
                  <a:avLst/>
                </a:prstGeom>
                <a:blipFill>
                  <a:blip r:embed="rId5"/>
                  <a:stretch>
                    <a:fillRect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38" name="文本框 7037">
                  <a:extLst>
                    <a:ext uri="{FF2B5EF4-FFF2-40B4-BE49-F238E27FC236}">
                      <a16:creationId xmlns:a16="http://schemas.microsoft.com/office/drawing/2014/main" id="{771E6C5A-EEE0-E320-A29C-04323C6E0736}"/>
                    </a:ext>
                  </a:extLst>
                </p:cNvPr>
                <p:cNvSpPr txBox="1"/>
                <p:nvPr/>
              </p:nvSpPr>
              <p:spPr>
                <a:xfrm>
                  <a:off x="1206287" y="1689819"/>
                  <a:ext cx="470384" cy="22009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1000" b="1" i="1" smtClean="0">
                                <a:latin typeface="Cambria Math" panose="02040503050406030204" pitchFamily="18" charset="0"/>
                              </a:rPr>
                            </m:ctrlPr>
                          </m:sSubPr>
                          <m:e>
                            <m:r>
                              <a:rPr lang="en-US" altLang="zh-CN" sz="1000" b="1" i="0">
                                <a:latin typeface="Cambria Math" panose="02040503050406030204" pitchFamily="18" charset="0"/>
                              </a:rPr>
                              <m:t>𝐒</m:t>
                            </m:r>
                          </m:e>
                          <m:sub>
                            <m:r>
                              <a:rPr lang="en-US" altLang="zh-CN" sz="1000" b="1" i="0" smtClean="0">
                                <a:latin typeface="Cambria Math" panose="02040503050406030204" pitchFamily="18" charset="0"/>
                              </a:rPr>
                              <m:t>𝐢</m:t>
                            </m:r>
                          </m:sub>
                        </m:sSub>
                      </m:oMath>
                    </m:oMathPara>
                  </a14:m>
                  <a:endParaRPr lang="zh-CN" altLang="en-US" sz="900" b="1" dirty="0">
                    <a:latin typeface="Cambria Math" panose="02040503050406030204" charset="0"/>
                    <a:cs typeface="Cambria Math" panose="02040503050406030204" charset="0"/>
                  </a:endParaRPr>
                </a:p>
              </p:txBody>
            </p:sp>
          </mc:Choice>
          <mc:Fallback xmlns="">
            <p:sp>
              <p:nvSpPr>
                <p:cNvPr id="7038" name="文本框 7037">
                  <a:extLst>
                    <a:ext uri="{FF2B5EF4-FFF2-40B4-BE49-F238E27FC236}">
                      <a16:creationId xmlns:a16="http://schemas.microsoft.com/office/drawing/2014/main" id="{771E6C5A-EEE0-E320-A29C-04323C6E0736}"/>
                    </a:ext>
                  </a:extLst>
                </p:cNvPr>
                <p:cNvSpPr txBox="1">
                  <a:spLocks noRot="1" noChangeAspect="1" noMove="1" noResize="1" noEditPoints="1" noAdjustHandles="1" noChangeArrowheads="1" noChangeShapeType="1" noTextEdit="1"/>
                </p:cNvSpPr>
                <p:nvPr/>
              </p:nvSpPr>
              <p:spPr>
                <a:xfrm>
                  <a:off x="1206287" y="1689819"/>
                  <a:ext cx="470384" cy="220099"/>
                </a:xfrm>
                <a:prstGeom prst="rect">
                  <a:avLst/>
                </a:prstGeom>
                <a:blipFill>
                  <a:blip r:embed="rId6"/>
                  <a:stretch>
                    <a:fillRect b="-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39" name="文本框 7038">
                  <a:extLst>
                    <a:ext uri="{FF2B5EF4-FFF2-40B4-BE49-F238E27FC236}">
                      <a16:creationId xmlns:a16="http://schemas.microsoft.com/office/drawing/2014/main" id="{29F3A41E-BDB5-ADDE-26CB-BE308103708A}"/>
                    </a:ext>
                  </a:extLst>
                </p:cNvPr>
                <p:cNvSpPr txBox="1"/>
                <p:nvPr/>
              </p:nvSpPr>
              <p:spPr>
                <a:xfrm>
                  <a:off x="2497006" y="1310546"/>
                  <a:ext cx="470384" cy="22009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900" b="1" i="1" smtClean="0">
                                <a:latin typeface="Cambria Math" panose="02040503050406030204" pitchFamily="18" charset="0"/>
                              </a:rPr>
                            </m:ctrlPr>
                          </m:sSubSupPr>
                          <m:e>
                            <m:r>
                              <a:rPr lang="en-US" altLang="zh-CN" sz="900" b="1" i="1" smtClean="0">
                                <a:latin typeface="Cambria Math" panose="02040503050406030204" pitchFamily="18" charset="0"/>
                              </a:rPr>
                              <m:t>𝑾</m:t>
                            </m:r>
                          </m:e>
                          <m:sub>
                            <m:r>
                              <m:rPr>
                                <m:sty m:val="p"/>
                              </m:rPr>
                              <a:rPr lang="en-US" altLang="zh-CN" sz="900" b="1" i="1">
                                <a:latin typeface="Cambria Math" panose="02040503050406030204" pitchFamily="18" charset="0"/>
                              </a:rPr>
                              <m:t>i</m:t>
                            </m:r>
                          </m:sub>
                          <m:sup>
                            <m:r>
                              <a:rPr lang="en-US" altLang="zh-CN" sz="900" b="1" i="1" smtClean="0">
                                <a:latin typeface="Cambria Math" panose="02040503050406030204" pitchFamily="18" charset="0"/>
                              </a:rPr>
                              <m:t>𝟏</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39" name="文本框 7038">
                  <a:extLst>
                    <a:ext uri="{FF2B5EF4-FFF2-40B4-BE49-F238E27FC236}">
                      <a16:creationId xmlns:a16="http://schemas.microsoft.com/office/drawing/2014/main" id="{29F3A41E-BDB5-ADDE-26CB-BE308103708A}"/>
                    </a:ext>
                  </a:extLst>
                </p:cNvPr>
                <p:cNvSpPr txBox="1">
                  <a:spLocks noRot="1" noChangeAspect="1" noMove="1" noResize="1" noEditPoints="1" noAdjustHandles="1" noChangeArrowheads="1" noChangeShapeType="1" noTextEdit="1"/>
                </p:cNvSpPr>
                <p:nvPr/>
              </p:nvSpPr>
              <p:spPr>
                <a:xfrm>
                  <a:off x="2497006" y="1310546"/>
                  <a:ext cx="470384" cy="220099"/>
                </a:xfrm>
                <a:prstGeom prst="rect">
                  <a:avLst/>
                </a:prstGeom>
                <a:blipFill>
                  <a:blip r:embed="rId7"/>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41" name="文本框 7040">
                  <a:extLst>
                    <a:ext uri="{FF2B5EF4-FFF2-40B4-BE49-F238E27FC236}">
                      <a16:creationId xmlns:a16="http://schemas.microsoft.com/office/drawing/2014/main" id="{00A91830-EF6B-9D4A-CBB9-FFE286AE4D43}"/>
                    </a:ext>
                  </a:extLst>
                </p:cNvPr>
                <p:cNvSpPr txBox="1"/>
                <p:nvPr/>
              </p:nvSpPr>
              <p:spPr>
                <a:xfrm>
                  <a:off x="2543684" y="2391627"/>
                  <a:ext cx="470384" cy="22009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900" b="1" i="1" smtClean="0">
                                <a:latin typeface="Cambria Math" panose="02040503050406030204" pitchFamily="18" charset="0"/>
                              </a:rPr>
                            </m:ctrlPr>
                          </m:sSubSupPr>
                          <m:e>
                            <m:r>
                              <a:rPr lang="en-US" altLang="zh-CN" sz="900" b="1" i="1" smtClean="0">
                                <a:latin typeface="Cambria Math" panose="02040503050406030204" pitchFamily="18" charset="0"/>
                              </a:rPr>
                              <m:t>𝑾</m:t>
                            </m:r>
                          </m:e>
                          <m:sub>
                            <m:r>
                              <m:rPr>
                                <m:sty m:val="p"/>
                              </m:rPr>
                              <a:rPr lang="en-US" altLang="zh-CN" sz="900" b="1" i="1">
                                <a:latin typeface="Cambria Math" panose="02040503050406030204" pitchFamily="18" charset="0"/>
                              </a:rPr>
                              <m:t>i</m:t>
                            </m:r>
                          </m:sub>
                          <m:sup>
                            <m:r>
                              <a:rPr lang="en-US" altLang="zh-CN" sz="900" b="1" i="1" smtClean="0">
                                <a:latin typeface="Cambria Math" panose="02040503050406030204" pitchFamily="18" charset="0"/>
                              </a:rPr>
                              <m:t>𝟐</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41" name="文本框 7040">
                  <a:extLst>
                    <a:ext uri="{FF2B5EF4-FFF2-40B4-BE49-F238E27FC236}">
                      <a16:creationId xmlns:a16="http://schemas.microsoft.com/office/drawing/2014/main" id="{00A91830-EF6B-9D4A-CBB9-FFE286AE4D43}"/>
                    </a:ext>
                  </a:extLst>
                </p:cNvPr>
                <p:cNvSpPr txBox="1">
                  <a:spLocks noRot="1" noChangeAspect="1" noMove="1" noResize="1" noEditPoints="1" noAdjustHandles="1" noChangeArrowheads="1" noChangeShapeType="1" noTextEdit="1"/>
                </p:cNvSpPr>
                <p:nvPr/>
              </p:nvSpPr>
              <p:spPr>
                <a:xfrm>
                  <a:off x="2543684" y="2391627"/>
                  <a:ext cx="470384" cy="220099"/>
                </a:xfrm>
                <a:prstGeom prst="rect">
                  <a:avLst/>
                </a:prstGeom>
                <a:blipFill>
                  <a:blip r:embed="rId8"/>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43" name="文本框 7042">
                  <a:extLst>
                    <a:ext uri="{FF2B5EF4-FFF2-40B4-BE49-F238E27FC236}">
                      <a16:creationId xmlns:a16="http://schemas.microsoft.com/office/drawing/2014/main" id="{772CBA4A-4003-264C-CF4D-A46B3B6A3FCE}"/>
                    </a:ext>
                  </a:extLst>
                </p:cNvPr>
                <p:cNvSpPr txBox="1"/>
                <p:nvPr/>
              </p:nvSpPr>
              <p:spPr>
                <a:xfrm>
                  <a:off x="4414971" y="1144581"/>
                  <a:ext cx="470384" cy="22009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900" b="1" i="1" smtClean="0">
                                <a:latin typeface="Cambria Math" panose="02040503050406030204" pitchFamily="18" charset="0"/>
                              </a:rPr>
                            </m:ctrlPr>
                          </m:sSubSupPr>
                          <m:e>
                            <m:r>
                              <a:rPr lang="en-US" altLang="zh-CN" sz="900" b="1" i="1" smtClean="0">
                                <a:latin typeface="Cambria Math" panose="02040503050406030204" pitchFamily="18" charset="0"/>
                              </a:rPr>
                              <m:t>𝑹</m:t>
                            </m:r>
                          </m:e>
                          <m:sub>
                            <m:r>
                              <m:rPr>
                                <m:sty m:val="p"/>
                              </m:rPr>
                              <a:rPr lang="en-US" altLang="zh-CN" sz="900" b="1" i="1">
                                <a:latin typeface="Cambria Math" panose="02040503050406030204" pitchFamily="18" charset="0"/>
                              </a:rPr>
                              <m:t>i</m:t>
                            </m:r>
                          </m:sub>
                          <m:sup>
                            <m:r>
                              <a:rPr lang="en-US" altLang="zh-CN" sz="900" b="1" i="1" smtClean="0">
                                <a:latin typeface="Cambria Math" panose="02040503050406030204" pitchFamily="18" charset="0"/>
                              </a:rPr>
                              <m:t>𝟏</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43" name="文本框 7042">
                  <a:extLst>
                    <a:ext uri="{FF2B5EF4-FFF2-40B4-BE49-F238E27FC236}">
                      <a16:creationId xmlns:a16="http://schemas.microsoft.com/office/drawing/2014/main" id="{772CBA4A-4003-264C-CF4D-A46B3B6A3FCE}"/>
                    </a:ext>
                  </a:extLst>
                </p:cNvPr>
                <p:cNvSpPr txBox="1">
                  <a:spLocks noRot="1" noChangeAspect="1" noMove="1" noResize="1" noEditPoints="1" noAdjustHandles="1" noChangeArrowheads="1" noChangeShapeType="1" noTextEdit="1"/>
                </p:cNvSpPr>
                <p:nvPr/>
              </p:nvSpPr>
              <p:spPr>
                <a:xfrm>
                  <a:off x="4414971" y="1144581"/>
                  <a:ext cx="470384" cy="220099"/>
                </a:xfrm>
                <a:prstGeom prst="rect">
                  <a:avLst/>
                </a:prstGeom>
                <a:blipFill>
                  <a:blip r:embed="rId9"/>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44" name="文本框 7043">
                  <a:extLst>
                    <a:ext uri="{FF2B5EF4-FFF2-40B4-BE49-F238E27FC236}">
                      <a16:creationId xmlns:a16="http://schemas.microsoft.com/office/drawing/2014/main" id="{E76C24AE-C4B3-3589-AE72-29212F21615F}"/>
                    </a:ext>
                  </a:extLst>
                </p:cNvPr>
                <p:cNvSpPr txBox="1"/>
                <p:nvPr/>
              </p:nvSpPr>
              <p:spPr>
                <a:xfrm>
                  <a:off x="6122158" y="596067"/>
                  <a:ext cx="914400" cy="20168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000" b="1" i="1" dirty="0" smtClean="0">
                                <a:latin typeface="Cambria Math" panose="02040503050406030204" pitchFamily="18" charset="0"/>
                              </a:rPr>
                            </m:ctrlPr>
                          </m:sSubSupPr>
                          <m:e>
                            <m:r>
                              <a:rPr lang="en-US" altLang="zh-CN" sz="1000" b="1" i="0" dirty="0" smtClean="0">
                                <a:latin typeface="Cambria Math" panose="02040503050406030204" pitchFamily="18" charset="0"/>
                              </a:rPr>
                              <m:t>𝐅</m:t>
                            </m:r>
                          </m:e>
                          <m:sub>
                            <m:r>
                              <a:rPr lang="en-US" altLang="zh-CN" sz="1000" b="1" i="0" dirty="0">
                                <a:latin typeface="Cambria Math" panose="02040503050406030204" pitchFamily="18" charset="0"/>
                              </a:rPr>
                              <m:t>𝐢</m:t>
                            </m:r>
                          </m:sub>
                          <m:sup>
                            <m:r>
                              <a:rPr lang="en-US" altLang="zh-CN" sz="1000" b="1" i="0" dirty="0" smtClean="0">
                                <a:latin typeface="Cambria Math" panose="02040503050406030204" pitchFamily="18" charset="0"/>
                              </a:rPr>
                              <m:t>𝟏</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44" name="文本框 7043">
                  <a:extLst>
                    <a:ext uri="{FF2B5EF4-FFF2-40B4-BE49-F238E27FC236}">
                      <a16:creationId xmlns:a16="http://schemas.microsoft.com/office/drawing/2014/main" id="{E76C24AE-C4B3-3589-AE72-29212F21615F}"/>
                    </a:ext>
                  </a:extLst>
                </p:cNvPr>
                <p:cNvSpPr txBox="1">
                  <a:spLocks noRot="1" noChangeAspect="1" noMove="1" noResize="1" noEditPoints="1" noAdjustHandles="1" noChangeArrowheads="1" noChangeShapeType="1" noTextEdit="1"/>
                </p:cNvSpPr>
                <p:nvPr/>
              </p:nvSpPr>
              <p:spPr>
                <a:xfrm>
                  <a:off x="6122158" y="596067"/>
                  <a:ext cx="914400" cy="201689"/>
                </a:xfrm>
                <a:prstGeom prst="rect">
                  <a:avLst/>
                </a:prstGeom>
                <a:blipFill>
                  <a:blip r:embed="rId10"/>
                  <a:stretch>
                    <a:fillRect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45" name="文本框 7044">
                  <a:extLst>
                    <a:ext uri="{FF2B5EF4-FFF2-40B4-BE49-F238E27FC236}">
                      <a16:creationId xmlns:a16="http://schemas.microsoft.com/office/drawing/2014/main" id="{63F5DB83-4DDB-D1F0-BE91-B7E37D496B8E}"/>
                    </a:ext>
                  </a:extLst>
                </p:cNvPr>
                <p:cNvSpPr txBox="1"/>
                <p:nvPr/>
              </p:nvSpPr>
              <p:spPr>
                <a:xfrm>
                  <a:off x="4432263" y="2390204"/>
                  <a:ext cx="470384" cy="22009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900" b="1" i="1" smtClean="0">
                                <a:latin typeface="Cambria Math" panose="02040503050406030204" pitchFamily="18" charset="0"/>
                              </a:rPr>
                            </m:ctrlPr>
                          </m:sSubSupPr>
                          <m:e>
                            <m:r>
                              <a:rPr lang="en-US" altLang="zh-CN" sz="900" b="1" i="1" smtClean="0">
                                <a:latin typeface="Cambria Math" panose="02040503050406030204" pitchFamily="18" charset="0"/>
                              </a:rPr>
                              <m:t>𝑹</m:t>
                            </m:r>
                          </m:e>
                          <m:sub>
                            <m:r>
                              <m:rPr>
                                <m:sty m:val="p"/>
                              </m:rPr>
                              <a:rPr lang="en-US" altLang="zh-CN" sz="900" b="1" i="1">
                                <a:latin typeface="Cambria Math" panose="02040503050406030204" pitchFamily="18" charset="0"/>
                              </a:rPr>
                              <m:t>i</m:t>
                            </m:r>
                          </m:sub>
                          <m:sup>
                            <m:r>
                              <a:rPr lang="en-US" altLang="zh-CN" sz="900" b="1" i="1" smtClean="0">
                                <a:latin typeface="Cambria Math" panose="02040503050406030204" pitchFamily="18" charset="0"/>
                              </a:rPr>
                              <m:t>𝟐</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45" name="文本框 7044">
                  <a:extLst>
                    <a:ext uri="{FF2B5EF4-FFF2-40B4-BE49-F238E27FC236}">
                      <a16:creationId xmlns:a16="http://schemas.microsoft.com/office/drawing/2014/main" id="{63F5DB83-4DDB-D1F0-BE91-B7E37D496B8E}"/>
                    </a:ext>
                  </a:extLst>
                </p:cNvPr>
                <p:cNvSpPr txBox="1">
                  <a:spLocks noRot="1" noChangeAspect="1" noMove="1" noResize="1" noEditPoints="1" noAdjustHandles="1" noChangeArrowheads="1" noChangeShapeType="1" noTextEdit="1"/>
                </p:cNvSpPr>
                <p:nvPr/>
              </p:nvSpPr>
              <p:spPr>
                <a:xfrm>
                  <a:off x="4432263" y="2390204"/>
                  <a:ext cx="470384" cy="220099"/>
                </a:xfrm>
                <a:prstGeom prst="rect">
                  <a:avLst/>
                </a:prstGeom>
                <a:blipFill>
                  <a:blip r:embed="rId11"/>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46" name="文本框 7045">
                  <a:extLst>
                    <a:ext uri="{FF2B5EF4-FFF2-40B4-BE49-F238E27FC236}">
                      <a16:creationId xmlns:a16="http://schemas.microsoft.com/office/drawing/2014/main" id="{AC169C00-88BD-BEFB-8ABB-40EF14EF642B}"/>
                    </a:ext>
                  </a:extLst>
                </p:cNvPr>
                <p:cNvSpPr txBox="1"/>
                <p:nvPr/>
              </p:nvSpPr>
              <p:spPr>
                <a:xfrm>
                  <a:off x="6131173" y="2798319"/>
                  <a:ext cx="914400" cy="20168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000" b="1" i="1" dirty="0" smtClean="0">
                                <a:latin typeface="Cambria Math" panose="02040503050406030204" pitchFamily="18" charset="0"/>
                              </a:rPr>
                            </m:ctrlPr>
                          </m:sSubSupPr>
                          <m:e>
                            <m:r>
                              <a:rPr lang="en-US" altLang="zh-CN" sz="1000" b="1" i="0" dirty="0" smtClean="0">
                                <a:latin typeface="Cambria Math" panose="02040503050406030204" pitchFamily="18" charset="0"/>
                              </a:rPr>
                              <m:t>𝐅</m:t>
                            </m:r>
                          </m:e>
                          <m:sub>
                            <m:r>
                              <a:rPr lang="en-US" altLang="zh-CN" sz="1000" b="1" i="0" dirty="0">
                                <a:latin typeface="Cambria Math" panose="02040503050406030204" pitchFamily="18" charset="0"/>
                              </a:rPr>
                              <m:t>𝐢</m:t>
                            </m:r>
                          </m:sub>
                          <m:sup>
                            <m:r>
                              <a:rPr lang="en-US" altLang="zh-CN" sz="1000" b="1" i="0" dirty="0" smtClean="0">
                                <a:latin typeface="Cambria Math" panose="02040503050406030204" pitchFamily="18" charset="0"/>
                              </a:rPr>
                              <m:t>𝟐</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46" name="文本框 7045">
                  <a:extLst>
                    <a:ext uri="{FF2B5EF4-FFF2-40B4-BE49-F238E27FC236}">
                      <a16:creationId xmlns:a16="http://schemas.microsoft.com/office/drawing/2014/main" id="{AC169C00-88BD-BEFB-8ABB-40EF14EF642B}"/>
                    </a:ext>
                  </a:extLst>
                </p:cNvPr>
                <p:cNvSpPr txBox="1">
                  <a:spLocks noRot="1" noChangeAspect="1" noMove="1" noResize="1" noEditPoints="1" noAdjustHandles="1" noChangeArrowheads="1" noChangeShapeType="1" noTextEdit="1"/>
                </p:cNvSpPr>
                <p:nvPr/>
              </p:nvSpPr>
              <p:spPr>
                <a:xfrm>
                  <a:off x="6131173" y="2798319"/>
                  <a:ext cx="914400" cy="201689"/>
                </a:xfrm>
                <a:prstGeom prst="rect">
                  <a:avLst/>
                </a:prstGeom>
                <a:blipFill>
                  <a:blip r:embed="rId5"/>
                  <a:stretch>
                    <a:fillRect b="-2121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310338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960">
          <a:extLst>
            <a:ext uri="{FF2B5EF4-FFF2-40B4-BE49-F238E27FC236}">
              <a16:creationId xmlns:a16="http://schemas.microsoft.com/office/drawing/2014/main" id="{40D873EA-D1C1-205F-0261-7C5DD6E8A857}"/>
            </a:ext>
          </a:extLst>
        </p:cNvPr>
        <p:cNvGrpSpPr/>
        <p:nvPr/>
      </p:nvGrpSpPr>
      <p:grpSpPr>
        <a:xfrm>
          <a:off x="0" y="0"/>
          <a:ext cx="0" cy="0"/>
          <a:chOff x="0" y="0"/>
          <a:chExt cx="0" cy="0"/>
        </a:xfrm>
      </p:grpSpPr>
      <p:sp>
        <p:nvSpPr>
          <p:cNvPr id="6961" name="Google Shape;6961;p72">
            <a:extLst>
              <a:ext uri="{FF2B5EF4-FFF2-40B4-BE49-F238E27FC236}">
                <a16:creationId xmlns:a16="http://schemas.microsoft.com/office/drawing/2014/main" id="{62095D3B-C20E-76BA-AAB6-C7CC6670ED16}"/>
              </a:ext>
            </a:extLst>
          </p:cNvPr>
          <p:cNvSpPr/>
          <p:nvPr/>
        </p:nvSpPr>
        <p:spPr>
          <a:xfrm>
            <a:off x="6763229" y="6157766"/>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a:extLst>
              <a:ext uri="{FF2B5EF4-FFF2-40B4-BE49-F238E27FC236}">
                <a16:creationId xmlns:a16="http://schemas.microsoft.com/office/drawing/2014/main" id="{E420555A-3EAE-83F6-06C8-5C127E0F3CC2}"/>
              </a:ext>
            </a:extLst>
          </p:cNvPr>
          <p:cNvSpPr/>
          <p:nvPr/>
        </p:nvSpPr>
        <p:spPr>
          <a:xfrm>
            <a:off x="4347696" y="6401872"/>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a:extLst>
              <a:ext uri="{FF2B5EF4-FFF2-40B4-BE49-F238E27FC236}">
                <a16:creationId xmlns:a16="http://schemas.microsoft.com/office/drawing/2014/main" id="{5C406652-D48D-3C5B-AF37-60476B8264EF}"/>
              </a:ext>
            </a:extLst>
          </p:cNvPr>
          <p:cNvSpPr/>
          <p:nvPr/>
        </p:nvSpPr>
        <p:spPr>
          <a:xfrm>
            <a:off x="4440953" y="6401872"/>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a:extLst>
              <a:ext uri="{FF2B5EF4-FFF2-40B4-BE49-F238E27FC236}">
                <a16:creationId xmlns:a16="http://schemas.microsoft.com/office/drawing/2014/main" id="{2CC21520-4867-3AB2-3392-76432A90A9D7}"/>
              </a:ext>
            </a:extLst>
          </p:cNvPr>
          <p:cNvSpPr/>
          <p:nvPr/>
        </p:nvSpPr>
        <p:spPr>
          <a:xfrm>
            <a:off x="4257772" y="6364486"/>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a:extLst>
              <a:ext uri="{FF2B5EF4-FFF2-40B4-BE49-F238E27FC236}">
                <a16:creationId xmlns:a16="http://schemas.microsoft.com/office/drawing/2014/main" id="{660666DD-9AAD-E2C3-141B-2A64410FD286}"/>
              </a:ext>
            </a:extLst>
          </p:cNvPr>
          <p:cNvSpPr/>
          <p:nvPr/>
        </p:nvSpPr>
        <p:spPr>
          <a:xfrm>
            <a:off x="4350191" y="6364183"/>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a:extLst>
              <a:ext uri="{FF2B5EF4-FFF2-40B4-BE49-F238E27FC236}">
                <a16:creationId xmlns:a16="http://schemas.microsoft.com/office/drawing/2014/main" id="{0231E9E6-EAAE-AE6C-4D47-ED1BD8E5BB02}"/>
              </a:ext>
            </a:extLst>
          </p:cNvPr>
          <p:cNvSpPr/>
          <p:nvPr/>
        </p:nvSpPr>
        <p:spPr>
          <a:xfrm>
            <a:off x="4443000" y="6364143"/>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6" name="Google Shape;6986;p72">
            <a:extLst>
              <a:ext uri="{FF2B5EF4-FFF2-40B4-BE49-F238E27FC236}">
                <a16:creationId xmlns:a16="http://schemas.microsoft.com/office/drawing/2014/main" id="{0738192E-B837-EEB9-FCA4-2F6107CA6A34}"/>
              </a:ext>
            </a:extLst>
          </p:cNvPr>
          <p:cNvCxnSpPr/>
          <p:nvPr/>
        </p:nvCxnSpPr>
        <p:spPr>
          <a:xfrm>
            <a:off x="4291113" y="63636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a:extLst>
              <a:ext uri="{FF2B5EF4-FFF2-40B4-BE49-F238E27FC236}">
                <a16:creationId xmlns:a16="http://schemas.microsoft.com/office/drawing/2014/main" id="{BA4DAF3B-A9FC-479B-6C63-D06690146E5A}"/>
              </a:ext>
            </a:extLst>
          </p:cNvPr>
          <p:cNvCxnSpPr/>
          <p:nvPr/>
        </p:nvCxnSpPr>
        <p:spPr>
          <a:xfrm>
            <a:off x="4253329" y="65003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a:extLst>
              <a:ext uri="{FF2B5EF4-FFF2-40B4-BE49-F238E27FC236}">
                <a16:creationId xmlns:a16="http://schemas.microsoft.com/office/drawing/2014/main" id="{724204A6-6847-301A-115C-691FC0D2904C}"/>
              </a:ext>
            </a:extLst>
          </p:cNvPr>
          <p:cNvCxnSpPr/>
          <p:nvPr/>
        </p:nvCxnSpPr>
        <p:spPr>
          <a:xfrm rot="10800000" flipH="1">
            <a:off x="4535977" y="6462844"/>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a:extLst>
              <a:ext uri="{FF2B5EF4-FFF2-40B4-BE49-F238E27FC236}">
                <a16:creationId xmlns:a16="http://schemas.microsoft.com/office/drawing/2014/main" id="{F9C3E1F4-E4E8-C8F5-BD54-B5237AE48570}"/>
              </a:ext>
            </a:extLst>
          </p:cNvPr>
          <p:cNvSpPr/>
          <p:nvPr/>
        </p:nvSpPr>
        <p:spPr>
          <a:xfrm>
            <a:off x="4535625" y="6365080"/>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zh-CN" altLang="en-US"/>
          </a:p>
        </p:txBody>
      </p:sp>
      <p:sp>
        <p:nvSpPr>
          <p:cNvPr id="6991" name="Google Shape;6991;p72">
            <a:extLst>
              <a:ext uri="{FF2B5EF4-FFF2-40B4-BE49-F238E27FC236}">
                <a16:creationId xmlns:a16="http://schemas.microsoft.com/office/drawing/2014/main" id="{9DF4F258-F3CB-CD59-5886-FBA2485F848F}"/>
              </a:ext>
            </a:extLst>
          </p:cNvPr>
          <p:cNvSpPr/>
          <p:nvPr/>
        </p:nvSpPr>
        <p:spPr>
          <a:xfrm>
            <a:off x="4254440" y="6401872"/>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a:extLst>
              <a:ext uri="{FF2B5EF4-FFF2-40B4-BE49-F238E27FC236}">
                <a16:creationId xmlns:a16="http://schemas.microsoft.com/office/drawing/2014/main" id="{F6B05B05-42F3-7A5D-76EC-A640311A9CF4}"/>
              </a:ext>
            </a:extLst>
          </p:cNvPr>
          <p:cNvSpPr/>
          <p:nvPr/>
        </p:nvSpPr>
        <p:spPr>
          <a:xfrm>
            <a:off x="4998757" y="6024366"/>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a:extLst>
              <a:ext uri="{FF2B5EF4-FFF2-40B4-BE49-F238E27FC236}">
                <a16:creationId xmlns:a16="http://schemas.microsoft.com/office/drawing/2014/main" id="{42C69CC0-03E2-8933-113E-C22EEDCD163F}"/>
              </a:ext>
            </a:extLst>
          </p:cNvPr>
          <p:cNvSpPr/>
          <p:nvPr/>
        </p:nvSpPr>
        <p:spPr>
          <a:xfrm>
            <a:off x="4998758" y="6345966"/>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72">
            <a:extLst>
              <a:ext uri="{FF2B5EF4-FFF2-40B4-BE49-F238E27FC236}">
                <a16:creationId xmlns:a16="http://schemas.microsoft.com/office/drawing/2014/main" id="{113FF4C0-FAC0-6F54-1AB0-2FA5174CB09F}"/>
              </a:ext>
            </a:extLst>
          </p:cNvPr>
          <p:cNvCxnSpPr/>
          <p:nvPr/>
        </p:nvCxnSpPr>
        <p:spPr>
          <a:xfrm rot="10800000" flipH="1">
            <a:off x="4567419" y="6431725"/>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6" name="Google Shape;6996;p72">
            <a:extLst>
              <a:ext uri="{FF2B5EF4-FFF2-40B4-BE49-F238E27FC236}">
                <a16:creationId xmlns:a16="http://schemas.microsoft.com/office/drawing/2014/main" id="{7FA13DF5-B9FC-A79F-1ECA-8CA424E8114C}"/>
              </a:ext>
            </a:extLst>
          </p:cNvPr>
          <p:cNvPicPr preferRelativeResize="0"/>
          <p:nvPr/>
        </p:nvPicPr>
        <p:blipFill>
          <a:blip r:embed="rId3"/>
          <a:stretch>
            <a:fillRect/>
          </a:stretch>
        </p:blipFill>
        <p:spPr>
          <a:xfrm flipH="1">
            <a:off x="1648211" y="5579375"/>
            <a:ext cx="1261248" cy="1353248"/>
          </a:xfrm>
          <a:prstGeom prst="rect">
            <a:avLst/>
          </a:prstGeom>
          <a:noFill/>
          <a:ln>
            <a:noFill/>
          </a:ln>
        </p:spPr>
      </p:pic>
      <p:sp>
        <p:nvSpPr>
          <p:cNvPr id="50" name="矩形: 圆角 49">
            <a:extLst>
              <a:ext uri="{FF2B5EF4-FFF2-40B4-BE49-F238E27FC236}">
                <a16:creationId xmlns:a16="http://schemas.microsoft.com/office/drawing/2014/main" id="{F9D38C56-60F0-03C0-EE4E-26D3BE38B8C5}"/>
              </a:ext>
            </a:extLst>
          </p:cNvPr>
          <p:cNvSpPr/>
          <p:nvPr/>
        </p:nvSpPr>
        <p:spPr>
          <a:xfrm>
            <a:off x="-115747" y="-2318316"/>
            <a:ext cx="9259747" cy="2287005"/>
          </a:xfrm>
          <a:prstGeom prst="round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Google Shape;6766;p70">
            <a:extLst>
              <a:ext uri="{FF2B5EF4-FFF2-40B4-BE49-F238E27FC236}">
                <a16:creationId xmlns:a16="http://schemas.microsoft.com/office/drawing/2014/main" id="{15A8B178-0DD1-153B-95B4-EC09A386F9ED}"/>
              </a:ext>
            </a:extLst>
          </p:cNvPr>
          <p:cNvSpPr/>
          <p:nvPr/>
        </p:nvSpPr>
        <p:spPr>
          <a:xfrm rot="5400000">
            <a:off x="804265" y="-2142135"/>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52" name="Google Shape;6766;p70">
            <a:extLst>
              <a:ext uri="{FF2B5EF4-FFF2-40B4-BE49-F238E27FC236}">
                <a16:creationId xmlns:a16="http://schemas.microsoft.com/office/drawing/2014/main" id="{BEE9988F-5FA5-3D5D-9EAB-97E85CABC785}"/>
              </a:ext>
            </a:extLst>
          </p:cNvPr>
          <p:cNvSpPr/>
          <p:nvPr/>
        </p:nvSpPr>
        <p:spPr>
          <a:xfrm rot="5400000">
            <a:off x="828479" y="-1314510"/>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53" name="Google Shape;6766;p70">
            <a:extLst>
              <a:ext uri="{FF2B5EF4-FFF2-40B4-BE49-F238E27FC236}">
                <a16:creationId xmlns:a16="http://schemas.microsoft.com/office/drawing/2014/main" id="{2B48D328-F057-91FE-0ED4-7D6411296BC7}"/>
              </a:ext>
            </a:extLst>
          </p:cNvPr>
          <p:cNvSpPr/>
          <p:nvPr/>
        </p:nvSpPr>
        <p:spPr>
          <a:xfrm rot="5400000">
            <a:off x="828479" y="-521902"/>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cxnSp>
        <p:nvCxnSpPr>
          <p:cNvPr id="55" name="直接箭头连接符 54">
            <a:extLst>
              <a:ext uri="{FF2B5EF4-FFF2-40B4-BE49-F238E27FC236}">
                <a16:creationId xmlns:a16="http://schemas.microsoft.com/office/drawing/2014/main" id="{80F34220-4BA7-55E3-C82F-62A4E22F168F}"/>
              </a:ext>
            </a:extLst>
          </p:cNvPr>
          <p:cNvCxnSpPr>
            <a:endCxn id="51" idx="2"/>
          </p:cNvCxnSpPr>
          <p:nvPr/>
        </p:nvCxnSpPr>
        <p:spPr>
          <a:xfrm>
            <a:off x="101600" y="-2002439"/>
            <a:ext cx="8788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2BB80A4-BC87-8D46-EDC8-7D7974036870}"/>
              </a:ext>
            </a:extLst>
          </p:cNvPr>
          <p:cNvCxnSpPr>
            <a:cxnSpLocks/>
          </p:cNvCxnSpPr>
          <p:nvPr/>
        </p:nvCxnSpPr>
        <p:spPr>
          <a:xfrm>
            <a:off x="101600" y="-1175733"/>
            <a:ext cx="901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6C152651-4681-27A9-C0E5-EBD30BB0D177}"/>
              </a:ext>
            </a:extLst>
          </p:cNvPr>
          <p:cNvSpPr txBox="1"/>
          <p:nvPr/>
        </p:nvSpPr>
        <p:spPr>
          <a:xfrm>
            <a:off x="36793" y="-1398124"/>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stream2</a:t>
            </a:r>
            <a:endParaRPr lang="zh-CN" altLang="en-US" sz="900" dirty="0">
              <a:latin typeface="Cambria Math" panose="02040503050406030204" charset="0"/>
              <a:cs typeface="Cambria Math" panose="02040503050406030204" charset="0"/>
            </a:endParaRPr>
          </a:p>
        </p:txBody>
      </p:sp>
      <p:sp>
        <p:nvSpPr>
          <p:cNvPr id="62" name="文本框 61">
            <a:extLst>
              <a:ext uri="{FF2B5EF4-FFF2-40B4-BE49-F238E27FC236}">
                <a16:creationId xmlns:a16="http://schemas.microsoft.com/office/drawing/2014/main" id="{EC82B5E4-AA25-B7AF-5B9A-EA6F942A92BE}"/>
              </a:ext>
            </a:extLst>
          </p:cNvPr>
          <p:cNvSpPr txBox="1"/>
          <p:nvPr/>
        </p:nvSpPr>
        <p:spPr>
          <a:xfrm>
            <a:off x="36793" y="-587773"/>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stream2</a:t>
            </a:r>
            <a:endParaRPr lang="zh-CN" altLang="en-US" sz="900" dirty="0">
              <a:latin typeface="Cambria Math" panose="02040503050406030204" charset="0"/>
              <a:cs typeface="Cambria Math" panose="02040503050406030204" charset="0"/>
            </a:endParaRPr>
          </a:p>
        </p:txBody>
      </p:sp>
      <p:sp>
        <p:nvSpPr>
          <p:cNvPr id="63" name="文本框 62">
            <a:extLst>
              <a:ext uri="{FF2B5EF4-FFF2-40B4-BE49-F238E27FC236}">
                <a16:creationId xmlns:a16="http://schemas.microsoft.com/office/drawing/2014/main" id="{86303884-89ED-B070-5BFB-94AE2D685371}"/>
              </a:ext>
            </a:extLst>
          </p:cNvPr>
          <p:cNvSpPr txBox="1"/>
          <p:nvPr/>
        </p:nvSpPr>
        <p:spPr>
          <a:xfrm>
            <a:off x="36793" y="-2241185"/>
            <a:ext cx="546100" cy="238746"/>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stream1</a:t>
            </a:r>
            <a:endParaRPr lang="zh-CN" altLang="en-US" sz="900" dirty="0">
              <a:latin typeface="Cambria Math" panose="02040503050406030204" charset="0"/>
              <a:cs typeface="Cambria Math" panose="02040503050406030204" charset="0"/>
            </a:endParaRPr>
          </a:p>
        </p:txBody>
      </p:sp>
      <p:cxnSp>
        <p:nvCxnSpPr>
          <p:cNvPr id="6913" name="直接箭头连接符 6912">
            <a:extLst>
              <a:ext uri="{FF2B5EF4-FFF2-40B4-BE49-F238E27FC236}">
                <a16:creationId xmlns:a16="http://schemas.microsoft.com/office/drawing/2014/main" id="{2E41FCDE-ADA6-367C-FACC-5118C9020A4A}"/>
              </a:ext>
            </a:extLst>
          </p:cNvPr>
          <p:cNvCxnSpPr>
            <a:cxnSpLocks/>
          </p:cNvCxnSpPr>
          <p:nvPr/>
        </p:nvCxnSpPr>
        <p:spPr>
          <a:xfrm>
            <a:off x="90168" y="-382206"/>
            <a:ext cx="901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18" name="直接箭头连接符 6917">
            <a:extLst>
              <a:ext uri="{FF2B5EF4-FFF2-40B4-BE49-F238E27FC236}">
                <a16:creationId xmlns:a16="http://schemas.microsoft.com/office/drawing/2014/main" id="{0644733C-378F-6DCC-0A1F-08AAF61AF770}"/>
              </a:ext>
            </a:extLst>
          </p:cNvPr>
          <p:cNvCxnSpPr>
            <a:cxnSpLocks/>
            <a:stCxn id="52" idx="0"/>
          </p:cNvCxnSpPr>
          <p:nvPr/>
        </p:nvCxnSpPr>
        <p:spPr>
          <a:xfrm flipV="1">
            <a:off x="1284054" y="-1177111"/>
            <a:ext cx="281656" cy="2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2" name="直接箭头连接符 6921">
            <a:extLst>
              <a:ext uri="{FF2B5EF4-FFF2-40B4-BE49-F238E27FC236}">
                <a16:creationId xmlns:a16="http://schemas.microsoft.com/office/drawing/2014/main" id="{FC0A54BD-2BD3-177E-67EA-D3EB23AEC650}"/>
              </a:ext>
            </a:extLst>
          </p:cNvPr>
          <p:cNvCxnSpPr>
            <a:cxnSpLocks/>
            <a:stCxn id="51" idx="0"/>
          </p:cNvCxnSpPr>
          <p:nvPr/>
        </p:nvCxnSpPr>
        <p:spPr>
          <a:xfrm flipV="1">
            <a:off x="1259840" y="-2003736"/>
            <a:ext cx="295196" cy="1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25" name="直接箭头连接符 6924">
            <a:extLst>
              <a:ext uri="{FF2B5EF4-FFF2-40B4-BE49-F238E27FC236}">
                <a16:creationId xmlns:a16="http://schemas.microsoft.com/office/drawing/2014/main" id="{00E00F34-283D-053C-3134-E32E2B4BD168}"/>
              </a:ext>
            </a:extLst>
          </p:cNvPr>
          <p:cNvCxnSpPr>
            <a:cxnSpLocks/>
            <a:stCxn id="53" idx="0"/>
          </p:cNvCxnSpPr>
          <p:nvPr/>
        </p:nvCxnSpPr>
        <p:spPr>
          <a:xfrm>
            <a:off x="1284054" y="-382206"/>
            <a:ext cx="2903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8E123CA4-447B-AB19-EC4B-40812ADCED47}"/>
              </a:ext>
            </a:extLst>
          </p:cNvPr>
          <p:cNvGrpSpPr/>
          <p:nvPr/>
        </p:nvGrpSpPr>
        <p:grpSpPr>
          <a:xfrm>
            <a:off x="19100" y="330519"/>
            <a:ext cx="8423903" cy="4583022"/>
            <a:chOff x="19100" y="330519"/>
            <a:chExt cx="8423903" cy="4583022"/>
          </a:xfrm>
        </p:grpSpPr>
        <p:sp>
          <p:nvSpPr>
            <p:cNvPr id="13" name="流程图: 汇总连接 12">
              <a:extLst>
                <a:ext uri="{FF2B5EF4-FFF2-40B4-BE49-F238E27FC236}">
                  <a16:creationId xmlns:a16="http://schemas.microsoft.com/office/drawing/2014/main" id="{CD6CE19F-0C18-11DB-B5F4-D527E42FFE31}"/>
                </a:ext>
              </a:extLst>
            </p:cNvPr>
            <p:cNvSpPr/>
            <p:nvPr/>
          </p:nvSpPr>
          <p:spPr>
            <a:xfrm>
              <a:off x="2024835" y="1207225"/>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汇总连接 13">
              <a:extLst>
                <a:ext uri="{FF2B5EF4-FFF2-40B4-BE49-F238E27FC236}">
                  <a16:creationId xmlns:a16="http://schemas.microsoft.com/office/drawing/2014/main" id="{6ED8CDCC-5500-E5C9-1AA1-510E174AC9DD}"/>
                </a:ext>
              </a:extLst>
            </p:cNvPr>
            <p:cNvSpPr/>
            <p:nvPr/>
          </p:nvSpPr>
          <p:spPr>
            <a:xfrm>
              <a:off x="2024835" y="2320606"/>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58CC489F-ADDE-23BA-1F2C-42C0768E8560}"/>
                </a:ext>
              </a:extLst>
            </p:cNvPr>
            <p:cNvGrpSpPr/>
            <p:nvPr/>
          </p:nvGrpSpPr>
          <p:grpSpPr>
            <a:xfrm>
              <a:off x="333964" y="1799834"/>
              <a:ext cx="273050" cy="243840"/>
              <a:chOff x="301914" y="1839969"/>
              <a:chExt cx="273050" cy="243840"/>
            </a:xfrm>
          </p:grpSpPr>
          <p:sp>
            <p:nvSpPr>
              <p:cNvPr id="16" name="椭圆 15">
                <a:extLst>
                  <a:ext uri="{FF2B5EF4-FFF2-40B4-BE49-F238E27FC236}">
                    <a16:creationId xmlns:a16="http://schemas.microsoft.com/office/drawing/2014/main" id="{EEB23E3F-204B-229E-D468-0D0F9F7F17FA}"/>
                  </a:ext>
                </a:extLst>
              </p:cNvPr>
              <p:cNvSpPr/>
              <p:nvPr/>
            </p:nvSpPr>
            <p:spPr>
              <a:xfrm>
                <a:off x="301914" y="1839969"/>
                <a:ext cx="273050" cy="24384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30" name="直接连接符 29">
                <a:extLst>
                  <a:ext uri="{FF2B5EF4-FFF2-40B4-BE49-F238E27FC236}">
                    <a16:creationId xmlns:a16="http://schemas.microsoft.com/office/drawing/2014/main" id="{4DC48CC9-3B7B-D473-E804-7A74DCCA98A4}"/>
                  </a:ext>
                </a:extLst>
              </p:cNvPr>
              <p:cNvCxnSpPr>
                <a:cxnSpLocks/>
              </p:cNvCxnSpPr>
              <p:nvPr/>
            </p:nvCxnSpPr>
            <p:spPr>
              <a:xfrm>
                <a:off x="385462" y="1961889"/>
                <a:ext cx="1059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直接箭头连接符 35">
              <a:extLst>
                <a:ext uri="{FF2B5EF4-FFF2-40B4-BE49-F238E27FC236}">
                  <a16:creationId xmlns:a16="http://schemas.microsoft.com/office/drawing/2014/main" id="{FA5E6264-6B16-87C2-76E7-FC8F33506BF5}"/>
                </a:ext>
              </a:extLst>
            </p:cNvPr>
            <p:cNvCxnSpPr>
              <a:cxnSpLocks/>
              <a:endCxn id="16" idx="0"/>
            </p:cNvCxnSpPr>
            <p:nvPr/>
          </p:nvCxnSpPr>
          <p:spPr>
            <a:xfrm>
              <a:off x="468705" y="1136183"/>
              <a:ext cx="1784" cy="663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352B144-E163-6544-A915-2C935C5C859D}"/>
                </a:ext>
              </a:extLst>
            </p:cNvPr>
            <p:cNvCxnSpPr>
              <a:cxnSpLocks/>
              <a:endCxn id="16" idx="4"/>
            </p:cNvCxnSpPr>
            <p:nvPr/>
          </p:nvCxnSpPr>
          <p:spPr>
            <a:xfrm flipV="1">
              <a:off x="468705" y="2043674"/>
              <a:ext cx="1784" cy="579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3F2DBE79-AA8B-7E4E-FE84-C4FBFAE863F4}"/>
                </a:ext>
              </a:extLst>
            </p:cNvPr>
            <p:cNvCxnSpPr>
              <a:cxnSpLocks/>
              <a:endCxn id="54" idx="1"/>
            </p:cNvCxnSpPr>
            <p:nvPr/>
          </p:nvCxnSpPr>
          <p:spPr>
            <a:xfrm>
              <a:off x="729205" y="745936"/>
              <a:ext cx="1908282" cy="8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18C79A2C-3058-AA66-9466-7C897C35B0C5}"/>
                </a:ext>
              </a:extLst>
            </p:cNvPr>
            <p:cNvCxnSpPr>
              <a:cxnSpLocks/>
              <a:endCxn id="57" idx="1"/>
            </p:cNvCxnSpPr>
            <p:nvPr/>
          </p:nvCxnSpPr>
          <p:spPr>
            <a:xfrm>
              <a:off x="729205" y="2917821"/>
              <a:ext cx="1908282" cy="12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6766;p70">
              <a:extLst>
                <a:ext uri="{FF2B5EF4-FFF2-40B4-BE49-F238E27FC236}">
                  <a16:creationId xmlns:a16="http://schemas.microsoft.com/office/drawing/2014/main" id="{26B3A449-39FC-9EB9-B196-875FAE491CEC}"/>
                </a:ext>
              </a:extLst>
            </p:cNvPr>
            <p:cNvSpPr/>
            <p:nvPr/>
          </p:nvSpPr>
          <p:spPr>
            <a:xfrm rot="5400000">
              <a:off x="845063" y="1784938"/>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4" name="Google Shape;6635;p68">
              <a:extLst>
                <a:ext uri="{FF2B5EF4-FFF2-40B4-BE49-F238E27FC236}">
                  <a16:creationId xmlns:a16="http://schemas.microsoft.com/office/drawing/2014/main" id="{F63C205F-6937-6A71-4F06-162AE6FB780A}"/>
                </a:ext>
              </a:extLst>
            </p:cNvPr>
            <p:cNvSpPr/>
            <p:nvPr/>
          </p:nvSpPr>
          <p:spPr>
            <a:xfrm>
              <a:off x="2637487" y="602044"/>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EFREM</a:t>
              </a:r>
              <a:endParaRPr sz="1000" dirty="0"/>
            </a:p>
          </p:txBody>
        </p:sp>
        <p:sp>
          <p:nvSpPr>
            <p:cNvPr id="57" name="Google Shape;6635;p68">
              <a:extLst>
                <a:ext uri="{FF2B5EF4-FFF2-40B4-BE49-F238E27FC236}">
                  <a16:creationId xmlns:a16="http://schemas.microsoft.com/office/drawing/2014/main" id="{2DB0EC88-9131-446B-E425-967795A38B2B}"/>
                </a:ext>
              </a:extLst>
            </p:cNvPr>
            <p:cNvSpPr/>
            <p:nvPr/>
          </p:nvSpPr>
          <p:spPr>
            <a:xfrm>
              <a:off x="2637487" y="2777890"/>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EFREN</a:t>
              </a:r>
              <a:endParaRPr sz="1000" dirty="0"/>
            </a:p>
          </p:txBody>
        </p:sp>
        <p:cxnSp>
          <p:nvCxnSpPr>
            <p:cNvPr id="6936" name="直接箭头连接符 6935">
              <a:extLst>
                <a:ext uri="{FF2B5EF4-FFF2-40B4-BE49-F238E27FC236}">
                  <a16:creationId xmlns:a16="http://schemas.microsoft.com/office/drawing/2014/main" id="{3392BC10-3110-1BF0-1562-265161E9A0BC}"/>
                </a:ext>
              </a:extLst>
            </p:cNvPr>
            <p:cNvCxnSpPr>
              <a:cxnSpLocks/>
              <a:stCxn id="16" idx="6"/>
              <a:endCxn id="49" idx="2"/>
            </p:cNvCxnSpPr>
            <p:nvPr/>
          </p:nvCxnSpPr>
          <p:spPr>
            <a:xfrm>
              <a:off x="607014" y="1921754"/>
              <a:ext cx="414231" cy="2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44" name="流程图: 接点 6943">
              <a:extLst>
                <a:ext uri="{FF2B5EF4-FFF2-40B4-BE49-F238E27FC236}">
                  <a16:creationId xmlns:a16="http://schemas.microsoft.com/office/drawing/2014/main" id="{F94CDC3F-D2FE-4A98-3045-694837D34BAC}"/>
                </a:ext>
              </a:extLst>
            </p:cNvPr>
            <p:cNvSpPr/>
            <p:nvPr/>
          </p:nvSpPr>
          <p:spPr>
            <a:xfrm>
              <a:off x="1611980" y="1808158"/>
              <a:ext cx="279394" cy="243840"/>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dirty="0">
                  <a:solidFill>
                    <a:schemeClr val="tx1"/>
                  </a:solidFill>
                </a:rPr>
                <a:t>δ</a:t>
              </a:r>
              <a:endParaRPr lang="zh-CN" altLang="en-US" dirty="0">
                <a:solidFill>
                  <a:schemeClr val="tx1"/>
                </a:solidFill>
              </a:endParaRPr>
            </a:p>
          </p:txBody>
        </p:sp>
        <p:cxnSp>
          <p:nvCxnSpPr>
            <p:cNvPr id="6946" name="直接箭头连接符 6945">
              <a:extLst>
                <a:ext uri="{FF2B5EF4-FFF2-40B4-BE49-F238E27FC236}">
                  <a16:creationId xmlns:a16="http://schemas.microsoft.com/office/drawing/2014/main" id="{6FFBFA3C-459B-7B6D-E29D-ECC42DC2035E}"/>
                </a:ext>
              </a:extLst>
            </p:cNvPr>
            <p:cNvCxnSpPr>
              <a:stCxn id="49" idx="0"/>
              <a:endCxn id="6944" idx="2"/>
            </p:cNvCxnSpPr>
            <p:nvPr/>
          </p:nvCxnSpPr>
          <p:spPr>
            <a:xfrm>
              <a:off x="1300638" y="1924635"/>
              <a:ext cx="311342" cy="5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0" name="连接符: 肘形 6949">
              <a:extLst>
                <a:ext uri="{FF2B5EF4-FFF2-40B4-BE49-F238E27FC236}">
                  <a16:creationId xmlns:a16="http://schemas.microsoft.com/office/drawing/2014/main" id="{6AB7B963-FF62-F16A-AA07-47E9834E061F}"/>
                </a:ext>
              </a:extLst>
            </p:cNvPr>
            <p:cNvCxnSpPr>
              <a:stCxn id="6944" idx="6"/>
              <a:endCxn id="13" idx="4"/>
            </p:cNvCxnSpPr>
            <p:nvPr/>
          </p:nvCxnSpPr>
          <p:spPr>
            <a:xfrm flipV="1">
              <a:off x="1891374" y="1417676"/>
              <a:ext cx="260461" cy="5124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2" name="连接符: 肘形 6951">
              <a:extLst>
                <a:ext uri="{FF2B5EF4-FFF2-40B4-BE49-F238E27FC236}">
                  <a16:creationId xmlns:a16="http://schemas.microsoft.com/office/drawing/2014/main" id="{6E6DF84F-FD81-BFC6-CF1F-673CC9CCEA7B}"/>
                </a:ext>
              </a:extLst>
            </p:cNvPr>
            <p:cNvCxnSpPr>
              <a:stCxn id="6944" idx="6"/>
              <a:endCxn id="14" idx="0"/>
            </p:cNvCxnSpPr>
            <p:nvPr/>
          </p:nvCxnSpPr>
          <p:spPr>
            <a:xfrm>
              <a:off x="1891374" y="1930078"/>
              <a:ext cx="260461" cy="3905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4" name="直接箭头连接符 6953">
              <a:extLst>
                <a:ext uri="{FF2B5EF4-FFF2-40B4-BE49-F238E27FC236}">
                  <a16:creationId xmlns:a16="http://schemas.microsoft.com/office/drawing/2014/main" id="{DDB7A82F-7583-33F5-88A6-A2E5EF0E6E7B}"/>
                </a:ext>
              </a:extLst>
            </p:cNvPr>
            <p:cNvCxnSpPr>
              <a:endCxn id="13" idx="0"/>
            </p:cNvCxnSpPr>
            <p:nvPr/>
          </p:nvCxnSpPr>
          <p:spPr>
            <a:xfrm>
              <a:off x="2151835" y="754260"/>
              <a:ext cx="0" cy="452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56" name="直接箭头连接符 6955">
              <a:extLst>
                <a:ext uri="{FF2B5EF4-FFF2-40B4-BE49-F238E27FC236}">
                  <a16:creationId xmlns:a16="http://schemas.microsoft.com/office/drawing/2014/main" id="{B5821EE1-CF76-92B4-F048-B6A5B12D2456}"/>
                </a:ext>
              </a:extLst>
            </p:cNvPr>
            <p:cNvCxnSpPr>
              <a:cxnSpLocks/>
              <a:endCxn id="14" idx="4"/>
            </p:cNvCxnSpPr>
            <p:nvPr/>
          </p:nvCxnSpPr>
          <p:spPr>
            <a:xfrm flipV="1">
              <a:off x="2151835" y="2531057"/>
              <a:ext cx="0" cy="399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62" name="流程图: 或者 6961">
              <a:extLst>
                <a:ext uri="{FF2B5EF4-FFF2-40B4-BE49-F238E27FC236}">
                  <a16:creationId xmlns:a16="http://schemas.microsoft.com/office/drawing/2014/main" id="{6C7FDEFF-A77C-F235-CC78-623478A6670C}"/>
                </a:ext>
              </a:extLst>
            </p:cNvPr>
            <p:cNvSpPr/>
            <p:nvPr/>
          </p:nvSpPr>
          <p:spPr>
            <a:xfrm>
              <a:off x="3999329" y="642088"/>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4" name="流程图: 或者 6963">
              <a:extLst>
                <a:ext uri="{FF2B5EF4-FFF2-40B4-BE49-F238E27FC236}">
                  <a16:creationId xmlns:a16="http://schemas.microsoft.com/office/drawing/2014/main" id="{C8885F40-2575-15A4-69A0-F90997D49590}"/>
                </a:ext>
              </a:extLst>
            </p:cNvPr>
            <p:cNvSpPr/>
            <p:nvPr/>
          </p:nvSpPr>
          <p:spPr>
            <a:xfrm>
              <a:off x="4025891" y="2820813"/>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66" name="直接箭头连接符 6965">
              <a:extLst>
                <a:ext uri="{FF2B5EF4-FFF2-40B4-BE49-F238E27FC236}">
                  <a16:creationId xmlns:a16="http://schemas.microsoft.com/office/drawing/2014/main" id="{A4BEEE90-1ADA-8E9F-B000-939346D60C49}"/>
                </a:ext>
              </a:extLst>
            </p:cNvPr>
            <p:cNvCxnSpPr>
              <a:stCxn id="54" idx="3"/>
              <a:endCxn id="6962" idx="2"/>
            </p:cNvCxnSpPr>
            <p:nvPr/>
          </p:nvCxnSpPr>
          <p:spPr>
            <a:xfrm>
              <a:off x="3427129" y="754260"/>
              <a:ext cx="572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67" name="直接箭头连接符 6966">
              <a:extLst>
                <a:ext uri="{FF2B5EF4-FFF2-40B4-BE49-F238E27FC236}">
                  <a16:creationId xmlns:a16="http://schemas.microsoft.com/office/drawing/2014/main" id="{908AC158-B0FC-328B-1401-FF1079C64603}"/>
                </a:ext>
              </a:extLst>
            </p:cNvPr>
            <p:cNvCxnSpPr>
              <a:cxnSpLocks/>
              <a:stCxn id="57" idx="3"/>
              <a:endCxn id="6964" idx="2"/>
            </p:cNvCxnSpPr>
            <p:nvPr/>
          </p:nvCxnSpPr>
          <p:spPr>
            <a:xfrm>
              <a:off x="3427129" y="2930106"/>
              <a:ext cx="598762" cy="28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3" name="连接符: 肘形 6972">
              <a:extLst>
                <a:ext uri="{FF2B5EF4-FFF2-40B4-BE49-F238E27FC236}">
                  <a16:creationId xmlns:a16="http://schemas.microsoft.com/office/drawing/2014/main" id="{61C44047-3C09-C026-EEA1-A1C4316E25E9}"/>
                </a:ext>
              </a:extLst>
            </p:cNvPr>
            <p:cNvCxnSpPr>
              <a:stCxn id="14" idx="6"/>
              <a:endCxn id="6964" idx="0"/>
            </p:cNvCxnSpPr>
            <p:nvPr/>
          </p:nvCxnSpPr>
          <p:spPr>
            <a:xfrm>
              <a:off x="2278835" y="2425832"/>
              <a:ext cx="1874056" cy="3949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75" name="连接符: 肘形 6974">
              <a:extLst>
                <a:ext uri="{FF2B5EF4-FFF2-40B4-BE49-F238E27FC236}">
                  <a16:creationId xmlns:a16="http://schemas.microsoft.com/office/drawing/2014/main" id="{40385378-E18E-E1C0-8A01-881CDD5C2AF6}"/>
                </a:ext>
              </a:extLst>
            </p:cNvPr>
            <p:cNvCxnSpPr>
              <a:cxnSpLocks/>
              <a:stCxn id="13" idx="6"/>
              <a:endCxn id="6962" idx="4"/>
            </p:cNvCxnSpPr>
            <p:nvPr/>
          </p:nvCxnSpPr>
          <p:spPr>
            <a:xfrm flipV="1">
              <a:off x="2278835" y="866431"/>
              <a:ext cx="1847494" cy="4460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97" name="连接符: 肘形 6996">
              <a:extLst>
                <a:ext uri="{FF2B5EF4-FFF2-40B4-BE49-F238E27FC236}">
                  <a16:creationId xmlns:a16="http://schemas.microsoft.com/office/drawing/2014/main" id="{D01DFB04-6E5B-3FBA-2A15-1768CCA916A0}"/>
                </a:ext>
              </a:extLst>
            </p:cNvPr>
            <p:cNvCxnSpPr>
              <a:cxnSpLocks/>
              <a:stCxn id="6962" idx="6"/>
              <a:endCxn id="28" idx="0"/>
            </p:cNvCxnSpPr>
            <p:nvPr/>
          </p:nvCxnSpPr>
          <p:spPr>
            <a:xfrm>
              <a:off x="4253329" y="754260"/>
              <a:ext cx="165713" cy="10236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98" name="连接符: 肘形 6997">
              <a:extLst>
                <a:ext uri="{FF2B5EF4-FFF2-40B4-BE49-F238E27FC236}">
                  <a16:creationId xmlns:a16="http://schemas.microsoft.com/office/drawing/2014/main" id="{4DD77E38-00AC-DE12-B617-8B2FC96FEB96}"/>
                </a:ext>
              </a:extLst>
            </p:cNvPr>
            <p:cNvCxnSpPr>
              <a:cxnSpLocks/>
              <a:stCxn id="6964" idx="6"/>
              <a:endCxn id="28" idx="2"/>
            </p:cNvCxnSpPr>
            <p:nvPr/>
          </p:nvCxnSpPr>
          <p:spPr>
            <a:xfrm flipV="1">
              <a:off x="4279891" y="2082294"/>
              <a:ext cx="139151" cy="85069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6635;p68">
              <a:extLst>
                <a:ext uri="{FF2B5EF4-FFF2-40B4-BE49-F238E27FC236}">
                  <a16:creationId xmlns:a16="http://schemas.microsoft.com/office/drawing/2014/main" id="{2727E563-D112-AFC4-CE9E-3CCEF7EEFB74}"/>
                </a:ext>
              </a:extLst>
            </p:cNvPr>
            <p:cNvSpPr/>
            <p:nvPr/>
          </p:nvSpPr>
          <p:spPr>
            <a:xfrm>
              <a:off x="6287871" y="1799834"/>
              <a:ext cx="789642" cy="304432"/>
            </a:xfrm>
            <a:prstGeom prst="rect">
              <a:avLst/>
            </a:prstGeom>
            <a:solidFill>
              <a:srgbClr val="00B05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DIAM</a:t>
              </a:r>
              <a:endParaRPr sz="1000" dirty="0"/>
            </a:p>
          </p:txBody>
        </p:sp>
        <p:sp>
          <p:nvSpPr>
            <p:cNvPr id="6" name="流程图: 汇总连接 5">
              <a:extLst>
                <a:ext uri="{FF2B5EF4-FFF2-40B4-BE49-F238E27FC236}">
                  <a16:creationId xmlns:a16="http://schemas.microsoft.com/office/drawing/2014/main" id="{763375C3-1B64-3FED-E407-344F7A0022FD}"/>
                </a:ext>
              </a:extLst>
            </p:cNvPr>
            <p:cNvSpPr/>
            <p:nvPr/>
          </p:nvSpPr>
          <p:spPr>
            <a:xfrm>
              <a:off x="5136758" y="1826031"/>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Google Shape;6635;p68">
              <a:extLst>
                <a:ext uri="{FF2B5EF4-FFF2-40B4-BE49-F238E27FC236}">
                  <a16:creationId xmlns:a16="http://schemas.microsoft.com/office/drawing/2014/main" id="{14BFBC3F-AF33-585F-48CF-B5D9BC9625DC}"/>
                </a:ext>
              </a:extLst>
            </p:cNvPr>
            <p:cNvSpPr/>
            <p:nvPr/>
          </p:nvSpPr>
          <p:spPr>
            <a:xfrm>
              <a:off x="4024221" y="1777862"/>
              <a:ext cx="789642" cy="304432"/>
            </a:xfrm>
            <a:prstGeom prst="rect">
              <a:avLst/>
            </a:prstGeom>
            <a:solidFill>
              <a:schemeClr val="accent4">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DAM</a:t>
              </a:r>
              <a:endParaRPr sz="1000" dirty="0"/>
            </a:p>
          </p:txBody>
        </p:sp>
        <p:cxnSp>
          <p:nvCxnSpPr>
            <p:cNvPr id="42" name="连接符: 肘形 41">
              <a:extLst>
                <a:ext uri="{FF2B5EF4-FFF2-40B4-BE49-F238E27FC236}">
                  <a16:creationId xmlns:a16="http://schemas.microsoft.com/office/drawing/2014/main" id="{BBDDEEC5-1706-E6D1-3E8D-79EF28D7060F}"/>
                </a:ext>
              </a:extLst>
            </p:cNvPr>
            <p:cNvCxnSpPr>
              <a:stCxn id="6944" idx="4"/>
              <a:endCxn id="6" idx="4"/>
            </p:cNvCxnSpPr>
            <p:nvPr/>
          </p:nvCxnSpPr>
          <p:spPr>
            <a:xfrm rot="5400000" flipH="1" flipV="1">
              <a:off x="3499959" y="288199"/>
              <a:ext cx="15516" cy="3512081"/>
            </a:xfrm>
            <a:prstGeom prst="bentConnector3">
              <a:avLst>
                <a:gd name="adj1" fmla="val -104769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9931807-DB5A-01CC-94CE-B76AAEF624C8}"/>
                </a:ext>
              </a:extLst>
            </p:cNvPr>
            <p:cNvCxnSpPr>
              <a:stCxn id="28" idx="3"/>
              <a:endCxn id="6" idx="2"/>
            </p:cNvCxnSpPr>
            <p:nvPr/>
          </p:nvCxnSpPr>
          <p:spPr>
            <a:xfrm>
              <a:off x="4813863" y="1930078"/>
              <a:ext cx="322895" cy="1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30" name="Google Shape;6766;p70">
              <a:extLst>
                <a:ext uri="{FF2B5EF4-FFF2-40B4-BE49-F238E27FC236}">
                  <a16:creationId xmlns:a16="http://schemas.microsoft.com/office/drawing/2014/main" id="{26E64AAF-0A1A-27EE-A0A7-AE9C1B901E26}"/>
                </a:ext>
              </a:extLst>
            </p:cNvPr>
            <p:cNvSpPr/>
            <p:nvPr/>
          </p:nvSpPr>
          <p:spPr>
            <a:xfrm rot="5400000">
              <a:off x="5451854" y="1791944"/>
              <a:ext cx="631756" cy="27939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cxnSp>
          <p:nvCxnSpPr>
            <p:cNvPr id="6931" name="直接箭头连接符 6930">
              <a:extLst>
                <a:ext uri="{FF2B5EF4-FFF2-40B4-BE49-F238E27FC236}">
                  <a16:creationId xmlns:a16="http://schemas.microsoft.com/office/drawing/2014/main" id="{48FC9906-6C26-F646-EBDC-6B0C5F033223}"/>
                </a:ext>
              </a:extLst>
            </p:cNvPr>
            <p:cNvCxnSpPr>
              <a:cxnSpLocks/>
              <a:stCxn id="6" idx="6"/>
              <a:endCxn id="6930" idx="2"/>
            </p:cNvCxnSpPr>
            <p:nvPr/>
          </p:nvCxnSpPr>
          <p:spPr>
            <a:xfrm>
              <a:off x="5390758" y="1931257"/>
              <a:ext cx="237278" cy="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35" name="直接箭头连接符 6934">
              <a:extLst>
                <a:ext uri="{FF2B5EF4-FFF2-40B4-BE49-F238E27FC236}">
                  <a16:creationId xmlns:a16="http://schemas.microsoft.com/office/drawing/2014/main" id="{1021F10C-11A5-D168-D517-A48982C560D3}"/>
                </a:ext>
              </a:extLst>
            </p:cNvPr>
            <p:cNvCxnSpPr>
              <a:cxnSpLocks/>
              <a:endCxn id="5" idx="1"/>
            </p:cNvCxnSpPr>
            <p:nvPr/>
          </p:nvCxnSpPr>
          <p:spPr>
            <a:xfrm>
              <a:off x="5907428" y="1941570"/>
              <a:ext cx="380443" cy="10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53" name="流程图: 接点 6952">
              <a:extLst>
                <a:ext uri="{FF2B5EF4-FFF2-40B4-BE49-F238E27FC236}">
                  <a16:creationId xmlns:a16="http://schemas.microsoft.com/office/drawing/2014/main" id="{41BDCF44-5D96-E397-6A62-4CAFC4466778}"/>
                </a:ext>
              </a:extLst>
            </p:cNvPr>
            <p:cNvSpPr/>
            <p:nvPr/>
          </p:nvSpPr>
          <p:spPr>
            <a:xfrm>
              <a:off x="2128975" y="731399"/>
              <a:ext cx="45719" cy="45719"/>
            </a:xfrm>
            <a:prstGeom prst="flowChartConnector">
              <a:avLst/>
            </a:prstGeom>
            <a:solidFill>
              <a:schemeClr val="tx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5" name="流程图: 接点 6954">
              <a:extLst>
                <a:ext uri="{FF2B5EF4-FFF2-40B4-BE49-F238E27FC236}">
                  <a16:creationId xmlns:a16="http://schemas.microsoft.com/office/drawing/2014/main" id="{A0608B41-FA29-2B0A-8A44-733CC3027790}"/>
                </a:ext>
              </a:extLst>
            </p:cNvPr>
            <p:cNvSpPr/>
            <p:nvPr/>
          </p:nvSpPr>
          <p:spPr>
            <a:xfrm>
              <a:off x="2130064" y="2901242"/>
              <a:ext cx="45719" cy="45719"/>
            </a:xfrm>
            <a:prstGeom prst="flowChartConnector">
              <a:avLst/>
            </a:prstGeom>
            <a:solidFill>
              <a:schemeClr val="tx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58" name="连接符: 肘形 6957">
              <a:extLst>
                <a:ext uri="{FF2B5EF4-FFF2-40B4-BE49-F238E27FC236}">
                  <a16:creationId xmlns:a16="http://schemas.microsoft.com/office/drawing/2014/main" id="{154CA4A2-7AA3-DB32-1B95-8321977FA932}"/>
                </a:ext>
              </a:extLst>
            </p:cNvPr>
            <p:cNvCxnSpPr>
              <a:stCxn id="6955" idx="4"/>
              <a:endCxn id="5" idx="2"/>
            </p:cNvCxnSpPr>
            <p:nvPr/>
          </p:nvCxnSpPr>
          <p:spPr>
            <a:xfrm rot="5400000" flipH="1" flipV="1">
              <a:off x="3996460" y="260730"/>
              <a:ext cx="842695" cy="4529768"/>
            </a:xfrm>
            <a:prstGeom prst="bentConnector3">
              <a:avLst>
                <a:gd name="adj1" fmla="val -2712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60" name="连接符: 肘形 6959">
              <a:extLst>
                <a:ext uri="{FF2B5EF4-FFF2-40B4-BE49-F238E27FC236}">
                  <a16:creationId xmlns:a16="http://schemas.microsoft.com/office/drawing/2014/main" id="{FD506679-4BA8-BC23-2D56-2B843115A0DE}"/>
                </a:ext>
              </a:extLst>
            </p:cNvPr>
            <p:cNvCxnSpPr>
              <a:stCxn id="6953" idx="0"/>
              <a:endCxn id="5" idx="0"/>
            </p:cNvCxnSpPr>
            <p:nvPr/>
          </p:nvCxnSpPr>
          <p:spPr>
            <a:xfrm rot="16200000" flipH="1">
              <a:off x="3883045" y="-999812"/>
              <a:ext cx="1068435" cy="4530857"/>
            </a:xfrm>
            <a:prstGeom prst="bentConnector3">
              <a:avLst>
                <a:gd name="adj1" fmla="val -2139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63" name="Google Shape;6980;p72">
              <a:extLst>
                <a:ext uri="{FF2B5EF4-FFF2-40B4-BE49-F238E27FC236}">
                  <a16:creationId xmlns:a16="http://schemas.microsoft.com/office/drawing/2014/main" id="{5E8F5BE7-838A-FB14-7A25-BB93CE0F42C9}"/>
                </a:ext>
              </a:extLst>
            </p:cNvPr>
            <p:cNvSpPr/>
            <p:nvPr/>
          </p:nvSpPr>
          <p:spPr>
            <a:xfrm>
              <a:off x="7682774" y="1542174"/>
              <a:ext cx="725024" cy="698339"/>
            </a:xfrm>
            <a:prstGeom prst="cube">
              <a:avLst>
                <a:gd name="adj" fmla="val 28676"/>
              </a:avLst>
            </a:prstGeom>
            <a:solidFill>
              <a:srgbClr val="F6CA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80;p72">
              <a:extLst>
                <a:ext uri="{FF2B5EF4-FFF2-40B4-BE49-F238E27FC236}">
                  <a16:creationId xmlns:a16="http://schemas.microsoft.com/office/drawing/2014/main" id="{00ABC454-B980-F90F-64EA-9CE1ED4B038B}"/>
                </a:ext>
              </a:extLst>
            </p:cNvPr>
            <p:cNvSpPr/>
            <p:nvPr/>
          </p:nvSpPr>
          <p:spPr>
            <a:xfrm>
              <a:off x="90168" y="437844"/>
              <a:ext cx="725024" cy="698339"/>
            </a:xfrm>
            <a:prstGeom prst="cube">
              <a:avLst>
                <a:gd name="adj" fmla="val 2867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80;p72">
              <a:extLst>
                <a:ext uri="{FF2B5EF4-FFF2-40B4-BE49-F238E27FC236}">
                  <a16:creationId xmlns:a16="http://schemas.microsoft.com/office/drawing/2014/main" id="{8B0753C5-D4B6-4CCB-6637-1ED739816E79}"/>
                </a:ext>
              </a:extLst>
            </p:cNvPr>
            <p:cNvSpPr/>
            <p:nvPr/>
          </p:nvSpPr>
          <p:spPr>
            <a:xfrm>
              <a:off x="19100" y="2636283"/>
              <a:ext cx="725024" cy="698339"/>
            </a:xfrm>
            <a:prstGeom prst="cube">
              <a:avLst>
                <a:gd name="adj" fmla="val 28676"/>
              </a:avLst>
            </a:prstGeom>
            <a:solidFill>
              <a:srgbClr val="FFDDD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8" name="直接箭头连接符 6977">
              <a:extLst>
                <a:ext uri="{FF2B5EF4-FFF2-40B4-BE49-F238E27FC236}">
                  <a16:creationId xmlns:a16="http://schemas.microsoft.com/office/drawing/2014/main" id="{3BC56FDE-305D-89F3-3265-94AB4178EDB7}"/>
                </a:ext>
              </a:extLst>
            </p:cNvPr>
            <p:cNvCxnSpPr>
              <a:cxnSpLocks/>
            </p:cNvCxnSpPr>
            <p:nvPr/>
          </p:nvCxnSpPr>
          <p:spPr>
            <a:xfrm>
              <a:off x="7077455" y="1938848"/>
              <a:ext cx="579366" cy="7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90" name="矩形: 圆角 6989">
              <a:extLst>
                <a:ext uri="{FF2B5EF4-FFF2-40B4-BE49-F238E27FC236}">
                  <a16:creationId xmlns:a16="http://schemas.microsoft.com/office/drawing/2014/main" id="{8B3CB7B6-A441-E58A-1B04-1DBC283F30E4}"/>
                </a:ext>
              </a:extLst>
            </p:cNvPr>
            <p:cNvSpPr/>
            <p:nvPr/>
          </p:nvSpPr>
          <p:spPr>
            <a:xfrm>
              <a:off x="51142" y="3493895"/>
              <a:ext cx="8391861" cy="1352915"/>
            </a:xfrm>
            <a:prstGeom prst="roundRect">
              <a:avLst/>
            </a:prstGeom>
            <a:noFill/>
            <a:ln w="95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9" name="Google Shape;6635;p68">
              <a:extLst>
                <a:ext uri="{FF2B5EF4-FFF2-40B4-BE49-F238E27FC236}">
                  <a16:creationId xmlns:a16="http://schemas.microsoft.com/office/drawing/2014/main" id="{E07134C9-DBF4-2267-0DB4-BC04ACB215DE}"/>
                </a:ext>
              </a:extLst>
            </p:cNvPr>
            <p:cNvSpPr/>
            <p:nvPr/>
          </p:nvSpPr>
          <p:spPr>
            <a:xfrm>
              <a:off x="510996" y="3604678"/>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EFREM</a:t>
              </a:r>
              <a:endParaRPr sz="1000" dirty="0"/>
            </a:p>
          </p:txBody>
        </p:sp>
        <p:sp>
          <p:nvSpPr>
            <p:cNvPr id="7000" name="流程图: 接点 6999">
              <a:extLst>
                <a:ext uri="{FF2B5EF4-FFF2-40B4-BE49-F238E27FC236}">
                  <a16:creationId xmlns:a16="http://schemas.microsoft.com/office/drawing/2014/main" id="{5C4DE0DA-A40D-9CC5-4DA3-9449F0B17095}"/>
                </a:ext>
              </a:extLst>
            </p:cNvPr>
            <p:cNvSpPr/>
            <p:nvPr/>
          </p:nvSpPr>
          <p:spPr>
            <a:xfrm>
              <a:off x="700997" y="4350979"/>
              <a:ext cx="279394" cy="243840"/>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tLang="zh-CN" dirty="0">
                  <a:solidFill>
                    <a:schemeClr val="tx1"/>
                  </a:solidFill>
                </a:rPr>
                <a:t>δ</a:t>
              </a:r>
              <a:endParaRPr lang="zh-CN" altLang="en-US" dirty="0">
                <a:solidFill>
                  <a:schemeClr val="tx1"/>
                </a:solidFill>
              </a:endParaRPr>
            </a:p>
          </p:txBody>
        </p:sp>
        <p:sp>
          <p:nvSpPr>
            <p:cNvPr id="7001" name="流程图: 或者 7000">
              <a:extLst>
                <a:ext uri="{FF2B5EF4-FFF2-40B4-BE49-F238E27FC236}">
                  <a16:creationId xmlns:a16="http://schemas.microsoft.com/office/drawing/2014/main" id="{B85790A1-821C-EEE7-EFA3-12221010CC26}"/>
                </a:ext>
              </a:extLst>
            </p:cNvPr>
            <p:cNvSpPr/>
            <p:nvPr/>
          </p:nvSpPr>
          <p:spPr>
            <a:xfrm>
              <a:off x="2749697" y="4347578"/>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02" name="组合 7001">
              <a:extLst>
                <a:ext uri="{FF2B5EF4-FFF2-40B4-BE49-F238E27FC236}">
                  <a16:creationId xmlns:a16="http://schemas.microsoft.com/office/drawing/2014/main" id="{E6AC3B38-0DA8-D069-E5D7-8933EDE8FD4E}"/>
                </a:ext>
              </a:extLst>
            </p:cNvPr>
            <p:cNvGrpSpPr/>
            <p:nvPr/>
          </p:nvGrpSpPr>
          <p:grpSpPr>
            <a:xfrm>
              <a:off x="6372674" y="4353992"/>
              <a:ext cx="254000" cy="240827"/>
              <a:chOff x="301914" y="1839969"/>
              <a:chExt cx="273050" cy="243840"/>
            </a:xfrm>
          </p:grpSpPr>
          <p:sp>
            <p:nvSpPr>
              <p:cNvPr id="7006" name="椭圆 7005">
                <a:extLst>
                  <a:ext uri="{FF2B5EF4-FFF2-40B4-BE49-F238E27FC236}">
                    <a16:creationId xmlns:a16="http://schemas.microsoft.com/office/drawing/2014/main" id="{3C5982A5-2CEA-0B92-9EA9-DA3E9018815F}"/>
                  </a:ext>
                </a:extLst>
              </p:cNvPr>
              <p:cNvSpPr/>
              <p:nvPr/>
            </p:nvSpPr>
            <p:spPr>
              <a:xfrm>
                <a:off x="301914" y="1839969"/>
                <a:ext cx="273050" cy="243840"/>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7010" name="直接连接符 7009">
                <a:extLst>
                  <a:ext uri="{FF2B5EF4-FFF2-40B4-BE49-F238E27FC236}">
                    <a16:creationId xmlns:a16="http://schemas.microsoft.com/office/drawing/2014/main" id="{3878C780-73A3-4AB0-FDC0-3E5075202DE4}"/>
                  </a:ext>
                </a:extLst>
              </p:cNvPr>
              <p:cNvCxnSpPr>
                <a:cxnSpLocks/>
              </p:cNvCxnSpPr>
              <p:nvPr/>
            </p:nvCxnSpPr>
            <p:spPr>
              <a:xfrm>
                <a:off x="385462" y="1961889"/>
                <a:ext cx="1059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12" name="Google Shape;6635;p68">
              <a:extLst>
                <a:ext uri="{FF2B5EF4-FFF2-40B4-BE49-F238E27FC236}">
                  <a16:creationId xmlns:a16="http://schemas.microsoft.com/office/drawing/2014/main" id="{B90A7337-8A62-E7FE-4887-5BABA78C53C8}"/>
                </a:ext>
              </a:extLst>
            </p:cNvPr>
            <p:cNvSpPr/>
            <p:nvPr/>
          </p:nvSpPr>
          <p:spPr>
            <a:xfrm>
              <a:off x="2514638" y="3599083"/>
              <a:ext cx="789642" cy="304432"/>
            </a:xfrm>
            <a:prstGeom prst="rect">
              <a:avLst/>
            </a:prstGeom>
            <a:solidFill>
              <a:schemeClr val="accent4">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DAM</a:t>
              </a:r>
              <a:endParaRPr sz="1000" dirty="0"/>
            </a:p>
          </p:txBody>
        </p:sp>
        <p:sp>
          <p:nvSpPr>
            <p:cNvPr id="7027" name="Google Shape;6635;p68">
              <a:extLst>
                <a:ext uri="{FF2B5EF4-FFF2-40B4-BE49-F238E27FC236}">
                  <a16:creationId xmlns:a16="http://schemas.microsoft.com/office/drawing/2014/main" id="{6BDFD150-57CF-F6A7-3170-61228B09EDF6}"/>
                </a:ext>
              </a:extLst>
            </p:cNvPr>
            <p:cNvSpPr/>
            <p:nvPr/>
          </p:nvSpPr>
          <p:spPr>
            <a:xfrm>
              <a:off x="4474116" y="3604678"/>
              <a:ext cx="789642" cy="304432"/>
            </a:xfrm>
            <a:prstGeom prst="rect">
              <a:avLst/>
            </a:prstGeom>
            <a:solidFill>
              <a:srgbClr val="00B05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DIA</a:t>
              </a:r>
              <a:r>
                <a:rPr lang="en-US" altLang="zh-CN" sz="1000" dirty="0"/>
                <a:t>M</a:t>
              </a:r>
              <a:endParaRPr sz="1000" dirty="0"/>
            </a:p>
          </p:txBody>
        </p:sp>
        <p:sp>
          <p:nvSpPr>
            <p:cNvPr id="7028" name="流程图: 汇总连接 7027">
              <a:extLst>
                <a:ext uri="{FF2B5EF4-FFF2-40B4-BE49-F238E27FC236}">
                  <a16:creationId xmlns:a16="http://schemas.microsoft.com/office/drawing/2014/main" id="{1786FE2C-0711-A803-EF08-B499F0FC03A1}"/>
                </a:ext>
              </a:extLst>
            </p:cNvPr>
            <p:cNvSpPr/>
            <p:nvPr/>
          </p:nvSpPr>
          <p:spPr>
            <a:xfrm>
              <a:off x="4744757" y="4360515"/>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9" name="文本框 7028">
              <a:extLst>
                <a:ext uri="{FF2B5EF4-FFF2-40B4-BE49-F238E27FC236}">
                  <a16:creationId xmlns:a16="http://schemas.microsoft.com/office/drawing/2014/main" id="{F6ABC5E2-2A5A-0A7E-B905-5FC8CEAAA204}"/>
                </a:ext>
              </a:extLst>
            </p:cNvPr>
            <p:cNvSpPr txBox="1"/>
            <p:nvPr/>
          </p:nvSpPr>
          <p:spPr>
            <a:xfrm>
              <a:off x="421489" y="3969355"/>
              <a:ext cx="885246" cy="304432"/>
            </a:xfrm>
            <a:prstGeom prst="rect">
              <a:avLst/>
            </a:prstGeom>
            <a:noFill/>
          </p:spPr>
          <p:txBody>
            <a:bodyPr wrap="none" rtlCol="0" anchor="t">
              <a:noAutofit/>
            </a:bodyPr>
            <a:lstStyle/>
            <a:p>
              <a:pPr algn="l"/>
              <a:r>
                <a:rPr lang="zh-CN" altLang="en-US" sz="1050" dirty="0"/>
                <a:t>边缘细化模块</a:t>
              </a:r>
              <a:endParaRPr lang="zh-CN" altLang="en-US" sz="900" i="1" dirty="0">
                <a:latin typeface="Cambria Math" panose="02040503050406030204" charset="0"/>
                <a:cs typeface="Cambria Math" panose="02040503050406030204" charset="0"/>
              </a:endParaRPr>
            </a:p>
          </p:txBody>
        </p:sp>
        <p:sp>
          <p:nvSpPr>
            <p:cNvPr id="7030" name="文本框 7029">
              <a:extLst>
                <a:ext uri="{FF2B5EF4-FFF2-40B4-BE49-F238E27FC236}">
                  <a16:creationId xmlns:a16="http://schemas.microsoft.com/office/drawing/2014/main" id="{5917A0A6-7F90-947C-67AC-41762676ECB0}"/>
                </a:ext>
              </a:extLst>
            </p:cNvPr>
            <p:cNvSpPr txBox="1"/>
            <p:nvPr/>
          </p:nvSpPr>
          <p:spPr>
            <a:xfrm>
              <a:off x="2466836" y="3965365"/>
              <a:ext cx="885246" cy="304432"/>
            </a:xfrm>
            <a:prstGeom prst="rect">
              <a:avLst/>
            </a:prstGeom>
            <a:noFill/>
          </p:spPr>
          <p:txBody>
            <a:bodyPr wrap="none" rtlCol="0" anchor="t">
              <a:noAutofit/>
            </a:bodyPr>
            <a:lstStyle/>
            <a:p>
              <a:pPr algn="l"/>
              <a:r>
                <a:rPr lang="zh-CN" altLang="en-US" sz="1050" dirty="0"/>
                <a:t>差分对齐模块</a:t>
              </a:r>
              <a:endParaRPr lang="zh-CN" altLang="en-US" sz="700" i="1" dirty="0">
                <a:latin typeface="Cambria Math" panose="02040503050406030204" charset="0"/>
                <a:cs typeface="Cambria Math" panose="02040503050406030204" charset="0"/>
              </a:endParaRPr>
            </a:p>
          </p:txBody>
        </p:sp>
        <p:sp>
          <p:nvSpPr>
            <p:cNvPr id="7031" name="文本框 7030">
              <a:extLst>
                <a:ext uri="{FF2B5EF4-FFF2-40B4-BE49-F238E27FC236}">
                  <a16:creationId xmlns:a16="http://schemas.microsoft.com/office/drawing/2014/main" id="{AE9DB4A0-035F-5179-5C1B-33FA25B187C6}"/>
                </a:ext>
              </a:extLst>
            </p:cNvPr>
            <p:cNvSpPr txBox="1"/>
            <p:nvPr/>
          </p:nvSpPr>
          <p:spPr>
            <a:xfrm>
              <a:off x="4291113" y="3960006"/>
              <a:ext cx="1219987" cy="304432"/>
            </a:xfrm>
            <a:prstGeom prst="rect">
              <a:avLst/>
            </a:prstGeom>
            <a:noFill/>
          </p:spPr>
          <p:txBody>
            <a:bodyPr wrap="none" rtlCol="0" anchor="t">
              <a:noAutofit/>
            </a:bodyPr>
            <a:lstStyle/>
            <a:p>
              <a:pPr algn="ctr"/>
              <a:r>
                <a:rPr lang="zh-CN" altLang="en-US" sz="1050" dirty="0"/>
                <a:t>差分交互注意力模块</a:t>
              </a:r>
              <a:endParaRPr lang="zh-CN" altLang="en-US" sz="500" i="1" dirty="0">
                <a:latin typeface="Cambria Math" panose="02040503050406030204" charset="0"/>
                <a:cs typeface="Cambria Math" panose="02040503050406030204" charset="0"/>
              </a:endParaRPr>
            </a:p>
          </p:txBody>
        </p:sp>
        <p:sp>
          <p:nvSpPr>
            <p:cNvPr id="7032" name="文本框 7031">
              <a:extLst>
                <a:ext uri="{FF2B5EF4-FFF2-40B4-BE49-F238E27FC236}">
                  <a16:creationId xmlns:a16="http://schemas.microsoft.com/office/drawing/2014/main" id="{BDB49F0B-B999-5396-36E2-489631F6CB22}"/>
                </a:ext>
              </a:extLst>
            </p:cNvPr>
            <p:cNvSpPr txBox="1"/>
            <p:nvPr/>
          </p:nvSpPr>
          <p:spPr>
            <a:xfrm>
              <a:off x="415392" y="4609109"/>
              <a:ext cx="885246" cy="304432"/>
            </a:xfrm>
            <a:prstGeom prst="rect">
              <a:avLst/>
            </a:prstGeom>
            <a:noFill/>
          </p:spPr>
          <p:txBody>
            <a:bodyPr wrap="none" rtlCol="0" anchor="t">
              <a:noAutofit/>
            </a:bodyPr>
            <a:lstStyle/>
            <a:p>
              <a:pPr algn="ctr"/>
              <a:r>
                <a:rPr lang="en-US" altLang="zh-CN" sz="1050" dirty="0"/>
                <a:t>Sigmoid</a:t>
              </a:r>
              <a:endParaRPr lang="zh-CN" altLang="en-US" sz="900" i="1" dirty="0">
                <a:latin typeface="Cambria Math" panose="02040503050406030204" charset="0"/>
                <a:cs typeface="Cambria Math" panose="02040503050406030204" charset="0"/>
              </a:endParaRPr>
            </a:p>
          </p:txBody>
        </p:sp>
        <p:sp>
          <p:nvSpPr>
            <p:cNvPr id="7033" name="文本框 7032">
              <a:extLst>
                <a:ext uri="{FF2B5EF4-FFF2-40B4-BE49-F238E27FC236}">
                  <a16:creationId xmlns:a16="http://schemas.microsoft.com/office/drawing/2014/main" id="{235723BF-4D37-65E1-28EF-3FEB2BB079A5}"/>
                </a:ext>
              </a:extLst>
            </p:cNvPr>
            <p:cNvSpPr txBox="1"/>
            <p:nvPr/>
          </p:nvSpPr>
          <p:spPr>
            <a:xfrm>
              <a:off x="2434074" y="4608159"/>
              <a:ext cx="885246" cy="304432"/>
            </a:xfrm>
            <a:prstGeom prst="rect">
              <a:avLst/>
            </a:prstGeom>
            <a:noFill/>
          </p:spPr>
          <p:txBody>
            <a:bodyPr wrap="none" rtlCol="0" anchor="t">
              <a:noAutofit/>
            </a:bodyPr>
            <a:lstStyle/>
            <a:p>
              <a:pPr algn="ctr"/>
              <a:r>
                <a:rPr lang="zh-CN" altLang="en-US" sz="1050" dirty="0">
                  <a:latin typeface="Cambria Math" panose="02040503050406030204" charset="0"/>
                  <a:cs typeface="Cambria Math" panose="02040503050406030204" charset="0"/>
                </a:rPr>
                <a:t>相加</a:t>
              </a:r>
              <a:endParaRPr lang="zh-CN" altLang="en-US" sz="900" dirty="0">
                <a:latin typeface="Cambria Math" panose="02040503050406030204" charset="0"/>
                <a:cs typeface="Cambria Math" panose="02040503050406030204" charset="0"/>
              </a:endParaRPr>
            </a:p>
          </p:txBody>
        </p:sp>
        <p:sp>
          <p:nvSpPr>
            <p:cNvPr id="7034" name="文本框 7033">
              <a:extLst>
                <a:ext uri="{FF2B5EF4-FFF2-40B4-BE49-F238E27FC236}">
                  <a16:creationId xmlns:a16="http://schemas.microsoft.com/office/drawing/2014/main" id="{CFA159AA-49DE-9D50-146C-583141C6CF70}"/>
                </a:ext>
              </a:extLst>
            </p:cNvPr>
            <p:cNvSpPr txBox="1"/>
            <p:nvPr/>
          </p:nvSpPr>
          <p:spPr>
            <a:xfrm>
              <a:off x="4434961" y="4588013"/>
              <a:ext cx="885246" cy="304432"/>
            </a:xfrm>
            <a:prstGeom prst="rect">
              <a:avLst/>
            </a:prstGeom>
            <a:noFill/>
          </p:spPr>
          <p:txBody>
            <a:bodyPr wrap="none" rtlCol="0" anchor="t">
              <a:noAutofit/>
            </a:bodyPr>
            <a:lstStyle/>
            <a:p>
              <a:pPr algn="ctr"/>
              <a:r>
                <a:rPr lang="zh-CN" altLang="en-US" sz="1050" dirty="0">
                  <a:latin typeface="Cambria Math" panose="02040503050406030204" charset="0"/>
                  <a:cs typeface="Cambria Math" panose="02040503050406030204" charset="0"/>
                </a:rPr>
                <a:t>相乘</a:t>
              </a:r>
              <a:endParaRPr lang="zh-CN" altLang="en-US" sz="900" dirty="0">
                <a:latin typeface="Cambria Math" panose="02040503050406030204" charset="0"/>
                <a:cs typeface="Cambria Math" panose="02040503050406030204" charset="0"/>
              </a:endParaRPr>
            </a:p>
          </p:txBody>
        </p:sp>
        <p:sp>
          <p:nvSpPr>
            <p:cNvPr id="7035" name="文本框 7034">
              <a:extLst>
                <a:ext uri="{FF2B5EF4-FFF2-40B4-BE49-F238E27FC236}">
                  <a16:creationId xmlns:a16="http://schemas.microsoft.com/office/drawing/2014/main" id="{AAC928CC-0205-5894-365C-EB388AE2FEE8}"/>
                </a:ext>
              </a:extLst>
            </p:cNvPr>
            <p:cNvSpPr txBox="1"/>
            <p:nvPr/>
          </p:nvSpPr>
          <p:spPr>
            <a:xfrm>
              <a:off x="6051031" y="4594819"/>
              <a:ext cx="885246" cy="304432"/>
            </a:xfrm>
            <a:prstGeom prst="rect">
              <a:avLst/>
            </a:prstGeom>
            <a:noFill/>
          </p:spPr>
          <p:txBody>
            <a:bodyPr wrap="none" rtlCol="0" anchor="t">
              <a:noAutofit/>
            </a:bodyPr>
            <a:lstStyle/>
            <a:p>
              <a:pPr algn="ctr"/>
              <a:r>
                <a:rPr lang="zh-CN" altLang="en-US" sz="1050" dirty="0">
                  <a:latin typeface="Cambria Math" panose="02040503050406030204" charset="0"/>
                  <a:cs typeface="Cambria Math" panose="02040503050406030204" charset="0"/>
                </a:rPr>
                <a:t>差分</a:t>
              </a:r>
            </a:p>
          </p:txBody>
        </p:sp>
        <mc:AlternateContent xmlns:mc="http://schemas.openxmlformats.org/markup-compatibility/2006" xmlns:a14="http://schemas.microsoft.com/office/drawing/2010/main">
          <mc:Choice Requires="a14">
            <p:sp>
              <p:nvSpPr>
                <p:cNvPr id="7036" name="文本框 7035">
                  <a:extLst>
                    <a:ext uri="{FF2B5EF4-FFF2-40B4-BE49-F238E27FC236}">
                      <a16:creationId xmlns:a16="http://schemas.microsoft.com/office/drawing/2014/main" id="{1587706D-FC1B-7EF0-F859-4F010D174170}"/>
                    </a:ext>
                  </a:extLst>
                </p:cNvPr>
                <p:cNvSpPr txBox="1"/>
                <p:nvPr/>
              </p:nvSpPr>
              <p:spPr>
                <a:xfrm>
                  <a:off x="750338" y="330519"/>
                  <a:ext cx="914400" cy="20168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000" b="1" i="1" dirty="0" smtClean="0">
                                <a:latin typeface="Cambria Math" panose="02040503050406030204" pitchFamily="18" charset="0"/>
                              </a:rPr>
                            </m:ctrlPr>
                          </m:sSubSupPr>
                          <m:e>
                            <m:r>
                              <a:rPr lang="en-US" altLang="zh-CN" sz="1000" b="1" i="0" dirty="0" smtClean="0">
                                <a:latin typeface="Cambria Math" panose="02040503050406030204" pitchFamily="18" charset="0"/>
                              </a:rPr>
                              <m:t>𝐅</m:t>
                            </m:r>
                          </m:e>
                          <m:sub>
                            <m:r>
                              <a:rPr lang="en-US" altLang="zh-CN" sz="1000" b="1" i="0" dirty="0">
                                <a:latin typeface="Cambria Math" panose="02040503050406030204" pitchFamily="18" charset="0"/>
                              </a:rPr>
                              <m:t>𝐢</m:t>
                            </m:r>
                          </m:sub>
                          <m:sup>
                            <m:r>
                              <a:rPr lang="en-US" altLang="zh-CN" sz="1000" b="1" i="0" dirty="0" smtClean="0">
                                <a:latin typeface="Cambria Math" panose="02040503050406030204" pitchFamily="18" charset="0"/>
                              </a:rPr>
                              <m:t>𝟏</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36" name="文本框 7035">
                  <a:extLst>
                    <a:ext uri="{FF2B5EF4-FFF2-40B4-BE49-F238E27FC236}">
                      <a16:creationId xmlns:a16="http://schemas.microsoft.com/office/drawing/2014/main" id="{1587706D-FC1B-7EF0-F859-4F010D174170}"/>
                    </a:ext>
                  </a:extLst>
                </p:cNvPr>
                <p:cNvSpPr txBox="1">
                  <a:spLocks noRot="1" noChangeAspect="1" noMove="1" noResize="1" noEditPoints="1" noAdjustHandles="1" noChangeArrowheads="1" noChangeShapeType="1" noTextEdit="1"/>
                </p:cNvSpPr>
                <p:nvPr/>
              </p:nvSpPr>
              <p:spPr>
                <a:xfrm>
                  <a:off x="750338" y="330519"/>
                  <a:ext cx="914400" cy="201689"/>
                </a:xfrm>
                <a:prstGeom prst="rect">
                  <a:avLst/>
                </a:prstGeom>
                <a:blipFill>
                  <a:blip r:embed="rId4"/>
                  <a:stretch>
                    <a:fillRect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37" name="文本框 7036">
                  <a:extLst>
                    <a:ext uri="{FF2B5EF4-FFF2-40B4-BE49-F238E27FC236}">
                      <a16:creationId xmlns:a16="http://schemas.microsoft.com/office/drawing/2014/main" id="{13F0DA60-BD90-51AB-F0AB-C9FE1F9FD828}"/>
                    </a:ext>
                  </a:extLst>
                </p:cNvPr>
                <p:cNvSpPr txBox="1"/>
                <p:nvPr/>
              </p:nvSpPr>
              <p:spPr>
                <a:xfrm>
                  <a:off x="757607" y="2593457"/>
                  <a:ext cx="914400" cy="20168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000" b="1" i="1" dirty="0" smtClean="0">
                                <a:latin typeface="Cambria Math" panose="02040503050406030204" pitchFamily="18" charset="0"/>
                              </a:rPr>
                            </m:ctrlPr>
                          </m:sSubSupPr>
                          <m:e>
                            <m:r>
                              <a:rPr lang="en-US" altLang="zh-CN" sz="1000" b="1" i="0" dirty="0" smtClean="0">
                                <a:latin typeface="Cambria Math" panose="02040503050406030204" pitchFamily="18" charset="0"/>
                              </a:rPr>
                              <m:t>𝐅</m:t>
                            </m:r>
                          </m:e>
                          <m:sub>
                            <m:r>
                              <a:rPr lang="en-US" altLang="zh-CN" sz="1000" b="1" i="0" dirty="0">
                                <a:latin typeface="Cambria Math" panose="02040503050406030204" pitchFamily="18" charset="0"/>
                              </a:rPr>
                              <m:t>𝐢</m:t>
                            </m:r>
                          </m:sub>
                          <m:sup>
                            <m:r>
                              <a:rPr lang="en-US" altLang="zh-CN" sz="1000" b="1" i="0" dirty="0" smtClean="0">
                                <a:latin typeface="Cambria Math" panose="02040503050406030204" pitchFamily="18" charset="0"/>
                              </a:rPr>
                              <m:t>𝟐</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37" name="文本框 7036">
                  <a:extLst>
                    <a:ext uri="{FF2B5EF4-FFF2-40B4-BE49-F238E27FC236}">
                      <a16:creationId xmlns:a16="http://schemas.microsoft.com/office/drawing/2014/main" id="{13F0DA60-BD90-51AB-F0AB-C9FE1F9FD828}"/>
                    </a:ext>
                  </a:extLst>
                </p:cNvPr>
                <p:cNvSpPr txBox="1">
                  <a:spLocks noRot="1" noChangeAspect="1" noMove="1" noResize="1" noEditPoints="1" noAdjustHandles="1" noChangeArrowheads="1" noChangeShapeType="1" noTextEdit="1"/>
                </p:cNvSpPr>
                <p:nvPr/>
              </p:nvSpPr>
              <p:spPr>
                <a:xfrm>
                  <a:off x="757607" y="2593457"/>
                  <a:ext cx="914400" cy="201689"/>
                </a:xfrm>
                <a:prstGeom prst="rect">
                  <a:avLst/>
                </a:prstGeom>
                <a:blipFill>
                  <a:blip r:embed="rId5"/>
                  <a:stretch>
                    <a:fillRect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39" name="文本框 7038">
                  <a:extLst>
                    <a:ext uri="{FF2B5EF4-FFF2-40B4-BE49-F238E27FC236}">
                      <a16:creationId xmlns:a16="http://schemas.microsoft.com/office/drawing/2014/main" id="{1849AA83-C7A1-147D-3D9B-46D9D55734D8}"/>
                    </a:ext>
                  </a:extLst>
                </p:cNvPr>
                <p:cNvSpPr txBox="1"/>
                <p:nvPr/>
              </p:nvSpPr>
              <p:spPr>
                <a:xfrm>
                  <a:off x="2497006" y="1310546"/>
                  <a:ext cx="470384" cy="22009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900" b="1" i="1" smtClean="0">
                                <a:latin typeface="Cambria Math" panose="02040503050406030204" pitchFamily="18" charset="0"/>
                              </a:rPr>
                            </m:ctrlPr>
                          </m:sSubSupPr>
                          <m:e>
                            <m:r>
                              <a:rPr lang="en-US" altLang="zh-CN" sz="900" b="1" i="1" smtClean="0">
                                <a:latin typeface="Cambria Math" panose="02040503050406030204" pitchFamily="18" charset="0"/>
                              </a:rPr>
                              <m:t>𝑾</m:t>
                            </m:r>
                          </m:e>
                          <m:sub>
                            <m:r>
                              <m:rPr>
                                <m:sty m:val="p"/>
                              </m:rPr>
                              <a:rPr lang="en-US" altLang="zh-CN" sz="900" b="1" i="1">
                                <a:latin typeface="Cambria Math" panose="02040503050406030204" pitchFamily="18" charset="0"/>
                              </a:rPr>
                              <m:t>i</m:t>
                            </m:r>
                          </m:sub>
                          <m:sup>
                            <m:r>
                              <a:rPr lang="en-US" altLang="zh-CN" sz="900" b="1" i="1" smtClean="0">
                                <a:latin typeface="Cambria Math" panose="02040503050406030204" pitchFamily="18" charset="0"/>
                              </a:rPr>
                              <m:t>𝟏</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39" name="文本框 7038">
                  <a:extLst>
                    <a:ext uri="{FF2B5EF4-FFF2-40B4-BE49-F238E27FC236}">
                      <a16:creationId xmlns:a16="http://schemas.microsoft.com/office/drawing/2014/main" id="{1849AA83-C7A1-147D-3D9B-46D9D55734D8}"/>
                    </a:ext>
                  </a:extLst>
                </p:cNvPr>
                <p:cNvSpPr txBox="1">
                  <a:spLocks noRot="1" noChangeAspect="1" noMove="1" noResize="1" noEditPoints="1" noAdjustHandles="1" noChangeArrowheads="1" noChangeShapeType="1" noTextEdit="1"/>
                </p:cNvSpPr>
                <p:nvPr/>
              </p:nvSpPr>
              <p:spPr>
                <a:xfrm>
                  <a:off x="2497006" y="1310546"/>
                  <a:ext cx="470384" cy="220099"/>
                </a:xfrm>
                <a:prstGeom prst="rect">
                  <a:avLst/>
                </a:prstGeom>
                <a:blipFill>
                  <a:blip r:embed="rId6"/>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41" name="文本框 7040">
                  <a:extLst>
                    <a:ext uri="{FF2B5EF4-FFF2-40B4-BE49-F238E27FC236}">
                      <a16:creationId xmlns:a16="http://schemas.microsoft.com/office/drawing/2014/main" id="{3F7480C6-603D-8821-6C22-4CF9EB25F0C3}"/>
                    </a:ext>
                  </a:extLst>
                </p:cNvPr>
                <p:cNvSpPr txBox="1"/>
                <p:nvPr/>
              </p:nvSpPr>
              <p:spPr>
                <a:xfrm>
                  <a:off x="2543684" y="2391627"/>
                  <a:ext cx="470384" cy="22009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900" b="1" i="1" smtClean="0">
                                <a:latin typeface="Cambria Math" panose="02040503050406030204" pitchFamily="18" charset="0"/>
                              </a:rPr>
                            </m:ctrlPr>
                          </m:sSubSupPr>
                          <m:e>
                            <m:r>
                              <a:rPr lang="en-US" altLang="zh-CN" sz="900" b="1" i="1" smtClean="0">
                                <a:latin typeface="Cambria Math" panose="02040503050406030204" pitchFamily="18" charset="0"/>
                              </a:rPr>
                              <m:t>𝑾</m:t>
                            </m:r>
                          </m:e>
                          <m:sub>
                            <m:r>
                              <m:rPr>
                                <m:sty m:val="p"/>
                              </m:rPr>
                              <a:rPr lang="en-US" altLang="zh-CN" sz="900" b="1" i="1">
                                <a:latin typeface="Cambria Math" panose="02040503050406030204" pitchFamily="18" charset="0"/>
                              </a:rPr>
                              <m:t>i</m:t>
                            </m:r>
                          </m:sub>
                          <m:sup>
                            <m:r>
                              <a:rPr lang="en-US" altLang="zh-CN" sz="900" b="1" i="1" smtClean="0">
                                <a:latin typeface="Cambria Math" panose="02040503050406030204" pitchFamily="18" charset="0"/>
                              </a:rPr>
                              <m:t>𝟐</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41" name="文本框 7040">
                  <a:extLst>
                    <a:ext uri="{FF2B5EF4-FFF2-40B4-BE49-F238E27FC236}">
                      <a16:creationId xmlns:a16="http://schemas.microsoft.com/office/drawing/2014/main" id="{3F7480C6-603D-8821-6C22-4CF9EB25F0C3}"/>
                    </a:ext>
                  </a:extLst>
                </p:cNvPr>
                <p:cNvSpPr txBox="1">
                  <a:spLocks noRot="1" noChangeAspect="1" noMove="1" noResize="1" noEditPoints="1" noAdjustHandles="1" noChangeArrowheads="1" noChangeShapeType="1" noTextEdit="1"/>
                </p:cNvSpPr>
                <p:nvPr/>
              </p:nvSpPr>
              <p:spPr>
                <a:xfrm>
                  <a:off x="2543684" y="2391627"/>
                  <a:ext cx="470384" cy="220099"/>
                </a:xfrm>
                <a:prstGeom prst="rect">
                  <a:avLst/>
                </a:prstGeom>
                <a:blipFill>
                  <a:blip r:embed="rId7"/>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43" name="文本框 7042">
                  <a:extLst>
                    <a:ext uri="{FF2B5EF4-FFF2-40B4-BE49-F238E27FC236}">
                      <a16:creationId xmlns:a16="http://schemas.microsoft.com/office/drawing/2014/main" id="{C60CE951-30E7-B4E6-4123-0AC73D08A5CB}"/>
                    </a:ext>
                  </a:extLst>
                </p:cNvPr>
                <p:cNvSpPr txBox="1"/>
                <p:nvPr/>
              </p:nvSpPr>
              <p:spPr>
                <a:xfrm>
                  <a:off x="4414971" y="1144581"/>
                  <a:ext cx="470384" cy="22009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900" b="1" i="1" smtClean="0">
                                <a:latin typeface="Cambria Math" panose="02040503050406030204" pitchFamily="18" charset="0"/>
                              </a:rPr>
                            </m:ctrlPr>
                          </m:sSubSupPr>
                          <m:e>
                            <m:r>
                              <a:rPr lang="en-US" altLang="zh-CN" sz="900" b="1" i="1" smtClean="0">
                                <a:latin typeface="Cambria Math" panose="02040503050406030204" pitchFamily="18" charset="0"/>
                              </a:rPr>
                              <m:t>𝑹</m:t>
                            </m:r>
                          </m:e>
                          <m:sub>
                            <m:r>
                              <m:rPr>
                                <m:sty m:val="p"/>
                              </m:rPr>
                              <a:rPr lang="en-US" altLang="zh-CN" sz="900" b="1" i="1">
                                <a:latin typeface="Cambria Math" panose="02040503050406030204" pitchFamily="18" charset="0"/>
                              </a:rPr>
                              <m:t>i</m:t>
                            </m:r>
                          </m:sub>
                          <m:sup>
                            <m:r>
                              <a:rPr lang="en-US" altLang="zh-CN" sz="900" b="1" i="1" smtClean="0">
                                <a:latin typeface="Cambria Math" panose="02040503050406030204" pitchFamily="18" charset="0"/>
                              </a:rPr>
                              <m:t>𝟏</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43" name="文本框 7042">
                  <a:extLst>
                    <a:ext uri="{FF2B5EF4-FFF2-40B4-BE49-F238E27FC236}">
                      <a16:creationId xmlns:a16="http://schemas.microsoft.com/office/drawing/2014/main" id="{C60CE951-30E7-B4E6-4123-0AC73D08A5CB}"/>
                    </a:ext>
                  </a:extLst>
                </p:cNvPr>
                <p:cNvSpPr txBox="1">
                  <a:spLocks noRot="1" noChangeAspect="1" noMove="1" noResize="1" noEditPoints="1" noAdjustHandles="1" noChangeArrowheads="1" noChangeShapeType="1" noTextEdit="1"/>
                </p:cNvSpPr>
                <p:nvPr/>
              </p:nvSpPr>
              <p:spPr>
                <a:xfrm>
                  <a:off x="4414971" y="1144581"/>
                  <a:ext cx="470384" cy="220099"/>
                </a:xfrm>
                <a:prstGeom prst="rect">
                  <a:avLst/>
                </a:prstGeom>
                <a:blipFill>
                  <a:blip r:embed="rId8"/>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44" name="文本框 7043">
                  <a:extLst>
                    <a:ext uri="{FF2B5EF4-FFF2-40B4-BE49-F238E27FC236}">
                      <a16:creationId xmlns:a16="http://schemas.microsoft.com/office/drawing/2014/main" id="{7248E8E7-797D-5DC1-1F2E-11BA12B6F5DD}"/>
                    </a:ext>
                  </a:extLst>
                </p:cNvPr>
                <p:cNvSpPr txBox="1"/>
                <p:nvPr/>
              </p:nvSpPr>
              <p:spPr>
                <a:xfrm>
                  <a:off x="6122158" y="596067"/>
                  <a:ext cx="914400" cy="20168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000" b="1" i="1" dirty="0" smtClean="0">
                                <a:latin typeface="Cambria Math" panose="02040503050406030204" pitchFamily="18" charset="0"/>
                              </a:rPr>
                            </m:ctrlPr>
                          </m:sSubSupPr>
                          <m:e>
                            <m:r>
                              <a:rPr lang="en-US" altLang="zh-CN" sz="1000" b="1" i="0" dirty="0" smtClean="0">
                                <a:latin typeface="Cambria Math" panose="02040503050406030204" pitchFamily="18" charset="0"/>
                              </a:rPr>
                              <m:t>𝐅</m:t>
                            </m:r>
                          </m:e>
                          <m:sub>
                            <m:r>
                              <a:rPr lang="en-US" altLang="zh-CN" sz="1000" b="1" i="0" dirty="0">
                                <a:latin typeface="Cambria Math" panose="02040503050406030204" pitchFamily="18" charset="0"/>
                              </a:rPr>
                              <m:t>𝐢</m:t>
                            </m:r>
                          </m:sub>
                          <m:sup>
                            <m:r>
                              <a:rPr lang="en-US" altLang="zh-CN" sz="1000" b="1" i="0" dirty="0" smtClean="0">
                                <a:latin typeface="Cambria Math" panose="02040503050406030204" pitchFamily="18" charset="0"/>
                              </a:rPr>
                              <m:t>𝟏</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44" name="文本框 7043">
                  <a:extLst>
                    <a:ext uri="{FF2B5EF4-FFF2-40B4-BE49-F238E27FC236}">
                      <a16:creationId xmlns:a16="http://schemas.microsoft.com/office/drawing/2014/main" id="{7248E8E7-797D-5DC1-1F2E-11BA12B6F5DD}"/>
                    </a:ext>
                  </a:extLst>
                </p:cNvPr>
                <p:cNvSpPr txBox="1">
                  <a:spLocks noRot="1" noChangeAspect="1" noMove="1" noResize="1" noEditPoints="1" noAdjustHandles="1" noChangeArrowheads="1" noChangeShapeType="1" noTextEdit="1"/>
                </p:cNvSpPr>
                <p:nvPr/>
              </p:nvSpPr>
              <p:spPr>
                <a:xfrm>
                  <a:off x="6122158" y="596067"/>
                  <a:ext cx="914400" cy="201689"/>
                </a:xfrm>
                <a:prstGeom prst="rect">
                  <a:avLst/>
                </a:prstGeom>
                <a:blipFill>
                  <a:blip r:embed="rId9"/>
                  <a:stretch>
                    <a:fillRect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45" name="文本框 7044">
                  <a:extLst>
                    <a:ext uri="{FF2B5EF4-FFF2-40B4-BE49-F238E27FC236}">
                      <a16:creationId xmlns:a16="http://schemas.microsoft.com/office/drawing/2014/main" id="{A1158292-FFCD-EF74-1203-F4A258CA4343}"/>
                    </a:ext>
                  </a:extLst>
                </p:cNvPr>
                <p:cNvSpPr txBox="1"/>
                <p:nvPr/>
              </p:nvSpPr>
              <p:spPr>
                <a:xfrm>
                  <a:off x="4432263" y="2390204"/>
                  <a:ext cx="470384" cy="22009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900" b="1" i="1" smtClean="0">
                                <a:latin typeface="Cambria Math" panose="02040503050406030204" pitchFamily="18" charset="0"/>
                              </a:rPr>
                            </m:ctrlPr>
                          </m:sSubSupPr>
                          <m:e>
                            <m:r>
                              <a:rPr lang="en-US" altLang="zh-CN" sz="900" b="1" i="1" smtClean="0">
                                <a:latin typeface="Cambria Math" panose="02040503050406030204" pitchFamily="18" charset="0"/>
                              </a:rPr>
                              <m:t>𝑹</m:t>
                            </m:r>
                          </m:e>
                          <m:sub>
                            <m:r>
                              <m:rPr>
                                <m:sty m:val="p"/>
                              </m:rPr>
                              <a:rPr lang="en-US" altLang="zh-CN" sz="900" b="1" i="1">
                                <a:latin typeface="Cambria Math" panose="02040503050406030204" pitchFamily="18" charset="0"/>
                              </a:rPr>
                              <m:t>i</m:t>
                            </m:r>
                          </m:sub>
                          <m:sup>
                            <m:r>
                              <a:rPr lang="en-US" altLang="zh-CN" sz="900" b="1" i="1" smtClean="0">
                                <a:latin typeface="Cambria Math" panose="02040503050406030204" pitchFamily="18" charset="0"/>
                              </a:rPr>
                              <m:t>𝟐</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45" name="文本框 7044">
                  <a:extLst>
                    <a:ext uri="{FF2B5EF4-FFF2-40B4-BE49-F238E27FC236}">
                      <a16:creationId xmlns:a16="http://schemas.microsoft.com/office/drawing/2014/main" id="{A1158292-FFCD-EF74-1203-F4A258CA4343}"/>
                    </a:ext>
                  </a:extLst>
                </p:cNvPr>
                <p:cNvSpPr txBox="1">
                  <a:spLocks noRot="1" noChangeAspect="1" noMove="1" noResize="1" noEditPoints="1" noAdjustHandles="1" noChangeArrowheads="1" noChangeShapeType="1" noTextEdit="1"/>
                </p:cNvSpPr>
                <p:nvPr/>
              </p:nvSpPr>
              <p:spPr>
                <a:xfrm>
                  <a:off x="4432263" y="2390204"/>
                  <a:ext cx="470384" cy="220099"/>
                </a:xfrm>
                <a:prstGeom prst="rect">
                  <a:avLst/>
                </a:prstGeom>
                <a:blipFill>
                  <a:blip r:embed="rId10"/>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46" name="文本框 7045">
                  <a:extLst>
                    <a:ext uri="{FF2B5EF4-FFF2-40B4-BE49-F238E27FC236}">
                      <a16:creationId xmlns:a16="http://schemas.microsoft.com/office/drawing/2014/main" id="{8B4E913F-BCDD-7D3A-8B30-B4B623A24752}"/>
                    </a:ext>
                  </a:extLst>
                </p:cNvPr>
                <p:cNvSpPr txBox="1"/>
                <p:nvPr/>
              </p:nvSpPr>
              <p:spPr>
                <a:xfrm>
                  <a:off x="6131173" y="2798319"/>
                  <a:ext cx="914400" cy="20168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000" b="1" i="1" dirty="0" smtClean="0">
                                <a:latin typeface="Cambria Math" panose="02040503050406030204" pitchFamily="18" charset="0"/>
                              </a:rPr>
                            </m:ctrlPr>
                          </m:sSubSupPr>
                          <m:e>
                            <m:r>
                              <a:rPr lang="en-US" altLang="zh-CN" sz="1000" b="1" i="0" dirty="0" smtClean="0">
                                <a:latin typeface="Cambria Math" panose="02040503050406030204" pitchFamily="18" charset="0"/>
                              </a:rPr>
                              <m:t>𝐅</m:t>
                            </m:r>
                          </m:e>
                          <m:sub>
                            <m:r>
                              <a:rPr lang="en-US" altLang="zh-CN" sz="1000" b="1" i="0" dirty="0">
                                <a:latin typeface="Cambria Math" panose="02040503050406030204" pitchFamily="18" charset="0"/>
                              </a:rPr>
                              <m:t>𝐢</m:t>
                            </m:r>
                          </m:sub>
                          <m:sup>
                            <m:r>
                              <a:rPr lang="en-US" altLang="zh-CN" sz="1000" b="1" i="0" dirty="0" smtClean="0">
                                <a:latin typeface="Cambria Math" panose="02040503050406030204" pitchFamily="18" charset="0"/>
                              </a:rPr>
                              <m:t>𝟐</m:t>
                            </m:r>
                          </m:sup>
                        </m:sSubSup>
                      </m:oMath>
                    </m:oMathPara>
                  </a14:m>
                  <a:endParaRPr lang="zh-CN" altLang="en-US" sz="900" b="1" dirty="0">
                    <a:latin typeface="Cambria Math" panose="02040503050406030204" charset="0"/>
                    <a:cs typeface="Cambria Math" panose="02040503050406030204" charset="0"/>
                  </a:endParaRPr>
                </a:p>
              </p:txBody>
            </p:sp>
          </mc:Choice>
          <mc:Fallback xmlns="">
            <p:sp>
              <p:nvSpPr>
                <p:cNvPr id="7046" name="文本框 7045">
                  <a:extLst>
                    <a:ext uri="{FF2B5EF4-FFF2-40B4-BE49-F238E27FC236}">
                      <a16:creationId xmlns:a16="http://schemas.microsoft.com/office/drawing/2014/main" id="{8B4E913F-BCDD-7D3A-8B30-B4B623A24752}"/>
                    </a:ext>
                  </a:extLst>
                </p:cNvPr>
                <p:cNvSpPr txBox="1">
                  <a:spLocks noRot="1" noChangeAspect="1" noMove="1" noResize="1" noEditPoints="1" noAdjustHandles="1" noChangeArrowheads="1" noChangeShapeType="1" noTextEdit="1"/>
                </p:cNvSpPr>
                <p:nvPr/>
              </p:nvSpPr>
              <p:spPr>
                <a:xfrm>
                  <a:off x="6131173" y="2798319"/>
                  <a:ext cx="914400" cy="201689"/>
                </a:xfrm>
                <a:prstGeom prst="rect">
                  <a:avLst/>
                </a:prstGeom>
                <a:blipFill>
                  <a:blip r:embed="rId5"/>
                  <a:stretch>
                    <a:fillRect b="-21212"/>
                  </a:stretch>
                </a:blipFill>
              </p:spPr>
              <p:txBody>
                <a:bodyPr/>
                <a:lstStyle/>
                <a:p>
                  <a:r>
                    <a:rPr lang="zh-CN" altLang="en-US">
                      <a:noFill/>
                    </a:rPr>
                    <a:t> </a:t>
                  </a:r>
                </a:p>
              </p:txBody>
            </p:sp>
          </mc:Fallback>
        </mc:AlternateContent>
        <p:sp>
          <p:nvSpPr>
            <p:cNvPr id="2" name="Google Shape;6766;p70">
              <a:extLst>
                <a:ext uri="{FF2B5EF4-FFF2-40B4-BE49-F238E27FC236}">
                  <a16:creationId xmlns:a16="http://schemas.microsoft.com/office/drawing/2014/main" id="{662DBC73-58A7-565A-A97E-82768E3B3791}"/>
                </a:ext>
              </a:extLst>
            </p:cNvPr>
            <p:cNvSpPr/>
            <p:nvPr/>
          </p:nvSpPr>
          <p:spPr>
            <a:xfrm>
              <a:off x="6166961" y="3610562"/>
              <a:ext cx="686419" cy="30443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3" name="文本框 2">
              <a:extLst>
                <a:ext uri="{FF2B5EF4-FFF2-40B4-BE49-F238E27FC236}">
                  <a16:creationId xmlns:a16="http://schemas.microsoft.com/office/drawing/2014/main" id="{EE948863-8726-F61D-B256-47F70223B441}"/>
                </a:ext>
              </a:extLst>
            </p:cNvPr>
            <p:cNvSpPr txBox="1"/>
            <p:nvPr/>
          </p:nvSpPr>
          <p:spPr>
            <a:xfrm>
              <a:off x="5907428" y="3969556"/>
              <a:ext cx="1219987" cy="304432"/>
            </a:xfrm>
            <a:prstGeom prst="rect">
              <a:avLst/>
            </a:prstGeom>
            <a:noFill/>
          </p:spPr>
          <p:txBody>
            <a:bodyPr wrap="none" rtlCol="0" anchor="t">
              <a:noAutofit/>
            </a:bodyPr>
            <a:lstStyle/>
            <a:p>
              <a:pPr algn="ctr"/>
              <a:r>
                <a:rPr lang="zh-CN" altLang="en-US" sz="1050" dirty="0"/>
                <a:t>卷积</a:t>
              </a:r>
              <a:endParaRPr lang="zh-CN" altLang="en-US" sz="500" i="1" dirty="0">
                <a:latin typeface="Cambria Math" panose="02040503050406030204" charset="0"/>
                <a:cs typeface="Cambria Math" panose="02040503050406030204" charset="0"/>
              </a:endParaRPr>
            </a:p>
          </p:txBody>
        </p:sp>
      </p:grpSp>
    </p:spTree>
    <p:extLst>
      <p:ext uri="{BB962C8B-B14F-4D97-AF65-F5344CB8AC3E}">
        <p14:creationId xmlns:p14="http://schemas.microsoft.com/office/powerpoint/2010/main" val="66399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40">
          <a:extLst>
            <a:ext uri="{FF2B5EF4-FFF2-40B4-BE49-F238E27FC236}">
              <a16:creationId xmlns:a16="http://schemas.microsoft.com/office/drawing/2014/main" id="{BAD0E57A-3DA1-E703-54D6-A5C54D01A4B8}"/>
            </a:ext>
          </a:extLst>
        </p:cNvPr>
        <p:cNvGrpSpPr/>
        <p:nvPr/>
      </p:nvGrpSpPr>
      <p:grpSpPr>
        <a:xfrm>
          <a:off x="0" y="0"/>
          <a:ext cx="0" cy="0"/>
          <a:chOff x="0" y="0"/>
          <a:chExt cx="0" cy="0"/>
        </a:xfrm>
      </p:grpSpPr>
      <p:sp>
        <p:nvSpPr>
          <p:cNvPr id="184" name="Google Shape;7021;p72">
            <a:extLst>
              <a:ext uri="{FF2B5EF4-FFF2-40B4-BE49-F238E27FC236}">
                <a16:creationId xmlns:a16="http://schemas.microsoft.com/office/drawing/2014/main" id="{088D59FA-8501-5115-0943-0B8C952A11EE}"/>
              </a:ext>
            </a:extLst>
          </p:cNvPr>
          <p:cNvSpPr/>
          <p:nvPr>
            <p:custDataLst>
              <p:tags r:id="rId1"/>
            </p:custDataLst>
          </p:nvPr>
        </p:nvSpPr>
        <p:spPr>
          <a:xfrm>
            <a:off x="480037" y="1215105"/>
            <a:ext cx="816864" cy="763847"/>
          </a:xfrm>
          <a:prstGeom prst="cube">
            <a:avLst>
              <a:gd name="adj" fmla="val 328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6415;p64">
            <a:extLst>
              <a:ext uri="{FF2B5EF4-FFF2-40B4-BE49-F238E27FC236}">
                <a16:creationId xmlns:a16="http://schemas.microsoft.com/office/drawing/2014/main" id="{1BF2DA2E-E054-4C09-A6BA-2BAE8A9D10C4}"/>
              </a:ext>
            </a:extLst>
          </p:cNvPr>
          <p:cNvSpPr/>
          <p:nvPr>
            <p:custDataLst>
              <p:tags r:id="rId2"/>
            </p:custDataLst>
          </p:nvPr>
        </p:nvSpPr>
        <p:spPr>
          <a:xfrm rot="5400000">
            <a:off x="2964261" y="689082"/>
            <a:ext cx="586740" cy="219075"/>
          </a:xfrm>
          <a:prstGeom prst="rect">
            <a:avLst/>
          </a:prstGeom>
          <a:solidFill>
            <a:srgbClr val="F4CC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Conv</a:t>
            </a:r>
          </a:p>
        </p:txBody>
      </p:sp>
      <p:grpSp>
        <p:nvGrpSpPr>
          <p:cNvPr id="959" name="Google Shape;1383;p29">
            <a:extLst>
              <a:ext uri="{FF2B5EF4-FFF2-40B4-BE49-F238E27FC236}">
                <a16:creationId xmlns:a16="http://schemas.microsoft.com/office/drawing/2014/main" id="{AB72D35D-62EF-6289-D29A-6FB7E8267E08}"/>
              </a:ext>
            </a:extLst>
          </p:cNvPr>
          <p:cNvGrpSpPr/>
          <p:nvPr/>
        </p:nvGrpSpPr>
        <p:grpSpPr>
          <a:xfrm>
            <a:off x="1671989" y="584337"/>
            <a:ext cx="416560" cy="429895"/>
            <a:chOff x="2854300" y="1168125"/>
            <a:chExt cx="2904000" cy="2668950"/>
          </a:xfrm>
          <a:solidFill>
            <a:srgbClr val="97D73E"/>
          </a:solidFill>
        </p:grpSpPr>
        <p:sp>
          <p:nvSpPr>
            <p:cNvPr id="1408" name="Google Shape;1384;p29">
              <a:extLst>
                <a:ext uri="{FF2B5EF4-FFF2-40B4-BE49-F238E27FC236}">
                  <a16:creationId xmlns:a16="http://schemas.microsoft.com/office/drawing/2014/main" id="{3D862F5C-4DA4-F6D9-D75B-6E6F6D90FF3C}"/>
                </a:ext>
              </a:extLst>
            </p:cNvPr>
            <p:cNvSpPr/>
            <p:nvPr>
              <p:custDataLst>
                <p:tags r:id="rId218"/>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385;p29">
              <a:extLst>
                <a:ext uri="{FF2B5EF4-FFF2-40B4-BE49-F238E27FC236}">
                  <a16:creationId xmlns:a16="http://schemas.microsoft.com/office/drawing/2014/main" id="{E55F6AAF-0E4F-B48E-3FA0-8CA22627847A}"/>
                </a:ext>
              </a:extLst>
            </p:cNvPr>
            <p:cNvSpPr/>
            <p:nvPr>
              <p:custDataLst>
                <p:tags r:id="rId219"/>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386;p29">
              <a:extLst>
                <a:ext uri="{FF2B5EF4-FFF2-40B4-BE49-F238E27FC236}">
                  <a16:creationId xmlns:a16="http://schemas.microsoft.com/office/drawing/2014/main" id="{5C7DC4A9-13D0-11A2-286A-0BF6F095EB6C}"/>
                </a:ext>
              </a:extLst>
            </p:cNvPr>
            <p:cNvSpPr/>
            <p:nvPr>
              <p:custDataLst>
                <p:tags r:id="rId220"/>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387;p29">
              <a:extLst>
                <a:ext uri="{FF2B5EF4-FFF2-40B4-BE49-F238E27FC236}">
                  <a16:creationId xmlns:a16="http://schemas.microsoft.com/office/drawing/2014/main" id="{AB6B76ED-B2E8-B1E8-6FE5-A2F62E4CF2DC}"/>
                </a:ext>
              </a:extLst>
            </p:cNvPr>
            <p:cNvSpPr/>
            <p:nvPr>
              <p:custDataLst>
                <p:tags r:id="rId221"/>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388;p29">
              <a:extLst>
                <a:ext uri="{FF2B5EF4-FFF2-40B4-BE49-F238E27FC236}">
                  <a16:creationId xmlns:a16="http://schemas.microsoft.com/office/drawing/2014/main" id="{C53EE5F4-E918-6972-0D1E-57CF7C4B0B49}"/>
                </a:ext>
              </a:extLst>
            </p:cNvPr>
            <p:cNvSpPr/>
            <p:nvPr>
              <p:custDataLst>
                <p:tags r:id="rId222"/>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389;p29">
              <a:extLst>
                <a:ext uri="{FF2B5EF4-FFF2-40B4-BE49-F238E27FC236}">
                  <a16:creationId xmlns:a16="http://schemas.microsoft.com/office/drawing/2014/main" id="{614FF603-0F01-0B6A-68F6-F687F4750981}"/>
                </a:ext>
              </a:extLst>
            </p:cNvPr>
            <p:cNvSpPr/>
            <p:nvPr>
              <p:custDataLst>
                <p:tags r:id="rId223"/>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390;p29">
              <a:extLst>
                <a:ext uri="{FF2B5EF4-FFF2-40B4-BE49-F238E27FC236}">
                  <a16:creationId xmlns:a16="http://schemas.microsoft.com/office/drawing/2014/main" id="{0EB94E63-5E7C-E625-3720-A5D693BD0F1C}"/>
                </a:ext>
              </a:extLst>
            </p:cNvPr>
            <p:cNvSpPr/>
            <p:nvPr>
              <p:custDataLst>
                <p:tags r:id="rId224"/>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391;p29">
              <a:extLst>
                <a:ext uri="{FF2B5EF4-FFF2-40B4-BE49-F238E27FC236}">
                  <a16:creationId xmlns:a16="http://schemas.microsoft.com/office/drawing/2014/main" id="{8BC40ABE-61E2-FB4D-87C2-95C2A1BDB768}"/>
                </a:ext>
              </a:extLst>
            </p:cNvPr>
            <p:cNvSpPr/>
            <p:nvPr>
              <p:custDataLst>
                <p:tags r:id="rId225"/>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392;p29">
              <a:extLst>
                <a:ext uri="{FF2B5EF4-FFF2-40B4-BE49-F238E27FC236}">
                  <a16:creationId xmlns:a16="http://schemas.microsoft.com/office/drawing/2014/main" id="{6DBF3656-F2CE-974D-524E-2267ACFD5522}"/>
                </a:ext>
              </a:extLst>
            </p:cNvPr>
            <p:cNvSpPr/>
            <p:nvPr>
              <p:custDataLst>
                <p:tags r:id="rId226"/>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393;p29">
              <a:extLst>
                <a:ext uri="{FF2B5EF4-FFF2-40B4-BE49-F238E27FC236}">
                  <a16:creationId xmlns:a16="http://schemas.microsoft.com/office/drawing/2014/main" id="{20B90B39-4B75-3E18-F899-15C62E9A05A0}"/>
                </a:ext>
              </a:extLst>
            </p:cNvPr>
            <p:cNvSpPr/>
            <p:nvPr>
              <p:custDataLst>
                <p:tags r:id="rId227"/>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394;p29">
              <a:extLst>
                <a:ext uri="{FF2B5EF4-FFF2-40B4-BE49-F238E27FC236}">
                  <a16:creationId xmlns:a16="http://schemas.microsoft.com/office/drawing/2014/main" id="{7F01FA16-DFB1-6AF4-93B5-488433870E78}"/>
                </a:ext>
              </a:extLst>
            </p:cNvPr>
            <p:cNvSpPr/>
            <p:nvPr>
              <p:custDataLst>
                <p:tags r:id="rId228"/>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395;p29">
              <a:extLst>
                <a:ext uri="{FF2B5EF4-FFF2-40B4-BE49-F238E27FC236}">
                  <a16:creationId xmlns:a16="http://schemas.microsoft.com/office/drawing/2014/main" id="{95DC52A9-7AB3-434B-37A8-8CC8425B8EC5}"/>
                </a:ext>
              </a:extLst>
            </p:cNvPr>
            <p:cNvSpPr/>
            <p:nvPr>
              <p:custDataLst>
                <p:tags r:id="rId229"/>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396;p29">
              <a:extLst>
                <a:ext uri="{FF2B5EF4-FFF2-40B4-BE49-F238E27FC236}">
                  <a16:creationId xmlns:a16="http://schemas.microsoft.com/office/drawing/2014/main" id="{2D469B73-45EE-4231-4F72-1C20EF4C97FE}"/>
                </a:ext>
              </a:extLst>
            </p:cNvPr>
            <p:cNvSpPr/>
            <p:nvPr>
              <p:custDataLst>
                <p:tags r:id="rId230"/>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397;p29">
              <a:extLst>
                <a:ext uri="{FF2B5EF4-FFF2-40B4-BE49-F238E27FC236}">
                  <a16:creationId xmlns:a16="http://schemas.microsoft.com/office/drawing/2014/main" id="{4582661B-BC47-65C3-5C21-571DFC4CDD6D}"/>
                </a:ext>
              </a:extLst>
            </p:cNvPr>
            <p:cNvSpPr/>
            <p:nvPr>
              <p:custDataLst>
                <p:tags r:id="rId231"/>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398;p29">
              <a:extLst>
                <a:ext uri="{FF2B5EF4-FFF2-40B4-BE49-F238E27FC236}">
                  <a16:creationId xmlns:a16="http://schemas.microsoft.com/office/drawing/2014/main" id="{02205D2D-029F-2CE8-E516-9DB93C3615AE}"/>
                </a:ext>
              </a:extLst>
            </p:cNvPr>
            <p:cNvSpPr/>
            <p:nvPr>
              <p:custDataLst>
                <p:tags r:id="rId232"/>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399;p29">
              <a:extLst>
                <a:ext uri="{FF2B5EF4-FFF2-40B4-BE49-F238E27FC236}">
                  <a16:creationId xmlns:a16="http://schemas.microsoft.com/office/drawing/2014/main" id="{8E7EE27D-07C7-B1E3-EAE0-948294F2E84D}"/>
                </a:ext>
              </a:extLst>
            </p:cNvPr>
            <p:cNvSpPr/>
            <p:nvPr>
              <p:custDataLst>
                <p:tags r:id="rId233"/>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00;p29">
              <a:extLst>
                <a:ext uri="{FF2B5EF4-FFF2-40B4-BE49-F238E27FC236}">
                  <a16:creationId xmlns:a16="http://schemas.microsoft.com/office/drawing/2014/main" id="{8F2D7F05-8FAB-5612-084F-EBE9C2A5A523}"/>
                </a:ext>
              </a:extLst>
            </p:cNvPr>
            <p:cNvSpPr/>
            <p:nvPr>
              <p:custDataLst>
                <p:tags r:id="rId234"/>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01;p29">
              <a:extLst>
                <a:ext uri="{FF2B5EF4-FFF2-40B4-BE49-F238E27FC236}">
                  <a16:creationId xmlns:a16="http://schemas.microsoft.com/office/drawing/2014/main" id="{3BDB6A9C-A030-089A-080C-DAF39D880C8A}"/>
                </a:ext>
              </a:extLst>
            </p:cNvPr>
            <p:cNvSpPr/>
            <p:nvPr>
              <p:custDataLst>
                <p:tags r:id="rId235"/>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02;p29">
              <a:extLst>
                <a:ext uri="{FF2B5EF4-FFF2-40B4-BE49-F238E27FC236}">
                  <a16:creationId xmlns:a16="http://schemas.microsoft.com/office/drawing/2014/main" id="{246EEDE5-B14B-9949-634B-FE0475BC8E9E}"/>
                </a:ext>
              </a:extLst>
            </p:cNvPr>
            <p:cNvSpPr/>
            <p:nvPr>
              <p:custDataLst>
                <p:tags r:id="rId236"/>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03;p29">
              <a:extLst>
                <a:ext uri="{FF2B5EF4-FFF2-40B4-BE49-F238E27FC236}">
                  <a16:creationId xmlns:a16="http://schemas.microsoft.com/office/drawing/2014/main" id="{2387C8CF-6C08-733F-EB1B-B65F9C026F21}"/>
                </a:ext>
              </a:extLst>
            </p:cNvPr>
            <p:cNvSpPr/>
            <p:nvPr>
              <p:custDataLst>
                <p:tags r:id="rId237"/>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04;p29">
              <a:extLst>
                <a:ext uri="{FF2B5EF4-FFF2-40B4-BE49-F238E27FC236}">
                  <a16:creationId xmlns:a16="http://schemas.microsoft.com/office/drawing/2014/main" id="{F79D1D68-3D19-C803-18C9-0F9469DA6BB6}"/>
                </a:ext>
              </a:extLst>
            </p:cNvPr>
            <p:cNvSpPr/>
            <p:nvPr>
              <p:custDataLst>
                <p:tags r:id="rId238"/>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05;p29">
              <a:extLst>
                <a:ext uri="{FF2B5EF4-FFF2-40B4-BE49-F238E27FC236}">
                  <a16:creationId xmlns:a16="http://schemas.microsoft.com/office/drawing/2014/main" id="{ABC958F2-DCCD-1EAD-538E-1C1F0135158D}"/>
                </a:ext>
              </a:extLst>
            </p:cNvPr>
            <p:cNvSpPr/>
            <p:nvPr>
              <p:custDataLst>
                <p:tags r:id="rId239"/>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06;p29">
              <a:extLst>
                <a:ext uri="{FF2B5EF4-FFF2-40B4-BE49-F238E27FC236}">
                  <a16:creationId xmlns:a16="http://schemas.microsoft.com/office/drawing/2014/main" id="{B454B16F-F0D7-E2A3-5A35-A3AF38241AB3}"/>
                </a:ext>
              </a:extLst>
            </p:cNvPr>
            <p:cNvSpPr/>
            <p:nvPr>
              <p:custDataLst>
                <p:tags r:id="rId240"/>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07;p29">
              <a:extLst>
                <a:ext uri="{FF2B5EF4-FFF2-40B4-BE49-F238E27FC236}">
                  <a16:creationId xmlns:a16="http://schemas.microsoft.com/office/drawing/2014/main" id="{A6934533-36D3-B8A5-2DE6-F389F288F5D2}"/>
                </a:ext>
              </a:extLst>
            </p:cNvPr>
            <p:cNvSpPr/>
            <p:nvPr>
              <p:custDataLst>
                <p:tags r:id="rId241"/>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08;p29">
              <a:extLst>
                <a:ext uri="{FF2B5EF4-FFF2-40B4-BE49-F238E27FC236}">
                  <a16:creationId xmlns:a16="http://schemas.microsoft.com/office/drawing/2014/main" id="{0511F2AF-C9F4-997D-7FB2-9800660867D8}"/>
                </a:ext>
              </a:extLst>
            </p:cNvPr>
            <p:cNvSpPr/>
            <p:nvPr>
              <p:custDataLst>
                <p:tags r:id="rId242"/>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09;p29">
              <a:extLst>
                <a:ext uri="{FF2B5EF4-FFF2-40B4-BE49-F238E27FC236}">
                  <a16:creationId xmlns:a16="http://schemas.microsoft.com/office/drawing/2014/main" id="{0CD82A36-A0E7-A98F-8DA6-BBDD32773D1E}"/>
                </a:ext>
              </a:extLst>
            </p:cNvPr>
            <p:cNvSpPr/>
            <p:nvPr>
              <p:custDataLst>
                <p:tags r:id="rId243"/>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383;p29">
            <a:extLst>
              <a:ext uri="{FF2B5EF4-FFF2-40B4-BE49-F238E27FC236}">
                <a16:creationId xmlns:a16="http://schemas.microsoft.com/office/drawing/2014/main" id="{F4CCC658-D53F-AB74-D4F0-A249172DA514}"/>
              </a:ext>
            </a:extLst>
          </p:cNvPr>
          <p:cNvGrpSpPr/>
          <p:nvPr/>
        </p:nvGrpSpPr>
        <p:grpSpPr>
          <a:xfrm>
            <a:off x="1686595" y="1357767"/>
            <a:ext cx="416560" cy="429895"/>
            <a:chOff x="2854300" y="1168125"/>
            <a:chExt cx="2904000" cy="2668950"/>
          </a:xfrm>
          <a:solidFill>
            <a:schemeClr val="accent5">
              <a:lumMod val="20000"/>
              <a:lumOff val="80000"/>
            </a:schemeClr>
          </a:solidFill>
        </p:grpSpPr>
        <p:sp>
          <p:nvSpPr>
            <p:cNvPr id="1435" name="Google Shape;1384;p29">
              <a:extLst>
                <a:ext uri="{FF2B5EF4-FFF2-40B4-BE49-F238E27FC236}">
                  <a16:creationId xmlns:a16="http://schemas.microsoft.com/office/drawing/2014/main" id="{D5D0F7C4-0D90-8192-F98C-18163549C87C}"/>
                </a:ext>
              </a:extLst>
            </p:cNvPr>
            <p:cNvSpPr/>
            <p:nvPr>
              <p:custDataLst>
                <p:tags r:id="rId192"/>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385;p29">
              <a:extLst>
                <a:ext uri="{FF2B5EF4-FFF2-40B4-BE49-F238E27FC236}">
                  <a16:creationId xmlns:a16="http://schemas.microsoft.com/office/drawing/2014/main" id="{0BF24225-075C-40B4-11E7-6F0A1904184C}"/>
                </a:ext>
              </a:extLst>
            </p:cNvPr>
            <p:cNvSpPr/>
            <p:nvPr>
              <p:custDataLst>
                <p:tags r:id="rId193"/>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386;p29">
              <a:extLst>
                <a:ext uri="{FF2B5EF4-FFF2-40B4-BE49-F238E27FC236}">
                  <a16:creationId xmlns:a16="http://schemas.microsoft.com/office/drawing/2014/main" id="{0CC1F480-37A8-F0A0-C0CB-EF1BE11E29EE}"/>
                </a:ext>
              </a:extLst>
            </p:cNvPr>
            <p:cNvSpPr/>
            <p:nvPr>
              <p:custDataLst>
                <p:tags r:id="rId194"/>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387;p29">
              <a:extLst>
                <a:ext uri="{FF2B5EF4-FFF2-40B4-BE49-F238E27FC236}">
                  <a16:creationId xmlns:a16="http://schemas.microsoft.com/office/drawing/2014/main" id="{8FA230D6-90E8-FEB2-79CC-BD47DB9B0CD3}"/>
                </a:ext>
              </a:extLst>
            </p:cNvPr>
            <p:cNvSpPr/>
            <p:nvPr>
              <p:custDataLst>
                <p:tags r:id="rId195"/>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388;p29">
              <a:extLst>
                <a:ext uri="{FF2B5EF4-FFF2-40B4-BE49-F238E27FC236}">
                  <a16:creationId xmlns:a16="http://schemas.microsoft.com/office/drawing/2014/main" id="{DAF9F67B-567D-A28E-0BB9-434479F14996}"/>
                </a:ext>
              </a:extLst>
            </p:cNvPr>
            <p:cNvSpPr/>
            <p:nvPr>
              <p:custDataLst>
                <p:tags r:id="rId196"/>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389;p29">
              <a:extLst>
                <a:ext uri="{FF2B5EF4-FFF2-40B4-BE49-F238E27FC236}">
                  <a16:creationId xmlns:a16="http://schemas.microsoft.com/office/drawing/2014/main" id="{D092A066-A46C-F35C-32D6-CD38A01375B6}"/>
                </a:ext>
              </a:extLst>
            </p:cNvPr>
            <p:cNvSpPr/>
            <p:nvPr>
              <p:custDataLst>
                <p:tags r:id="rId197"/>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390;p29">
              <a:extLst>
                <a:ext uri="{FF2B5EF4-FFF2-40B4-BE49-F238E27FC236}">
                  <a16:creationId xmlns:a16="http://schemas.microsoft.com/office/drawing/2014/main" id="{E583802D-11D1-2EF7-4E27-921B06197383}"/>
                </a:ext>
              </a:extLst>
            </p:cNvPr>
            <p:cNvSpPr/>
            <p:nvPr>
              <p:custDataLst>
                <p:tags r:id="rId198"/>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391;p29">
              <a:extLst>
                <a:ext uri="{FF2B5EF4-FFF2-40B4-BE49-F238E27FC236}">
                  <a16:creationId xmlns:a16="http://schemas.microsoft.com/office/drawing/2014/main" id="{23FA7E65-6906-6FE2-1093-B706A85069FD}"/>
                </a:ext>
              </a:extLst>
            </p:cNvPr>
            <p:cNvSpPr/>
            <p:nvPr>
              <p:custDataLst>
                <p:tags r:id="rId199"/>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392;p29">
              <a:extLst>
                <a:ext uri="{FF2B5EF4-FFF2-40B4-BE49-F238E27FC236}">
                  <a16:creationId xmlns:a16="http://schemas.microsoft.com/office/drawing/2014/main" id="{559285E1-777E-9748-09D1-22916525C211}"/>
                </a:ext>
              </a:extLst>
            </p:cNvPr>
            <p:cNvSpPr/>
            <p:nvPr>
              <p:custDataLst>
                <p:tags r:id="rId200"/>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393;p29">
              <a:extLst>
                <a:ext uri="{FF2B5EF4-FFF2-40B4-BE49-F238E27FC236}">
                  <a16:creationId xmlns:a16="http://schemas.microsoft.com/office/drawing/2014/main" id="{C3143C1F-05D1-E3CD-0F1C-629CAB120E76}"/>
                </a:ext>
              </a:extLst>
            </p:cNvPr>
            <p:cNvSpPr/>
            <p:nvPr>
              <p:custDataLst>
                <p:tags r:id="rId201"/>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394;p29">
              <a:extLst>
                <a:ext uri="{FF2B5EF4-FFF2-40B4-BE49-F238E27FC236}">
                  <a16:creationId xmlns:a16="http://schemas.microsoft.com/office/drawing/2014/main" id="{02234DA3-5E0D-E9A7-E851-ED627291AC06}"/>
                </a:ext>
              </a:extLst>
            </p:cNvPr>
            <p:cNvSpPr/>
            <p:nvPr>
              <p:custDataLst>
                <p:tags r:id="rId202"/>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395;p29">
              <a:extLst>
                <a:ext uri="{FF2B5EF4-FFF2-40B4-BE49-F238E27FC236}">
                  <a16:creationId xmlns:a16="http://schemas.microsoft.com/office/drawing/2014/main" id="{091C1B79-0EC2-D99B-FD38-B64CACFFCC5B}"/>
                </a:ext>
              </a:extLst>
            </p:cNvPr>
            <p:cNvSpPr/>
            <p:nvPr>
              <p:custDataLst>
                <p:tags r:id="rId203"/>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396;p29">
              <a:extLst>
                <a:ext uri="{FF2B5EF4-FFF2-40B4-BE49-F238E27FC236}">
                  <a16:creationId xmlns:a16="http://schemas.microsoft.com/office/drawing/2014/main" id="{EF1CDFE1-5912-FEEE-4594-0E2DAB3025B3}"/>
                </a:ext>
              </a:extLst>
            </p:cNvPr>
            <p:cNvSpPr/>
            <p:nvPr>
              <p:custDataLst>
                <p:tags r:id="rId204"/>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397;p29">
              <a:extLst>
                <a:ext uri="{FF2B5EF4-FFF2-40B4-BE49-F238E27FC236}">
                  <a16:creationId xmlns:a16="http://schemas.microsoft.com/office/drawing/2014/main" id="{F3A88880-9A39-ED4A-43DB-FBE1939B1D2B}"/>
                </a:ext>
              </a:extLst>
            </p:cNvPr>
            <p:cNvSpPr/>
            <p:nvPr>
              <p:custDataLst>
                <p:tags r:id="rId205"/>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398;p29">
              <a:extLst>
                <a:ext uri="{FF2B5EF4-FFF2-40B4-BE49-F238E27FC236}">
                  <a16:creationId xmlns:a16="http://schemas.microsoft.com/office/drawing/2014/main" id="{68B37DA5-229D-01F8-085F-AC62FC73ED99}"/>
                </a:ext>
              </a:extLst>
            </p:cNvPr>
            <p:cNvSpPr/>
            <p:nvPr>
              <p:custDataLst>
                <p:tags r:id="rId206"/>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399;p29">
              <a:extLst>
                <a:ext uri="{FF2B5EF4-FFF2-40B4-BE49-F238E27FC236}">
                  <a16:creationId xmlns:a16="http://schemas.microsoft.com/office/drawing/2014/main" id="{4FE7AC64-E7F2-589B-60EE-05B69786B201}"/>
                </a:ext>
              </a:extLst>
            </p:cNvPr>
            <p:cNvSpPr/>
            <p:nvPr>
              <p:custDataLst>
                <p:tags r:id="rId207"/>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00;p29">
              <a:extLst>
                <a:ext uri="{FF2B5EF4-FFF2-40B4-BE49-F238E27FC236}">
                  <a16:creationId xmlns:a16="http://schemas.microsoft.com/office/drawing/2014/main" id="{E692D5E3-4E24-8F73-CEF7-611238DB55AD}"/>
                </a:ext>
              </a:extLst>
            </p:cNvPr>
            <p:cNvSpPr/>
            <p:nvPr>
              <p:custDataLst>
                <p:tags r:id="rId208"/>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01;p29">
              <a:extLst>
                <a:ext uri="{FF2B5EF4-FFF2-40B4-BE49-F238E27FC236}">
                  <a16:creationId xmlns:a16="http://schemas.microsoft.com/office/drawing/2014/main" id="{FE74043C-4C35-14D8-0A12-409DAB39A0AC}"/>
                </a:ext>
              </a:extLst>
            </p:cNvPr>
            <p:cNvSpPr/>
            <p:nvPr>
              <p:custDataLst>
                <p:tags r:id="rId209"/>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02;p29">
              <a:extLst>
                <a:ext uri="{FF2B5EF4-FFF2-40B4-BE49-F238E27FC236}">
                  <a16:creationId xmlns:a16="http://schemas.microsoft.com/office/drawing/2014/main" id="{4E229D16-CA62-E504-5923-FCD479570CFE}"/>
                </a:ext>
              </a:extLst>
            </p:cNvPr>
            <p:cNvSpPr/>
            <p:nvPr>
              <p:custDataLst>
                <p:tags r:id="rId210"/>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03;p29">
              <a:extLst>
                <a:ext uri="{FF2B5EF4-FFF2-40B4-BE49-F238E27FC236}">
                  <a16:creationId xmlns:a16="http://schemas.microsoft.com/office/drawing/2014/main" id="{60E0CFF9-5BE1-9E04-6BA0-72CAF1E1D644}"/>
                </a:ext>
              </a:extLst>
            </p:cNvPr>
            <p:cNvSpPr/>
            <p:nvPr>
              <p:custDataLst>
                <p:tags r:id="rId211"/>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04;p29">
              <a:extLst>
                <a:ext uri="{FF2B5EF4-FFF2-40B4-BE49-F238E27FC236}">
                  <a16:creationId xmlns:a16="http://schemas.microsoft.com/office/drawing/2014/main" id="{CC553A70-82BA-EAE4-3775-CB184F759EBC}"/>
                </a:ext>
              </a:extLst>
            </p:cNvPr>
            <p:cNvSpPr/>
            <p:nvPr>
              <p:custDataLst>
                <p:tags r:id="rId212"/>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05;p29">
              <a:extLst>
                <a:ext uri="{FF2B5EF4-FFF2-40B4-BE49-F238E27FC236}">
                  <a16:creationId xmlns:a16="http://schemas.microsoft.com/office/drawing/2014/main" id="{CF4E3C88-35F9-6224-EFA5-10B5081EA49D}"/>
                </a:ext>
              </a:extLst>
            </p:cNvPr>
            <p:cNvSpPr/>
            <p:nvPr>
              <p:custDataLst>
                <p:tags r:id="rId213"/>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06;p29">
              <a:extLst>
                <a:ext uri="{FF2B5EF4-FFF2-40B4-BE49-F238E27FC236}">
                  <a16:creationId xmlns:a16="http://schemas.microsoft.com/office/drawing/2014/main" id="{5271FE93-400F-C709-5959-BC7C50B1716D}"/>
                </a:ext>
              </a:extLst>
            </p:cNvPr>
            <p:cNvSpPr/>
            <p:nvPr>
              <p:custDataLst>
                <p:tags r:id="rId214"/>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07;p29">
              <a:extLst>
                <a:ext uri="{FF2B5EF4-FFF2-40B4-BE49-F238E27FC236}">
                  <a16:creationId xmlns:a16="http://schemas.microsoft.com/office/drawing/2014/main" id="{2CEA8C07-134C-2F50-AE78-F61FA18023E0}"/>
                </a:ext>
              </a:extLst>
            </p:cNvPr>
            <p:cNvSpPr/>
            <p:nvPr>
              <p:custDataLst>
                <p:tags r:id="rId215"/>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08;p29">
              <a:extLst>
                <a:ext uri="{FF2B5EF4-FFF2-40B4-BE49-F238E27FC236}">
                  <a16:creationId xmlns:a16="http://schemas.microsoft.com/office/drawing/2014/main" id="{451FA35E-53B6-CF75-E85C-54B8B60AE9DC}"/>
                </a:ext>
              </a:extLst>
            </p:cNvPr>
            <p:cNvSpPr/>
            <p:nvPr>
              <p:custDataLst>
                <p:tags r:id="rId216"/>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09;p29">
              <a:extLst>
                <a:ext uri="{FF2B5EF4-FFF2-40B4-BE49-F238E27FC236}">
                  <a16:creationId xmlns:a16="http://schemas.microsoft.com/office/drawing/2014/main" id="{9E5A24EB-79D9-576E-6C3E-F49C487349C6}"/>
                </a:ext>
              </a:extLst>
            </p:cNvPr>
            <p:cNvSpPr/>
            <p:nvPr>
              <p:custDataLst>
                <p:tags r:id="rId217"/>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383;p29">
            <a:extLst>
              <a:ext uri="{FF2B5EF4-FFF2-40B4-BE49-F238E27FC236}">
                <a16:creationId xmlns:a16="http://schemas.microsoft.com/office/drawing/2014/main" id="{39B5DADE-4557-2E7D-291C-D969029DA3A6}"/>
              </a:ext>
            </a:extLst>
          </p:cNvPr>
          <p:cNvGrpSpPr/>
          <p:nvPr/>
        </p:nvGrpSpPr>
        <p:grpSpPr>
          <a:xfrm>
            <a:off x="1692151" y="2148342"/>
            <a:ext cx="416560" cy="429895"/>
            <a:chOff x="2854300" y="1168125"/>
            <a:chExt cx="2904000" cy="2668950"/>
          </a:xfrm>
          <a:solidFill>
            <a:schemeClr val="accent5">
              <a:lumMod val="60000"/>
              <a:lumOff val="40000"/>
            </a:schemeClr>
          </a:solidFill>
        </p:grpSpPr>
        <p:sp>
          <p:nvSpPr>
            <p:cNvPr id="1462" name="Google Shape;1384;p29">
              <a:extLst>
                <a:ext uri="{FF2B5EF4-FFF2-40B4-BE49-F238E27FC236}">
                  <a16:creationId xmlns:a16="http://schemas.microsoft.com/office/drawing/2014/main" id="{528CF962-2364-433E-7AF1-A171C7111A2D}"/>
                </a:ext>
              </a:extLst>
            </p:cNvPr>
            <p:cNvSpPr/>
            <p:nvPr>
              <p:custDataLst>
                <p:tags r:id="rId166"/>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385;p29">
              <a:extLst>
                <a:ext uri="{FF2B5EF4-FFF2-40B4-BE49-F238E27FC236}">
                  <a16:creationId xmlns:a16="http://schemas.microsoft.com/office/drawing/2014/main" id="{B044DD85-9F87-D3A1-A343-4F0A54963AB4}"/>
                </a:ext>
              </a:extLst>
            </p:cNvPr>
            <p:cNvSpPr/>
            <p:nvPr>
              <p:custDataLst>
                <p:tags r:id="rId167"/>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386;p29">
              <a:extLst>
                <a:ext uri="{FF2B5EF4-FFF2-40B4-BE49-F238E27FC236}">
                  <a16:creationId xmlns:a16="http://schemas.microsoft.com/office/drawing/2014/main" id="{3E90DF45-4086-AA5F-F319-0A416AE376F9}"/>
                </a:ext>
              </a:extLst>
            </p:cNvPr>
            <p:cNvSpPr/>
            <p:nvPr>
              <p:custDataLst>
                <p:tags r:id="rId168"/>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387;p29">
              <a:extLst>
                <a:ext uri="{FF2B5EF4-FFF2-40B4-BE49-F238E27FC236}">
                  <a16:creationId xmlns:a16="http://schemas.microsoft.com/office/drawing/2014/main" id="{45BDA963-2822-65AE-BA9D-3F07B6BB1442}"/>
                </a:ext>
              </a:extLst>
            </p:cNvPr>
            <p:cNvSpPr/>
            <p:nvPr>
              <p:custDataLst>
                <p:tags r:id="rId169"/>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388;p29">
              <a:extLst>
                <a:ext uri="{FF2B5EF4-FFF2-40B4-BE49-F238E27FC236}">
                  <a16:creationId xmlns:a16="http://schemas.microsoft.com/office/drawing/2014/main" id="{C2D3C706-A6D0-DA12-BB79-70F8B181BF0C}"/>
                </a:ext>
              </a:extLst>
            </p:cNvPr>
            <p:cNvSpPr/>
            <p:nvPr>
              <p:custDataLst>
                <p:tags r:id="rId170"/>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389;p29">
              <a:extLst>
                <a:ext uri="{FF2B5EF4-FFF2-40B4-BE49-F238E27FC236}">
                  <a16:creationId xmlns:a16="http://schemas.microsoft.com/office/drawing/2014/main" id="{96CA57FD-0FBF-AA3C-17CF-015B737106D3}"/>
                </a:ext>
              </a:extLst>
            </p:cNvPr>
            <p:cNvSpPr/>
            <p:nvPr>
              <p:custDataLst>
                <p:tags r:id="rId171"/>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390;p29">
              <a:extLst>
                <a:ext uri="{FF2B5EF4-FFF2-40B4-BE49-F238E27FC236}">
                  <a16:creationId xmlns:a16="http://schemas.microsoft.com/office/drawing/2014/main" id="{5899E9E2-EC15-DC7C-C1D4-07780B70D3E3}"/>
                </a:ext>
              </a:extLst>
            </p:cNvPr>
            <p:cNvSpPr/>
            <p:nvPr>
              <p:custDataLst>
                <p:tags r:id="rId172"/>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391;p29">
              <a:extLst>
                <a:ext uri="{FF2B5EF4-FFF2-40B4-BE49-F238E27FC236}">
                  <a16:creationId xmlns:a16="http://schemas.microsoft.com/office/drawing/2014/main" id="{3240291D-3F27-E368-C559-58B774E7D3BB}"/>
                </a:ext>
              </a:extLst>
            </p:cNvPr>
            <p:cNvSpPr/>
            <p:nvPr>
              <p:custDataLst>
                <p:tags r:id="rId173"/>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392;p29">
              <a:extLst>
                <a:ext uri="{FF2B5EF4-FFF2-40B4-BE49-F238E27FC236}">
                  <a16:creationId xmlns:a16="http://schemas.microsoft.com/office/drawing/2014/main" id="{14B36E39-BFE6-5978-04C1-3F8F534B5064}"/>
                </a:ext>
              </a:extLst>
            </p:cNvPr>
            <p:cNvSpPr/>
            <p:nvPr>
              <p:custDataLst>
                <p:tags r:id="rId174"/>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1393;p29">
              <a:extLst>
                <a:ext uri="{FF2B5EF4-FFF2-40B4-BE49-F238E27FC236}">
                  <a16:creationId xmlns:a16="http://schemas.microsoft.com/office/drawing/2014/main" id="{B5D73E64-3560-39F6-8B24-3B67892A5421}"/>
                </a:ext>
              </a:extLst>
            </p:cNvPr>
            <p:cNvSpPr/>
            <p:nvPr>
              <p:custDataLst>
                <p:tags r:id="rId175"/>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1394;p29">
              <a:extLst>
                <a:ext uri="{FF2B5EF4-FFF2-40B4-BE49-F238E27FC236}">
                  <a16:creationId xmlns:a16="http://schemas.microsoft.com/office/drawing/2014/main" id="{D6CCB9D7-CB48-45FA-620E-AAFAE9BE2088}"/>
                </a:ext>
              </a:extLst>
            </p:cNvPr>
            <p:cNvSpPr/>
            <p:nvPr>
              <p:custDataLst>
                <p:tags r:id="rId176"/>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1395;p29">
              <a:extLst>
                <a:ext uri="{FF2B5EF4-FFF2-40B4-BE49-F238E27FC236}">
                  <a16:creationId xmlns:a16="http://schemas.microsoft.com/office/drawing/2014/main" id="{B3549F01-C666-5DEF-EE2E-CFE7BBAFEF90}"/>
                </a:ext>
              </a:extLst>
            </p:cNvPr>
            <p:cNvSpPr/>
            <p:nvPr>
              <p:custDataLst>
                <p:tags r:id="rId177"/>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1396;p29">
              <a:extLst>
                <a:ext uri="{FF2B5EF4-FFF2-40B4-BE49-F238E27FC236}">
                  <a16:creationId xmlns:a16="http://schemas.microsoft.com/office/drawing/2014/main" id="{B81FD75C-B149-A232-2D10-590110576001}"/>
                </a:ext>
              </a:extLst>
            </p:cNvPr>
            <p:cNvSpPr/>
            <p:nvPr>
              <p:custDataLst>
                <p:tags r:id="rId178"/>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1397;p29">
              <a:extLst>
                <a:ext uri="{FF2B5EF4-FFF2-40B4-BE49-F238E27FC236}">
                  <a16:creationId xmlns:a16="http://schemas.microsoft.com/office/drawing/2014/main" id="{83D411F2-979F-DD9F-EC7A-ACFBD0196FE8}"/>
                </a:ext>
              </a:extLst>
            </p:cNvPr>
            <p:cNvSpPr/>
            <p:nvPr>
              <p:custDataLst>
                <p:tags r:id="rId179"/>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1398;p29">
              <a:extLst>
                <a:ext uri="{FF2B5EF4-FFF2-40B4-BE49-F238E27FC236}">
                  <a16:creationId xmlns:a16="http://schemas.microsoft.com/office/drawing/2014/main" id="{55B67729-D612-9823-4082-00A86DDAAA37}"/>
                </a:ext>
              </a:extLst>
            </p:cNvPr>
            <p:cNvSpPr/>
            <p:nvPr>
              <p:custDataLst>
                <p:tags r:id="rId180"/>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1399;p29">
              <a:extLst>
                <a:ext uri="{FF2B5EF4-FFF2-40B4-BE49-F238E27FC236}">
                  <a16:creationId xmlns:a16="http://schemas.microsoft.com/office/drawing/2014/main" id="{814646C2-8CC4-E45A-5FB2-C50C946D0488}"/>
                </a:ext>
              </a:extLst>
            </p:cNvPr>
            <p:cNvSpPr/>
            <p:nvPr>
              <p:custDataLst>
                <p:tags r:id="rId181"/>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1400;p29">
              <a:extLst>
                <a:ext uri="{FF2B5EF4-FFF2-40B4-BE49-F238E27FC236}">
                  <a16:creationId xmlns:a16="http://schemas.microsoft.com/office/drawing/2014/main" id="{30E70ED7-68A8-A25B-0F76-727F4880010D}"/>
                </a:ext>
              </a:extLst>
            </p:cNvPr>
            <p:cNvSpPr/>
            <p:nvPr>
              <p:custDataLst>
                <p:tags r:id="rId182"/>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1401;p29">
              <a:extLst>
                <a:ext uri="{FF2B5EF4-FFF2-40B4-BE49-F238E27FC236}">
                  <a16:creationId xmlns:a16="http://schemas.microsoft.com/office/drawing/2014/main" id="{032BDC69-4716-3C99-0969-314673F1389E}"/>
                </a:ext>
              </a:extLst>
            </p:cNvPr>
            <p:cNvSpPr/>
            <p:nvPr>
              <p:custDataLst>
                <p:tags r:id="rId183"/>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1402;p29">
              <a:extLst>
                <a:ext uri="{FF2B5EF4-FFF2-40B4-BE49-F238E27FC236}">
                  <a16:creationId xmlns:a16="http://schemas.microsoft.com/office/drawing/2014/main" id="{FD7573A5-BA7D-EFD4-93E2-0D5F3664B1E0}"/>
                </a:ext>
              </a:extLst>
            </p:cNvPr>
            <p:cNvSpPr/>
            <p:nvPr>
              <p:custDataLst>
                <p:tags r:id="rId184"/>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1403;p29">
              <a:extLst>
                <a:ext uri="{FF2B5EF4-FFF2-40B4-BE49-F238E27FC236}">
                  <a16:creationId xmlns:a16="http://schemas.microsoft.com/office/drawing/2014/main" id="{BF813855-A60F-3BDC-F7F3-BF02434DE63A}"/>
                </a:ext>
              </a:extLst>
            </p:cNvPr>
            <p:cNvSpPr/>
            <p:nvPr>
              <p:custDataLst>
                <p:tags r:id="rId185"/>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1404;p29">
              <a:extLst>
                <a:ext uri="{FF2B5EF4-FFF2-40B4-BE49-F238E27FC236}">
                  <a16:creationId xmlns:a16="http://schemas.microsoft.com/office/drawing/2014/main" id="{3F740642-11E6-56FA-C840-69B4738C5EFD}"/>
                </a:ext>
              </a:extLst>
            </p:cNvPr>
            <p:cNvSpPr/>
            <p:nvPr>
              <p:custDataLst>
                <p:tags r:id="rId186"/>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1405;p29">
              <a:extLst>
                <a:ext uri="{FF2B5EF4-FFF2-40B4-BE49-F238E27FC236}">
                  <a16:creationId xmlns:a16="http://schemas.microsoft.com/office/drawing/2014/main" id="{DDF666C4-E81B-EB00-2D97-9EA360DBDBAC}"/>
                </a:ext>
              </a:extLst>
            </p:cNvPr>
            <p:cNvSpPr/>
            <p:nvPr>
              <p:custDataLst>
                <p:tags r:id="rId187"/>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1406;p29">
              <a:extLst>
                <a:ext uri="{FF2B5EF4-FFF2-40B4-BE49-F238E27FC236}">
                  <a16:creationId xmlns:a16="http://schemas.microsoft.com/office/drawing/2014/main" id="{8D4E99FF-C4F3-35FA-676C-67517375E638}"/>
                </a:ext>
              </a:extLst>
            </p:cNvPr>
            <p:cNvSpPr/>
            <p:nvPr>
              <p:custDataLst>
                <p:tags r:id="rId188"/>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1407;p29">
              <a:extLst>
                <a:ext uri="{FF2B5EF4-FFF2-40B4-BE49-F238E27FC236}">
                  <a16:creationId xmlns:a16="http://schemas.microsoft.com/office/drawing/2014/main" id="{B239A2A3-8B72-4541-E392-C92A2FDED14B}"/>
                </a:ext>
              </a:extLst>
            </p:cNvPr>
            <p:cNvSpPr/>
            <p:nvPr>
              <p:custDataLst>
                <p:tags r:id="rId189"/>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1408;p29">
              <a:extLst>
                <a:ext uri="{FF2B5EF4-FFF2-40B4-BE49-F238E27FC236}">
                  <a16:creationId xmlns:a16="http://schemas.microsoft.com/office/drawing/2014/main" id="{02A568B4-5B40-934B-E9AB-44033B95112B}"/>
                </a:ext>
              </a:extLst>
            </p:cNvPr>
            <p:cNvSpPr/>
            <p:nvPr>
              <p:custDataLst>
                <p:tags r:id="rId190"/>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1409;p29">
              <a:extLst>
                <a:ext uri="{FF2B5EF4-FFF2-40B4-BE49-F238E27FC236}">
                  <a16:creationId xmlns:a16="http://schemas.microsoft.com/office/drawing/2014/main" id="{4A06102F-68C6-533D-8CF6-503B6BBC825C}"/>
                </a:ext>
              </a:extLst>
            </p:cNvPr>
            <p:cNvSpPr/>
            <p:nvPr>
              <p:custDataLst>
                <p:tags r:id="rId191"/>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51" name="直接箭头连接符 7250">
            <a:extLst>
              <a:ext uri="{FF2B5EF4-FFF2-40B4-BE49-F238E27FC236}">
                <a16:creationId xmlns:a16="http://schemas.microsoft.com/office/drawing/2014/main" id="{588A6096-2B81-0DF5-FA45-3513BD5B9B9B}"/>
              </a:ext>
            </a:extLst>
          </p:cNvPr>
          <p:cNvCxnSpPr>
            <a:cxnSpLocks/>
            <a:endCxn id="288" idx="2"/>
          </p:cNvCxnSpPr>
          <p:nvPr/>
        </p:nvCxnSpPr>
        <p:spPr>
          <a:xfrm>
            <a:off x="2088547" y="798619"/>
            <a:ext cx="10595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63" name="Google Shape;6415;p64">
            <a:extLst>
              <a:ext uri="{FF2B5EF4-FFF2-40B4-BE49-F238E27FC236}">
                <a16:creationId xmlns:a16="http://schemas.microsoft.com/office/drawing/2014/main" id="{D6AE1010-24CA-9885-CD33-4F21681A4047}"/>
              </a:ext>
            </a:extLst>
          </p:cNvPr>
          <p:cNvSpPr/>
          <p:nvPr>
            <p:custDataLst>
              <p:tags r:id="rId3"/>
            </p:custDataLst>
          </p:nvPr>
        </p:nvSpPr>
        <p:spPr>
          <a:xfrm rot="5400000">
            <a:off x="3657982" y="1251375"/>
            <a:ext cx="537845" cy="219075"/>
          </a:xfrm>
          <a:prstGeom prst="rect">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700" dirty="0" err="1"/>
              <a:t>Concat</a:t>
            </a:r>
            <a:endParaRPr lang="en-US" sz="700" dirty="0"/>
          </a:p>
        </p:txBody>
      </p:sp>
      <p:cxnSp>
        <p:nvCxnSpPr>
          <p:cNvPr id="7265" name="连接符: 肘形 7264">
            <a:extLst>
              <a:ext uri="{FF2B5EF4-FFF2-40B4-BE49-F238E27FC236}">
                <a16:creationId xmlns:a16="http://schemas.microsoft.com/office/drawing/2014/main" id="{D249C847-B2FA-5323-2677-54DA39C6E14E}"/>
              </a:ext>
            </a:extLst>
          </p:cNvPr>
          <p:cNvCxnSpPr>
            <a:stCxn id="288" idx="0"/>
            <a:endCxn id="7263" idx="2"/>
          </p:cNvCxnSpPr>
          <p:nvPr/>
        </p:nvCxnSpPr>
        <p:spPr>
          <a:xfrm>
            <a:off x="3367169" y="798620"/>
            <a:ext cx="450198" cy="562293"/>
          </a:xfrm>
          <a:prstGeom prst="bentConnector3">
            <a:avLst>
              <a:gd name="adj1" fmla="val 4808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69" name="文本框 7268">
                <a:extLst>
                  <a:ext uri="{FF2B5EF4-FFF2-40B4-BE49-F238E27FC236}">
                    <a16:creationId xmlns:a16="http://schemas.microsoft.com/office/drawing/2014/main" id="{B17151B7-BD67-7911-DE60-73DC1D18801F}"/>
                  </a:ext>
                </a:extLst>
              </p:cNvPr>
              <p:cNvSpPr txBox="1"/>
              <p:nvPr/>
            </p:nvSpPr>
            <p:spPr>
              <a:xfrm>
                <a:off x="2783402" y="1385360"/>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900" i="1" smtClean="0">
                              <a:latin typeface="Cambria Math" panose="02040503050406030204" pitchFamily="18" charset="0"/>
                            </a:rPr>
                          </m:ctrlPr>
                        </m:sSubPr>
                        <m:e>
                          <m:r>
                            <a:rPr lang="en-US" altLang="zh-CN" sz="900" b="0" i="1" smtClean="0">
                              <a:latin typeface="Cambria Math" panose="02040503050406030204" pitchFamily="18" charset="0"/>
                            </a:rPr>
                            <m:t>𝐺</m:t>
                          </m:r>
                        </m:e>
                        <m:sub>
                          <m:r>
                            <m:rPr>
                              <m:sty m:val="p"/>
                            </m:rPr>
                            <a:rPr lang="en-US" altLang="zh-CN" sz="900" i="1">
                              <a:latin typeface="Cambria Math" panose="02040503050406030204" pitchFamily="18" charset="0"/>
                            </a:rPr>
                            <m:t>x</m:t>
                          </m:r>
                        </m:sub>
                      </m:sSub>
                    </m:oMath>
                  </m:oMathPara>
                </a14:m>
                <a:endParaRPr lang="zh-CN" altLang="en-US" sz="900" i="1" dirty="0">
                  <a:latin typeface="Cambria Math" panose="02040503050406030204" charset="0"/>
                  <a:cs typeface="Cambria Math" panose="02040503050406030204" charset="0"/>
                </a:endParaRPr>
              </a:p>
            </p:txBody>
          </p:sp>
        </mc:Choice>
        <mc:Fallback xmlns="">
          <p:sp>
            <p:nvSpPr>
              <p:cNvPr id="7269" name="文本框 7268">
                <a:extLst>
                  <a:ext uri="{FF2B5EF4-FFF2-40B4-BE49-F238E27FC236}">
                    <a16:creationId xmlns:a16="http://schemas.microsoft.com/office/drawing/2014/main" id="{B17151B7-BD67-7911-DE60-73DC1D18801F}"/>
                  </a:ext>
                </a:extLst>
              </p:cNvPr>
              <p:cNvSpPr txBox="1">
                <a:spLocks noRot="1" noChangeAspect="1" noMove="1" noResize="1" noEditPoints="1" noAdjustHandles="1" noChangeArrowheads="1" noChangeShapeType="1" noTextEdit="1"/>
              </p:cNvSpPr>
              <p:nvPr/>
            </p:nvSpPr>
            <p:spPr>
              <a:xfrm>
                <a:off x="2783402" y="1385360"/>
                <a:ext cx="452185" cy="211669"/>
              </a:xfrm>
              <a:prstGeom prst="rect">
                <a:avLst/>
              </a:prstGeom>
              <a:blipFill>
                <a:blip r:embed="rId24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0" name="文本框 7269">
                <a:extLst>
                  <a:ext uri="{FF2B5EF4-FFF2-40B4-BE49-F238E27FC236}">
                    <a16:creationId xmlns:a16="http://schemas.microsoft.com/office/drawing/2014/main" id="{83F78BFD-E331-E15C-DF15-F748600FC48F}"/>
                  </a:ext>
                </a:extLst>
              </p:cNvPr>
              <p:cNvSpPr txBox="1"/>
              <p:nvPr/>
            </p:nvSpPr>
            <p:spPr>
              <a:xfrm>
                <a:off x="2784910" y="2140329"/>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900" i="1" smtClean="0">
                              <a:latin typeface="Cambria Math" panose="02040503050406030204" pitchFamily="18" charset="0"/>
                            </a:rPr>
                          </m:ctrlPr>
                        </m:sSubPr>
                        <m:e>
                          <m:r>
                            <a:rPr lang="en-US" altLang="zh-CN" sz="900" b="0" i="1" smtClean="0">
                              <a:latin typeface="Cambria Math" panose="02040503050406030204" pitchFamily="18" charset="0"/>
                            </a:rPr>
                            <m:t>𝐺</m:t>
                          </m:r>
                        </m:e>
                        <m:sub>
                          <m:r>
                            <m:rPr>
                              <m:sty m:val="p"/>
                            </m:rPr>
                            <a:rPr lang="en-US" altLang="zh-CN" sz="900" i="1">
                              <a:latin typeface="Cambria Math" panose="02040503050406030204" pitchFamily="18" charset="0"/>
                            </a:rPr>
                            <m:t>y</m:t>
                          </m:r>
                        </m:sub>
                      </m:sSub>
                    </m:oMath>
                  </m:oMathPara>
                </a14:m>
                <a:endParaRPr lang="zh-CN" altLang="en-US" sz="900" i="1" dirty="0">
                  <a:latin typeface="Cambria Math" panose="02040503050406030204" charset="0"/>
                  <a:cs typeface="Cambria Math" panose="02040503050406030204" charset="0"/>
                </a:endParaRPr>
              </a:p>
            </p:txBody>
          </p:sp>
        </mc:Choice>
        <mc:Fallback xmlns="">
          <p:sp>
            <p:nvSpPr>
              <p:cNvPr id="7270" name="文本框 7269">
                <a:extLst>
                  <a:ext uri="{FF2B5EF4-FFF2-40B4-BE49-F238E27FC236}">
                    <a16:creationId xmlns:a16="http://schemas.microsoft.com/office/drawing/2014/main" id="{83F78BFD-E331-E15C-DF15-F748600FC48F}"/>
                  </a:ext>
                </a:extLst>
              </p:cNvPr>
              <p:cNvSpPr txBox="1">
                <a:spLocks noRot="1" noChangeAspect="1" noMove="1" noResize="1" noEditPoints="1" noAdjustHandles="1" noChangeArrowheads="1" noChangeShapeType="1" noTextEdit="1"/>
              </p:cNvSpPr>
              <p:nvPr/>
            </p:nvSpPr>
            <p:spPr>
              <a:xfrm>
                <a:off x="2784910" y="2140329"/>
                <a:ext cx="452185" cy="211669"/>
              </a:xfrm>
              <a:prstGeom prst="rect">
                <a:avLst/>
              </a:prstGeom>
              <a:blipFill>
                <a:blip r:embed="rId247"/>
                <a:stretch>
                  <a:fillRect b="-8571"/>
                </a:stretch>
              </a:blipFill>
            </p:spPr>
            <p:txBody>
              <a:bodyPr/>
              <a:lstStyle/>
              <a:p>
                <a:r>
                  <a:rPr lang="zh-CN" altLang="en-US">
                    <a:noFill/>
                  </a:rPr>
                  <a:t> </a:t>
                </a:r>
              </a:p>
            </p:txBody>
          </p:sp>
        </mc:Fallback>
      </mc:AlternateContent>
      <p:sp>
        <p:nvSpPr>
          <p:cNvPr id="7272" name="流程图: 或者 7271">
            <a:extLst>
              <a:ext uri="{FF2B5EF4-FFF2-40B4-BE49-F238E27FC236}">
                <a16:creationId xmlns:a16="http://schemas.microsoft.com/office/drawing/2014/main" id="{E08E425B-B9D9-3676-FA98-0D544AB7F427}"/>
              </a:ext>
            </a:extLst>
          </p:cNvPr>
          <p:cNvSpPr/>
          <p:nvPr/>
        </p:nvSpPr>
        <p:spPr>
          <a:xfrm>
            <a:off x="3148093" y="1868560"/>
            <a:ext cx="174989" cy="152399"/>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7" name="流程图: 汇总连接 7286">
            <a:extLst>
              <a:ext uri="{FF2B5EF4-FFF2-40B4-BE49-F238E27FC236}">
                <a16:creationId xmlns:a16="http://schemas.microsoft.com/office/drawing/2014/main" id="{4F165267-A0B3-ECD2-D518-C9541010E4D3}"/>
              </a:ext>
            </a:extLst>
          </p:cNvPr>
          <p:cNvSpPr/>
          <p:nvPr/>
        </p:nvSpPr>
        <p:spPr>
          <a:xfrm>
            <a:off x="2415000" y="1496382"/>
            <a:ext cx="174989" cy="152399"/>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8" name="流程图: 汇总连接 7287">
            <a:extLst>
              <a:ext uri="{FF2B5EF4-FFF2-40B4-BE49-F238E27FC236}">
                <a16:creationId xmlns:a16="http://schemas.microsoft.com/office/drawing/2014/main" id="{0B191FC6-0935-C556-889A-0F4D43ECF325}"/>
              </a:ext>
            </a:extLst>
          </p:cNvPr>
          <p:cNvSpPr/>
          <p:nvPr/>
        </p:nvSpPr>
        <p:spPr>
          <a:xfrm>
            <a:off x="2413782" y="2282385"/>
            <a:ext cx="174989" cy="152399"/>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90" name="直接箭头连接符 7289">
            <a:extLst>
              <a:ext uri="{FF2B5EF4-FFF2-40B4-BE49-F238E27FC236}">
                <a16:creationId xmlns:a16="http://schemas.microsoft.com/office/drawing/2014/main" id="{346562DE-8603-FD9E-C91C-5CBA4D9D352E}"/>
              </a:ext>
            </a:extLst>
          </p:cNvPr>
          <p:cNvCxnSpPr>
            <a:stCxn id="1450" idx="1"/>
            <a:endCxn id="7287" idx="2"/>
          </p:cNvCxnSpPr>
          <p:nvPr/>
        </p:nvCxnSpPr>
        <p:spPr>
          <a:xfrm>
            <a:off x="2103155" y="1572582"/>
            <a:ext cx="3118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92" name="直接箭头连接符 7291">
            <a:extLst>
              <a:ext uri="{FF2B5EF4-FFF2-40B4-BE49-F238E27FC236}">
                <a16:creationId xmlns:a16="http://schemas.microsoft.com/office/drawing/2014/main" id="{A4CBF3D2-B4EC-E8E7-3AD4-D7C6D00CB814}"/>
              </a:ext>
            </a:extLst>
          </p:cNvPr>
          <p:cNvCxnSpPr>
            <a:cxnSpLocks/>
            <a:stCxn id="7238" idx="1"/>
            <a:endCxn id="7288" idx="2"/>
          </p:cNvCxnSpPr>
          <p:nvPr/>
        </p:nvCxnSpPr>
        <p:spPr>
          <a:xfrm flipV="1">
            <a:off x="2108711" y="2358585"/>
            <a:ext cx="305071" cy="4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E9890CFD-55ED-DA53-9F98-320A87113B99}"/>
              </a:ext>
            </a:extLst>
          </p:cNvPr>
          <p:cNvCxnSpPr>
            <a:stCxn id="1450" idx="1"/>
            <a:endCxn id="7287" idx="0"/>
          </p:cNvCxnSpPr>
          <p:nvPr/>
        </p:nvCxnSpPr>
        <p:spPr>
          <a:xfrm flipV="1">
            <a:off x="2103155" y="1496382"/>
            <a:ext cx="399340" cy="76200"/>
          </a:xfrm>
          <a:prstGeom prst="bentConnector4">
            <a:avLst>
              <a:gd name="adj1" fmla="val 39045"/>
              <a:gd name="adj2" fmla="val 4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CAAB6ACC-A1CC-C585-3EF8-41399BA7665A}"/>
              </a:ext>
            </a:extLst>
          </p:cNvPr>
          <p:cNvCxnSpPr>
            <a:cxnSpLocks/>
            <a:stCxn id="7238" idx="1"/>
            <a:endCxn id="7288" idx="0"/>
          </p:cNvCxnSpPr>
          <p:nvPr/>
        </p:nvCxnSpPr>
        <p:spPr>
          <a:xfrm flipV="1">
            <a:off x="2108711" y="2282385"/>
            <a:ext cx="392566" cy="80772"/>
          </a:xfrm>
          <a:prstGeom prst="bentConnector4">
            <a:avLst>
              <a:gd name="adj1" fmla="val 38856"/>
              <a:gd name="adj2" fmla="val 3830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a:extLst>
              <a:ext uri="{FF2B5EF4-FFF2-40B4-BE49-F238E27FC236}">
                <a16:creationId xmlns:a16="http://schemas.microsoft.com/office/drawing/2014/main" id="{ACA66522-561C-E977-4BCA-1B08BE5F7433}"/>
              </a:ext>
            </a:extLst>
          </p:cNvPr>
          <p:cNvCxnSpPr>
            <a:stCxn id="7287" idx="6"/>
            <a:endCxn id="7272" idx="0"/>
          </p:cNvCxnSpPr>
          <p:nvPr/>
        </p:nvCxnSpPr>
        <p:spPr>
          <a:xfrm>
            <a:off x="2589989" y="1572582"/>
            <a:ext cx="645599" cy="29597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A10B67E1-0EFB-C829-1CD8-38463B46654D}"/>
              </a:ext>
            </a:extLst>
          </p:cNvPr>
          <p:cNvCxnSpPr>
            <a:stCxn id="7288" idx="6"/>
            <a:endCxn id="7272" idx="4"/>
          </p:cNvCxnSpPr>
          <p:nvPr/>
        </p:nvCxnSpPr>
        <p:spPr>
          <a:xfrm flipV="1">
            <a:off x="2588771" y="2020959"/>
            <a:ext cx="646817" cy="3376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连接符: 肘形 78">
            <a:extLst>
              <a:ext uri="{FF2B5EF4-FFF2-40B4-BE49-F238E27FC236}">
                <a16:creationId xmlns:a16="http://schemas.microsoft.com/office/drawing/2014/main" id="{A39EACCB-7D7C-F676-3559-EB93491013A8}"/>
              </a:ext>
            </a:extLst>
          </p:cNvPr>
          <p:cNvCxnSpPr>
            <a:stCxn id="7272" idx="6"/>
            <a:endCxn id="7263" idx="2"/>
          </p:cNvCxnSpPr>
          <p:nvPr/>
        </p:nvCxnSpPr>
        <p:spPr>
          <a:xfrm flipV="1">
            <a:off x="3323082" y="1360913"/>
            <a:ext cx="494285" cy="583847"/>
          </a:xfrm>
          <a:prstGeom prst="bentConnector3">
            <a:avLst>
              <a:gd name="adj1" fmla="val 5308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8616AE27-F0F0-0C5B-D3BD-5D7B20EB1917}"/>
              </a:ext>
            </a:extLst>
          </p:cNvPr>
          <p:cNvSpPr txBox="1"/>
          <p:nvPr/>
        </p:nvSpPr>
        <p:spPr>
          <a:xfrm>
            <a:off x="3290401" y="1542946"/>
            <a:ext cx="452185" cy="211669"/>
          </a:xfrm>
          <a:prstGeom prst="rect">
            <a:avLst/>
          </a:prstGeom>
          <a:noFill/>
        </p:spPr>
        <p:txBody>
          <a:bodyPr wrap="none" rtlCol="0" anchor="t">
            <a:noAutofit/>
          </a:bodyPr>
          <a:lstStyle/>
          <a:p>
            <a:pPr algn="l"/>
            <a:endParaRPr lang="zh-CN" altLang="en-US" sz="900" i="1" dirty="0">
              <a:latin typeface="Cambria Math" panose="02040503050406030204" charset="0"/>
              <a:cs typeface="Cambria Math" panose="02040503050406030204" charset="0"/>
            </a:endParaRPr>
          </a:p>
        </p:txBody>
      </p: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663E7768-E84E-27EE-4BF3-3406172BEE47}"/>
                  </a:ext>
                </a:extLst>
              </p:cNvPr>
              <p:cNvSpPr txBox="1"/>
              <p:nvPr/>
            </p:nvSpPr>
            <p:spPr>
              <a:xfrm>
                <a:off x="3508640" y="1616084"/>
                <a:ext cx="673757" cy="314925"/>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900" i="1" smtClean="0">
                              <a:solidFill>
                                <a:schemeClr val="tx1"/>
                              </a:solidFill>
                              <a:latin typeface="Cambria Math" panose="02040503050406030204" pitchFamily="18" charset="0"/>
                            </a:rPr>
                          </m:ctrlPr>
                        </m:radPr>
                        <m:deg/>
                        <m:e>
                          <m:sSub>
                            <m:sSubPr>
                              <m:ctrlPr>
                                <a:rPr lang="en-US" altLang="zh-CN" sz="900" i="1" smtClean="0">
                                  <a:solidFill>
                                    <a:schemeClr val="tx1"/>
                                  </a:solidFill>
                                  <a:latin typeface="Cambria Math" panose="02040503050406030204" pitchFamily="18" charset="0"/>
                                </a:rPr>
                              </m:ctrlPr>
                            </m:sSubPr>
                            <m:e>
                              <m:r>
                                <a:rPr lang="en-US" altLang="zh-CN" sz="900" b="0" i="1" smtClean="0">
                                  <a:solidFill>
                                    <a:schemeClr val="tx1"/>
                                  </a:solidFill>
                                  <a:latin typeface="Cambria Math" panose="02040503050406030204" pitchFamily="18" charset="0"/>
                                </a:rPr>
                                <m:t>𝐺</m:t>
                              </m:r>
                            </m:e>
                            <m:sub>
                              <m:r>
                                <a:rPr lang="en-US" altLang="zh-CN" sz="900" b="0" i="1" smtClean="0">
                                  <a:solidFill>
                                    <a:schemeClr val="tx1"/>
                                  </a:solidFill>
                                  <a:latin typeface="Cambria Math" panose="02040503050406030204" pitchFamily="18" charset="0"/>
                                </a:rPr>
                                <m:t>𝑋</m:t>
                              </m:r>
                            </m:sub>
                          </m:sSub>
                          <m:r>
                            <a:rPr lang="en-US" altLang="zh-CN" sz="900" b="0" i="1" smtClean="0">
                              <a:solidFill>
                                <a:schemeClr val="tx1"/>
                              </a:solidFill>
                              <a:latin typeface="Cambria Math" panose="02040503050406030204" pitchFamily="18" charset="0"/>
                            </a:rPr>
                            <m:t>+</m:t>
                          </m:r>
                          <m:sSub>
                            <m:sSubPr>
                              <m:ctrlPr>
                                <a:rPr lang="en-US" altLang="zh-CN" sz="900" i="1">
                                  <a:solidFill>
                                    <a:schemeClr val="tx1"/>
                                  </a:solidFill>
                                  <a:latin typeface="Cambria Math" panose="02040503050406030204" pitchFamily="18" charset="0"/>
                                </a:rPr>
                              </m:ctrlPr>
                            </m:sSubPr>
                            <m:e>
                              <m:r>
                                <a:rPr lang="en-US" altLang="zh-CN" sz="900" i="1">
                                  <a:solidFill>
                                    <a:schemeClr val="tx1"/>
                                  </a:solidFill>
                                  <a:latin typeface="Cambria Math" panose="02040503050406030204" pitchFamily="18" charset="0"/>
                                </a:rPr>
                                <m:t>𝐺</m:t>
                              </m:r>
                            </m:e>
                            <m:sub>
                              <m:r>
                                <a:rPr lang="en-US" altLang="zh-CN" sz="900" b="0" i="1" smtClean="0">
                                  <a:solidFill>
                                    <a:schemeClr val="tx1"/>
                                  </a:solidFill>
                                  <a:latin typeface="Cambria Math" panose="02040503050406030204" pitchFamily="18" charset="0"/>
                                </a:rPr>
                                <m:t>𝑦</m:t>
                              </m:r>
                            </m:sub>
                          </m:sSub>
                        </m:e>
                      </m:rad>
                    </m:oMath>
                  </m:oMathPara>
                </a14:m>
                <a:endParaRPr lang="zh-CN" altLang="en-US" sz="900" i="1" dirty="0">
                  <a:latin typeface="Cambria Math" panose="02040503050406030204" charset="0"/>
                  <a:cs typeface="Cambria Math" panose="02040503050406030204" charset="0"/>
                </a:endParaRPr>
              </a:p>
            </p:txBody>
          </p:sp>
        </mc:Choice>
        <mc:Fallback xmlns="">
          <p:sp>
            <p:nvSpPr>
              <p:cNvPr id="100" name="文本框 99">
                <a:extLst>
                  <a:ext uri="{FF2B5EF4-FFF2-40B4-BE49-F238E27FC236}">
                    <a16:creationId xmlns:a16="http://schemas.microsoft.com/office/drawing/2014/main" id="{663E7768-E84E-27EE-4BF3-3406172BEE47}"/>
                  </a:ext>
                </a:extLst>
              </p:cNvPr>
              <p:cNvSpPr txBox="1">
                <a:spLocks noRot="1" noChangeAspect="1" noMove="1" noResize="1" noEditPoints="1" noAdjustHandles="1" noChangeArrowheads="1" noChangeShapeType="1" noTextEdit="1"/>
              </p:cNvSpPr>
              <p:nvPr/>
            </p:nvSpPr>
            <p:spPr>
              <a:xfrm>
                <a:off x="3508640" y="1616084"/>
                <a:ext cx="673757" cy="314925"/>
              </a:xfrm>
              <a:prstGeom prst="rect">
                <a:avLst/>
              </a:prstGeom>
              <a:blipFill>
                <a:blip r:embed="rId248"/>
                <a:stretch>
                  <a:fillRect b="-3846"/>
                </a:stretch>
              </a:blipFill>
            </p:spPr>
            <p:txBody>
              <a:bodyPr/>
              <a:lstStyle/>
              <a:p>
                <a:r>
                  <a:rPr lang="zh-CN" altLang="en-US">
                    <a:noFill/>
                  </a:rPr>
                  <a:t> </a:t>
                </a:r>
              </a:p>
            </p:txBody>
          </p:sp>
        </mc:Fallback>
      </mc:AlternateContent>
      <p:sp>
        <p:nvSpPr>
          <p:cNvPr id="101" name="左大括号 100">
            <a:extLst>
              <a:ext uri="{FF2B5EF4-FFF2-40B4-BE49-F238E27FC236}">
                <a16:creationId xmlns:a16="http://schemas.microsoft.com/office/drawing/2014/main" id="{FDC0A3E6-5A93-F676-A0BC-56B9EA5B65B2}"/>
              </a:ext>
            </a:extLst>
          </p:cNvPr>
          <p:cNvSpPr/>
          <p:nvPr/>
        </p:nvSpPr>
        <p:spPr>
          <a:xfrm>
            <a:off x="1351715" y="756785"/>
            <a:ext cx="209246" cy="1631593"/>
          </a:xfrm>
          <a:prstGeom prst="leftBrace">
            <a:avLst>
              <a:gd name="adj1" fmla="val 41108"/>
              <a:gd name="adj2" fmla="val 4392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 name="Google Shape;6415;p64">
            <a:extLst>
              <a:ext uri="{FF2B5EF4-FFF2-40B4-BE49-F238E27FC236}">
                <a16:creationId xmlns:a16="http://schemas.microsoft.com/office/drawing/2014/main" id="{B5651578-7D94-585D-E8DF-DB24CEF41974}"/>
              </a:ext>
            </a:extLst>
          </p:cNvPr>
          <p:cNvSpPr/>
          <p:nvPr>
            <p:custDataLst>
              <p:tags r:id="rId4"/>
            </p:custDataLst>
          </p:nvPr>
        </p:nvSpPr>
        <p:spPr>
          <a:xfrm rot="5400000">
            <a:off x="4174417" y="1234251"/>
            <a:ext cx="577215" cy="23241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Conv</a:t>
            </a:r>
          </a:p>
        </p:txBody>
      </p:sp>
      <p:sp>
        <p:nvSpPr>
          <p:cNvPr id="107" name="Google Shape;6415;p64">
            <a:extLst>
              <a:ext uri="{FF2B5EF4-FFF2-40B4-BE49-F238E27FC236}">
                <a16:creationId xmlns:a16="http://schemas.microsoft.com/office/drawing/2014/main" id="{A3C31AD4-91AB-C45F-C922-258167168FD9}"/>
              </a:ext>
            </a:extLst>
          </p:cNvPr>
          <p:cNvSpPr/>
          <p:nvPr>
            <p:custDataLst>
              <p:tags r:id="rId5"/>
            </p:custDataLst>
          </p:nvPr>
        </p:nvSpPr>
        <p:spPr>
          <a:xfrm rot="5400000">
            <a:off x="4206103" y="297540"/>
            <a:ext cx="577215" cy="23241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Conv</a:t>
            </a:r>
          </a:p>
        </p:txBody>
      </p:sp>
      <p:cxnSp>
        <p:nvCxnSpPr>
          <p:cNvPr id="119" name="连接符: 肘形 118">
            <a:extLst>
              <a:ext uri="{FF2B5EF4-FFF2-40B4-BE49-F238E27FC236}">
                <a16:creationId xmlns:a16="http://schemas.microsoft.com/office/drawing/2014/main" id="{C6DFAF1D-E347-EFF8-3F7E-357036750BA3}"/>
              </a:ext>
            </a:extLst>
          </p:cNvPr>
          <p:cNvCxnSpPr>
            <a:cxnSpLocks/>
            <a:stCxn id="184" idx="5"/>
            <a:endCxn id="107" idx="2"/>
          </p:cNvCxnSpPr>
          <p:nvPr/>
        </p:nvCxnSpPr>
        <p:spPr>
          <a:xfrm flipV="1">
            <a:off x="1296901" y="413746"/>
            <a:ext cx="3081605" cy="1057863"/>
          </a:xfrm>
          <a:prstGeom prst="bentConnector3">
            <a:avLst>
              <a:gd name="adj1" fmla="val 22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Google Shape;6415;p64">
            <a:extLst>
              <a:ext uri="{FF2B5EF4-FFF2-40B4-BE49-F238E27FC236}">
                <a16:creationId xmlns:a16="http://schemas.microsoft.com/office/drawing/2014/main" id="{C1F433DD-7821-CB11-CB79-9DF7022BBE09}"/>
              </a:ext>
            </a:extLst>
          </p:cNvPr>
          <p:cNvSpPr/>
          <p:nvPr>
            <p:custDataLst>
              <p:tags r:id="rId6"/>
            </p:custDataLst>
          </p:nvPr>
        </p:nvSpPr>
        <p:spPr>
          <a:xfrm rot="5400000">
            <a:off x="4647675" y="295935"/>
            <a:ext cx="577215" cy="23241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Conv</a:t>
            </a:r>
          </a:p>
        </p:txBody>
      </p:sp>
      <p:sp>
        <p:nvSpPr>
          <p:cNvPr id="126" name="Google Shape;6415;p64">
            <a:extLst>
              <a:ext uri="{FF2B5EF4-FFF2-40B4-BE49-F238E27FC236}">
                <a16:creationId xmlns:a16="http://schemas.microsoft.com/office/drawing/2014/main" id="{DEE664CA-69C1-6C2F-2FCB-BF0D09B5A92F}"/>
              </a:ext>
            </a:extLst>
          </p:cNvPr>
          <p:cNvSpPr/>
          <p:nvPr>
            <p:custDataLst>
              <p:tags r:id="rId7"/>
            </p:custDataLst>
          </p:nvPr>
        </p:nvSpPr>
        <p:spPr>
          <a:xfrm rot="5400000">
            <a:off x="5118413" y="295936"/>
            <a:ext cx="577215" cy="23241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Conv</a:t>
            </a:r>
          </a:p>
        </p:txBody>
      </p:sp>
      <p:cxnSp>
        <p:nvCxnSpPr>
          <p:cNvPr id="128" name="直接箭头连接符 127">
            <a:extLst>
              <a:ext uri="{FF2B5EF4-FFF2-40B4-BE49-F238E27FC236}">
                <a16:creationId xmlns:a16="http://schemas.microsoft.com/office/drawing/2014/main" id="{0E6E62EF-C1BA-16E5-5BDE-614ACBC28211}"/>
              </a:ext>
            </a:extLst>
          </p:cNvPr>
          <p:cNvCxnSpPr>
            <a:cxnSpLocks/>
            <a:stCxn id="125" idx="0"/>
            <a:endCxn id="126" idx="2"/>
          </p:cNvCxnSpPr>
          <p:nvPr/>
        </p:nvCxnSpPr>
        <p:spPr>
          <a:xfrm>
            <a:off x="5052488" y="412141"/>
            <a:ext cx="23832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2615E0D2-2220-1CB1-C189-812D50B0819D}"/>
              </a:ext>
            </a:extLst>
          </p:cNvPr>
          <p:cNvCxnSpPr>
            <a:cxnSpLocks/>
            <a:stCxn id="107" idx="0"/>
            <a:endCxn id="125" idx="2"/>
          </p:cNvCxnSpPr>
          <p:nvPr/>
        </p:nvCxnSpPr>
        <p:spPr>
          <a:xfrm flipV="1">
            <a:off x="4610916" y="412141"/>
            <a:ext cx="209162" cy="1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532832BE-C2E2-996F-5506-87461002B3DC}"/>
              </a:ext>
            </a:extLst>
          </p:cNvPr>
          <p:cNvCxnSpPr>
            <a:stCxn id="7263" idx="0"/>
            <a:endCxn id="104" idx="2"/>
          </p:cNvCxnSpPr>
          <p:nvPr/>
        </p:nvCxnSpPr>
        <p:spPr>
          <a:xfrm flipV="1">
            <a:off x="4036442" y="1350457"/>
            <a:ext cx="310378" cy="10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6" name="组合 265">
            <a:extLst>
              <a:ext uri="{FF2B5EF4-FFF2-40B4-BE49-F238E27FC236}">
                <a16:creationId xmlns:a16="http://schemas.microsoft.com/office/drawing/2014/main" id="{A561B7ED-C12E-BE30-E1AD-4192E4007AC0}"/>
              </a:ext>
            </a:extLst>
          </p:cNvPr>
          <p:cNvGrpSpPr/>
          <p:nvPr/>
        </p:nvGrpSpPr>
        <p:grpSpPr>
          <a:xfrm>
            <a:off x="5098822" y="1061848"/>
            <a:ext cx="537733" cy="555342"/>
            <a:chOff x="5098822" y="1061848"/>
            <a:chExt cx="537733" cy="555342"/>
          </a:xfrm>
          <a:gradFill>
            <a:gsLst>
              <a:gs pos="51000">
                <a:schemeClr val="accent6">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grpSpPr>
        <p:grpSp>
          <p:nvGrpSpPr>
            <p:cNvPr id="230" name="Google Shape;1383;p29">
              <a:extLst>
                <a:ext uri="{FF2B5EF4-FFF2-40B4-BE49-F238E27FC236}">
                  <a16:creationId xmlns:a16="http://schemas.microsoft.com/office/drawing/2014/main" id="{F07F9DE8-EEF9-189B-9B92-3FB76801BA19}"/>
                </a:ext>
              </a:extLst>
            </p:cNvPr>
            <p:cNvGrpSpPr/>
            <p:nvPr/>
          </p:nvGrpSpPr>
          <p:grpSpPr>
            <a:xfrm>
              <a:off x="5218703" y="1061848"/>
              <a:ext cx="416560" cy="429895"/>
              <a:chOff x="2854300" y="1168125"/>
              <a:chExt cx="2904000" cy="2668950"/>
            </a:xfrm>
            <a:grpFill/>
          </p:grpSpPr>
          <p:sp>
            <p:nvSpPr>
              <p:cNvPr id="231" name="Google Shape;1384;p29">
                <a:extLst>
                  <a:ext uri="{FF2B5EF4-FFF2-40B4-BE49-F238E27FC236}">
                    <a16:creationId xmlns:a16="http://schemas.microsoft.com/office/drawing/2014/main" id="{4DB56F82-E20F-ADDD-FCED-3F91A53380CE}"/>
                  </a:ext>
                </a:extLst>
              </p:cNvPr>
              <p:cNvSpPr/>
              <p:nvPr>
                <p:custDataLst>
                  <p:tags r:id="rId140"/>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385;p29">
                <a:extLst>
                  <a:ext uri="{FF2B5EF4-FFF2-40B4-BE49-F238E27FC236}">
                    <a16:creationId xmlns:a16="http://schemas.microsoft.com/office/drawing/2014/main" id="{150721CF-82D0-8E9F-3E31-3EEB76CF2463}"/>
                  </a:ext>
                </a:extLst>
              </p:cNvPr>
              <p:cNvSpPr/>
              <p:nvPr>
                <p:custDataLst>
                  <p:tags r:id="rId141"/>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386;p29">
                <a:extLst>
                  <a:ext uri="{FF2B5EF4-FFF2-40B4-BE49-F238E27FC236}">
                    <a16:creationId xmlns:a16="http://schemas.microsoft.com/office/drawing/2014/main" id="{B6F70BFC-44D8-42DE-3C35-D6E5B8827052}"/>
                  </a:ext>
                </a:extLst>
              </p:cNvPr>
              <p:cNvSpPr/>
              <p:nvPr>
                <p:custDataLst>
                  <p:tags r:id="rId142"/>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387;p29">
                <a:extLst>
                  <a:ext uri="{FF2B5EF4-FFF2-40B4-BE49-F238E27FC236}">
                    <a16:creationId xmlns:a16="http://schemas.microsoft.com/office/drawing/2014/main" id="{3FDCF6BC-3838-D291-89FC-F5E42985DF05}"/>
                  </a:ext>
                </a:extLst>
              </p:cNvPr>
              <p:cNvSpPr/>
              <p:nvPr>
                <p:custDataLst>
                  <p:tags r:id="rId143"/>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388;p29">
                <a:extLst>
                  <a:ext uri="{FF2B5EF4-FFF2-40B4-BE49-F238E27FC236}">
                    <a16:creationId xmlns:a16="http://schemas.microsoft.com/office/drawing/2014/main" id="{AF276E03-74FB-C726-0544-8A2FA9BA77D4}"/>
                  </a:ext>
                </a:extLst>
              </p:cNvPr>
              <p:cNvSpPr/>
              <p:nvPr>
                <p:custDataLst>
                  <p:tags r:id="rId144"/>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389;p29">
                <a:extLst>
                  <a:ext uri="{FF2B5EF4-FFF2-40B4-BE49-F238E27FC236}">
                    <a16:creationId xmlns:a16="http://schemas.microsoft.com/office/drawing/2014/main" id="{C33C923D-C444-ABB4-A442-FC6062833F34}"/>
                  </a:ext>
                </a:extLst>
              </p:cNvPr>
              <p:cNvSpPr/>
              <p:nvPr>
                <p:custDataLst>
                  <p:tags r:id="rId145"/>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390;p29">
                <a:extLst>
                  <a:ext uri="{FF2B5EF4-FFF2-40B4-BE49-F238E27FC236}">
                    <a16:creationId xmlns:a16="http://schemas.microsoft.com/office/drawing/2014/main" id="{E00FB0F0-267B-CD90-949A-5A432608DCC0}"/>
                  </a:ext>
                </a:extLst>
              </p:cNvPr>
              <p:cNvSpPr/>
              <p:nvPr>
                <p:custDataLst>
                  <p:tags r:id="rId146"/>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391;p29">
                <a:extLst>
                  <a:ext uri="{FF2B5EF4-FFF2-40B4-BE49-F238E27FC236}">
                    <a16:creationId xmlns:a16="http://schemas.microsoft.com/office/drawing/2014/main" id="{B34304E0-3EC5-6505-CF47-F441CE35391A}"/>
                  </a:ext>
                </a:extLst>
              </p:cNvPr>
              <p:cNvSpPr/>
              <p:nvPr>
                <p:custDataLst>
                  <p:tags r:id="rId147"/>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392;p29">
                <a:extLst>
                  <a:ext uri="{FF2B5EF4-FFF2-40B4-BE49-F238E27FC236}">
                    <a16:creationId xmlns:a16="http://schemas.microsoft.com/office/drawing/2014/main" id="{C5FE3BFE-C953-0F9E-E0C9-C0437E1DDE49}"/>
                  </a:ext>
                </a:extLst>
              </p:cNvPr>
              <p:cNvSpPr/>
              <p:nvPr>
                <p:custDataLst>
                  <p:tags r:id="rId148"/>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393;p29">
                <a:extLst>
                  <a:ext uri="{FF2B5EF4-FFF2-40B4-BE49-F238E27FC236}">
                    <a16:creationId xmlns:a16="http://schemas.microsoft.com/office/drawing/2014/main" id="{DA03DC63-0FD4-64C8-01C5-A853B8159C6C}"/>
                  </a:ext>
                </a:extLst>
              </p:cNvPr>
              <p:cNvSpPr/>
              <p:nvPr>
                <p:custDataLst>
                  <p:tags r:id="rId149"/>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394;p29">
                <a:extLst>
                  <a:ext uri="{FF2B5EF4-FFF2-40B4-BE49-F238E27FC236}">
                    <a16:creationId xmlns:a16="http://schemas.microsoft.com/office/drawing/2014/main" id="{B3FA2B65-83B5-AF09-5974-DDC048472AE6}"/>
                  </a:ext>
                </a:extLst>
              </p:cNvPr>
              <p:cNvSpPr/>
              <p:nvPr>
                <p:custDataLst>
                  <p:tags r:id="rId150"/>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395;p29">
                <a:extLst>
                  <a:ext uri="{FF2B5EF4-FFF2-40B4-BE49-F238E27FC236}">
                    <a16:creationId xmlns:a16="http://schemas.microsoft.com/office/drawing/2014/main" id="{DE40F738-1ED4-34C0-A3D0-04B3452B2E26}"/>
                  </a:ext>
                </a:extLst>
              </p:cNvPr>
              <p:cNvSpPr/>
              <p:nvPr>
                <p:custDataLst>
                  <p:tags r:id="rId151"/>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396;p29">
                <a:extLst>
                  <a:ext uri="{FF2B5EF4-FFF2-40B4-BE49-F238E27FC236}">
                    <a16:creationId xmlns:a16="http://schemas.microsoft.com/office/drawing/2014/main" id="{8B784AED-86F7-6B83-E297-9A8FEA49A97C}"/>
                  </a:ext>
                </a:extLst>
              </p:cNvPr>
              <p:cNvSpPr/>
              <p:nvPr>
                <p:custDataLst>
                  <p:tags r:id="rId152"/>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397;p29">
                <a:extLst>
                  <a:ext uri="{FF2B5EF4-FFF2-40B4-BE49-F238E27FC236}">
                    <a16:creationId xmlns:a16="http://schemas.microsoft.com/office/drawing/2014/main" id="{365F49E7-7519-FDBD-BD46-857185605E7C}"/>
                  </a:ext>
                </a:extLst>
              </p:cNvPr>
              <p:cNvSpPr/>
              <p:nvPr>
                <p:custDataLst>
                  <p:tags r:id="rId153"/>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398;p29">
                <a:extLst>
                  <a:ext uri="{FF2B5EF4-FFF2-40B4-BE49-F238E27FC236}">
                    <a16:creationId xmlns:a16="http://schemas.microsoft.com/office/drawing/2014/main" id="{380F1C06-C5A8-D8CC-B1B9-52DCD5CA0C50}"/>
                  </a:ext>
                </a:extLst>
              </p:cNvPr>
              <p:cNvSpPr/>
              <p:nvPr>
                <p:custDataLst>
                  <p:tags r:id="rId154"/>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399;p29">
                <a:extLst>
                  <a:ext uri="{FF2B5EF4-FFF2-40B4-BE49-F238E27FC236}">
                    <a16:creationId xmlns:a16="http://schemas.microsoft.com/office/drawing/2014/main" id="{E5CAFCCD-B47D-7903-7D26-7E60479B032D}"/>
                  </a:ext>
                </a:extLst>
              </p:cNvPr>
              <p:cNvSpPr/>
              <p:nvPr>
                <p:custDataLst>
                  <p:tags r:id="rId155"/>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400;p29">
                <a:extLst>
                  <a:ext uri="{FF2B5EF4-FFF2-40B4-BE49-F238E27FC236}">
                    <a16:creationId xmlns:a16="http://schemas.microsoft.com/office/drawing/2014/main" id="{0D6FB8B4-443E-FD88-FFD5-78ADA0DEE5C8}"/>
                  </a:ext>
                </a:extLst>
              </p:cNvPr>
              <p:cNvSpPr/>
              <p:nvPr>
                <p:custDataLst>
                  <p:tags r:id="rId156"/>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401;p29">
                <a:extLst>
                  <a:ext uri="{FF2B5EF4-FFF2-40B4-BE49-F238E27FC236}">
                    <a16:creationId xmlns:a16="http://schemas.microsoft.com/office/drawing/2014/main" id="{BA77E475-3AAA-1B04-1C3F-CC4573A23D3E}"/>
                  </a:ext>
                </a:extLst>
              </p:cNvPr>
              <p:cNvSpPr/>
              <p:nvPr>
                <p:custDataLst>
                  <p:tags r:id="rId157"/>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402;p29">
                <a:extLst>
                  <a:ext uri="{FF2B5EF4-FFF2-40B4-BE49-F238E27FC236}">
                    <a16:creationId xmlns:a16="http://schemas.microsoft.com/office/drawing/2014/main" id="{EE46CE89-847A-7087-A16C-ECC071E5F818}"/>
                  </a:ext>
                </a:extLst>
              </p:cNvPr>
              <p:cNvSpPr/>
              <p:nvPr>
                <p:custDataLst>
                  <p:tags r:id="rId158"/>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403;p29">
                <a:extLst>
                  <a:ext uri="{FF2B5EF4-FFF2-40B4-BE49-F238E27FC236}">
                    <a16:creationId xmlns:a16="http://schemas.microsoft.com/office/drawing/2014/main" id="{E8ACB136-C8B5-8FAA-537D-CB7D3CF41FEC}"/>
                  </a:ext>
                </a:extLst>
              </p:cNvPr>
              <p:cNvSpPr/>
              <p:nvPr>
                <p:custDataLst>
                  <p:tags r:id="rId159"/>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404;p29">
                <a:extLst>
                  <a:ext uri="{FF2B5EF4-FFF2-40B4-BE49-F238E27FC236}">
                    <a16:creationId xmlns:a16="http://schemas.microsoft.com/office/drawing/2014/main" id="{9B1E2020-C70C-CD33-A2D4-79F15939695E}"/>
                  </a:ext>
                </a:extLst>
              </p:cNvPr>
              <p:cNvSpPr/>
              <p:nvPr>
                <p:custDataLst>
                  <p:tags r:id="rId160"/>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405;p29">
                <a:extLst>
                  <a:ext uri="{FF2B5EF4-FFF2-40B4-BE49-F238E27FC236}">
                    <a16:creationId xmlns:a16="http://schemas.microsoft.com/office/drawing/2014/main" id="{F459FE84-605F-EEB4-968C-48D83E756F2B}"/>
                  </a:ext>
                </a:extLst>
              </p:cNvPr>
              <p:cNvSpPr/>
              <p:nvPr>
                <p:custDataLst>
                  <p:tags r:id="rId161"/>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406;p29">
                <a:extLst>
                  <a:ext uri="{FF2B5EF4-FFF2-40B4-BE49-F238E27FC236}">
                    <a16:creationId xmlns:a16="http://schemas.microsoft.com/office/drawing/2014/main" id="{B03CD3EE-C377-4F19-096E-EF213B1B990B}"/>
                  </a:ext>
                </a:extLst>
              </p:cNvPr>
              <p:cNvSpPr/>
              <p:nvPr>
                <p:custDataLst>
                  <p:tags r:id="rId162"/>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407;p29">
                <a:extLst>
                  <a:ext uri="{FF2B5EF4-FFF2-40B4-BE49-F238E27FC236}">
                    <a16:creationId xmlns:a16="http://schemas.microsoft.com/office/drawing/2014/main" id="{84AACF78-282E-069E-AA89-FDC3AC69C4A8}"/>
                  </a:ext>
                </a:extLst>
              </p:cNvPr>
              <p:cNvSpPr/>
              <p:nvPr>
                <p:custDataLst>
                  <p:tags r:id="rId163"/>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408;p29">
                <a:extLst>
                  <a:ext uri="{FF2B5EF4-FFF2-40B4-BE49-F238E27FC236}">
                    <a16:creationId xmlns:a16="http://schemas.microsoft.com/office/drawing/2014/main" id="{59810FA3-71C0-B001-3104-DF22AD345613}"/>
                  </a:ext>
                </a:extLst>
              </p:cNvPr>
              <p:cNvSpPr/>
              <p:nvPr>
                <p:custDataLst>
                  <p:tags r:id="rId164"/>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409;p29">
                <a:extLst>
                  <a:ext uri="{FF2B5EF4-FFF2-40B4-BE49-F238E27FC236}">
                    <a16:creationId xmlns:a16="http://schemas.microsoft.com/office/drawing/2014/main" id="{9B76FE9F-5A91-943F-5D86-84B13796579C}"/>
                  </a:ext>
                </a:extLst>
              </p:cNvPr>
              <p:cNvSpPr/>
              <p:nvPr>
                <p:custDataLst>
                  <p:tags r:id="rId165"/>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1383;p29">
              <a:extLst>
                <a:ext uri="{FF2B5EF4-FFF2-40B4-BE49-F238E27FC236}">
                  <a16:creationId xmlns:a16="http://schemas.microsoft.com/office/drawing/2014/main" id="{3DCD208A-E80C-C215-B7D2-5E3226225056}"/>
                </a:ext>
              </a:extLst>
            </p:cNvPr>
            <p:cNvGrpSpPr/>
            <p:nvPr/>
          </p:nvGrpSpPr>
          <p:grpSpPr>
            <a:xfrm>
              <a:off x="5163977" y="1116092"/>
              <a:ext cx="416560" cy="429895"/>
              <a:chOff x="2854300" y="1168125"/>
              <a:chExt cx="2904000" cy="2668950"/>
            </a:xfrm>
            <a:grpFill/>
          </p:grpSpPr>
          <p:sp>
            <p:nvSpPr>
              <p:cNvPr id="203" name="Google Shape;1384;p29">
                <a:extLst>
                  <a:ext uri="{FF2B5EF4-FFF2-40B4-BE49-F238E27FC236}">
                    <a16:creationId xmlns:a16="http://schemas.microsoft.com/office/drawing/2014/main" id="{CA34C4DF-E0AB-DBFF-E858-270228BDCC91}"/>
                  </a:ext>
                </a:extLst>
              </p:cNvPr>
              <p:cNvSpPr/>
              <p:nvPr>
                <p:custDataLst>
                  <p:tags r:id="rId114"/>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385;p29">
                <a:extLst>
                  <a:ext uri="{FF2B5EF4-FFF2-40B4-BE49-F238E27FC236}">
                    <a16:creationId xmlns:a16="http://schemas.microsoft.com/office/drawing/2014/main" id="{BE47815E-8B8B-0275-A5F5-494F2A849B73}"/>
                  </a:ext>
                </a:extLst>
              </p:cNvPr>
              <p:cNvSpPr/>
              <p:nvPr>
                <p:custDataLst>
                  <p:tags r:id="rId115"/>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86;p29">
                <a:extLst>
                  <a:ext uri="{FF2B5EF4-FFF2-40B4-BE49-F238E27FC236}">
                    <a16:creationId xmlns:a16="http://schemas.microsoft.com/office/drawing/2014/main" id="{F32CE8DC-93D9-9FD8-A10C-CA97BE05DBC6}"/>
                  </a:ext>
                </a:extLst>
              </p:cNvPr>
              <p:cNvSpPr/>
              <p:nvPr>
                <p:custDataLst>
                  <p:tags r:id="rId116"/>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87;p29">
                <a:extLst>
                  <a:ext uri="{FF2B5EF4-FFF2-40B4-BE49-F238E27FC236}">
                    <a16:creationId xmlns:a16="http://schemas.microsoft.com/office/drawing/2014/main" id="{8973EEA3-AC83-E3C1-5CD0-A4F01B4CF918}"/>
                  </a:ext>
                </a:extLst>
              </p:cNvPr>
              <p:cNvSpPr/>
              <p:nvPr>
                <p:custDataLst>
                  <p:tags r:id="rId117"/>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388;p29">
                <a:extLst>
                  <a:ext uri="{FF2B5EF4-FFF2-40B4-BE49-F238E27FC236}">
                    <a16:creationId xmlns:a16="http://schemas.microsoft.com/office/drawing/2014/main" id="{A2DE0440-76DE-727A-0DBB-C007C660880F}"/>
                  </a:ext>
                </a:extLst>
              </p:cNvPr>
              <p:cNvSpPr/>
              <p:nvPr>
                <p:custDataLst>
                  <p:tags r:id="rId118"/>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389;p29">
                <a:extLst>
                  <a:ext uri="{FF2B5EF4-FFF2-40B4-BE49-F238E27FC236}">
                    <a16:creationId xmlns:a16="http://schemas.microsoft.com/office/drawing/2014/main" id="{0A1FBC77-0178-C135-907B-16A41BE7FCAE}"/>
                  </a:ext>
                </a:extLst>
              </p:cNvPr>
              <p:cNvSpPr/>
              <p:nvPr>
                <p:custDataLst>
                  <p:tags r:id="rId119"/>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390;p29">
                <a:extLst>
                  <a:ext uri="{FF2B5EF4-FFF2-40B4-BE49-F238E27FC236}">
                    <a16:creationId xmlns:a16="http://schemas.microsoft.com/office/drawing/2014/main" id="{F4F471CB-0B14-7CA7-5D1F-C38D60193413}"/>
                  </a:ext>
                </a:extLst>
              </p:cNvPr>
              <p:cNvSpPr/>
              <p:nvPr>
                <p:custDataLst>
                  <p:tags r:id="rId120"/>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391;p29">
                <a:extLst>
                  <a:ext uri="{FF2B5EF4-FFF2-40B4-BE49-F238E27FC236}">
                    <a16:creationId xmlns:a16="http://schemas.microsoft.com/office/drawing/2014/main" id="{118B6A7A-46F1-FA19-9F86-45FB99670CC4}"/>
                  </a:ext>
                </a:extLst>
              </p:cNvPr>
              <p:cNvSpPr/>
              <p:nvPr>
                <p:custDataLst>
                  <p:tags r:id="rId121"/>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392;p29">
                <a:extLst>
                  <a:ext uri="{FF2B5EF4-FFF2-40B4-BE49-F238E27FC236}">
                    <a16:creationId xmlns:a16="http://schemas.microsoft.com/office/drawing/2014/main" id="{B2C47F8E-7EF0-80AD-3B71-8BF99A8BFAB0}"/>
                  </a:ext>
                </a:extLst>
              </p:cNvPr>
              <p:cNvSpPr/>
              <p:nvPr>
                <p:custDataLst>
                  <p:tags r:id="rId122"/>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393;p29">
                <a:extLst>
                  <a:ext uri="{FF2B5EF4-FFF2-40B4-BE49-F238E27FC236}">
                    <a16:creationId xmlns:a16="http://schemas.microsoft.com/office/drawing/2014/main" id="{13E850B0-EF39-FAFB-61D0-C412DE3E2B68}"/>
                  </a:ext>
                </a:extLst>
              </p:cNvPr>
              <p:cNvSpPr/>
              <p:nvPr>
                <p:custDataLst>
                  <p:tags r:id="rId123"/>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394;p29">
                <a:extLst>
                  <a:ext uri="{FF2B5EF4-FFF2-40B4-BE49-F238E27FC236}">
                    <a16:creationId xmlns:a16="http://schemas.microsoft.com/office/drawing/2014/main" id="{F127B28E-AC23-1239-7BCC-9775A1D282E4}"/>
                  </a:ext>
                </a:extLst>
              </p:cNvPr>
              <p:cNvSpPr/>
              <p:nvPr>
                <p:custDataLst>
                  <p:tags r:id="rId124"/>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395;p29">
                <a:extLst>
                  <a:ext uri="{FF2B5EF4-FFF2-40B4-BE49-F238E27FC236}">
                    <a16:creationId xmlns:a16="http://schemas.microsoft.com/office/drawing/2014/main" id="{AD94FC8B-1219-E983-8759-66A920ECFFF4}"/>
                  </a:ext>
                </a:extLst>
              </p:cNvPr>
              <p:cNvSpPr/>
              <p:nvPr>
                <p:custDataLst>
                  <p:tags r:id="rId125"/>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396;p29">
                <a:extLst>
                  <a:ext uri="{FF2B5EF4-FFF2-40B4-BE49-F238E27FC236}">
                    <a16:creationId xmlns:a16="http://schemas.microsoft.com/office/drawing/2014/main" id="{1596C1F6-8530-91A4-D750-684ED35BC8A5}"/>
                  </a:ext>
                </a:extLst>
              </p:cNvPr>
              <p:cNvSpPr/>
              <p:nvPr>
                <p:custDataLst>
                  <p:tags r:id="rId126"/>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397;p29">
                <a:extLst>
                  <a:ext uri="{FF2B5EF4-FFF2-40B4-BE49-F238E27FC236}">
                    <a16:creationId xmlns:a16="http://schemas.microsoft.com/office/drawing/2014/main" id="{DCE43862-3508-3356-1039-422B401FC1E1}"/>
                  </a:ext>
                </a:extLst>
              </p:cNvPr>
              <p:cNvSpPr/>
              <p:nvPr>
                <p:custDataLst>
                  <p:tags r:id="rId127"/>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398;p29">
                <a:extLst>
                  <a:ext uri="{FF2B5EF4-FFF2-40B4-BE49-F238E27FC236}">
                    <a16:creationId xmlns:a16="http://schemas.microsoft.com/office/drawing/2014/main" id="{3AF38F49-B09B-4214-FFA3-8C6856C011FD}"/>
                  </a:ext>
                </a:extLst>
              </p:cNvPr>
              <p:cNvSpPr/>
              <p:nvPr>
                <p:custDataLst>
                  <p:tags r:id="rId128"/>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399;p29">
                <a:extLst>
                  <a:ext uri="{FF2B5EF4-FFF2-40B4-BE49-F238E27FC236}">
                    <a16:creationId xmlns:a16="http://schemas.microsoft.com/office/drawing/2014/main" id="{07ACE1BC-DDFB-E9AE-8273-7E9D792C26BD}"/>
                  </a:ext>
                </a:extLst>
              </p:cNvPr>
              <p:cNvSpPr/>
              <p:nvPr>
                <p:custDataLst>
                  <p:tags r:id="rId129"/>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400;p29">
                <a:extLst>
                  <a:ext uri="{FF2B5EF4-FFF2-40B4-BE49-F238E27FC236}">
                    <a16:creationId xmlns:a16="http://schemas.microsoft.com/office/drawing/2014/main" id="{0BF166A8-A7CC-12F8-A3C7-71E96B8A7E5B}"/>
                  </a:ext>
                </a:extLst>
              </p:cNvPr>
              <p:cNvSpPr/>
              <p:nvPr>
                <p:custDataLst>
                  <p:tags r:id="rId130"/>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401;p29">
                <a:extLst>
                  <a:ext uri="{FF2B5EF4-FFF2-40B4-BE49-F238E27FC236}">
                    <a16:creationId xmlns:a16="http://schemas.microsoft.com/office/drawing/2014/main" id="{B4BEC934-A684-1834-E34E-3CDA5B42B12D}"/>
                  </a:ext>
                </a:extLst>
              </p:cNvPr>
              <p:cNvSpPr/>
              <p:nvPr>
                <p:custDataLst>
                  <p:tags r:id="rId131"/>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02;p29">
                <a:extLst>
                  <a:ext uri="{FF2B5EF4-FFF2-40B4-BE49-F238E27FC236}">
                    <a16:creationId xmlns:a16="http://schemas.microsoft.com/office/drawing/2014/main" id="{CBA77AFB-B238-CB66-EE38-EC516ABE0FDB}"/>
                  </a:ext>
                </a:extLst>
              </p:cNvPr>
              <p:cNvSpPr/>
              <p:nvPr>
                <p:custDataLst>
                  <p:tags r:id="rId132"/>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03;p29">
                <a:extLst>
                  <a:ext uri="{FF2B5EF4-FFF2-40B4-BE49-F238E27FC236}">
                    <a16:creationId xmlns:a16="http://schemas.microsoft.com/office/drawing/2014/main" id="{048AD268-3026-3967-F8C0-E20209451C37}"/>
                  </a:ext>
                </a:extLst>
              </p:cNvPr>
              <p:cNvSpPr/>
              <p:nvPr>
                <p:custDataLst>
                  <p:tags r:id="rId133"/>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04;p29">
                <a:extLst>
                  <a:ext uri="{FF2B5EF4-FFF2-40B4-BE49-F238E27FC236}">
                    <a16:creationId xmlns:a16="http://schemas.microsoft.com/office/drawing/2014/main" id="{F3845F58-51E1-4FB4-E467-3C85D1182B55}"/>
                  </a:ext>
                </a:extLst>
              </p:cNvPr>
              <p:cNvSpPr/>
              <p:nvPr>
                <p:custDataLst>
                  <p:tags r:id="rId134"/>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05;p29">
                <a:extLst>
                  <a:ext uri="{FF2B5EF4-FFF2-40B4-BE49-F238E27FC236}">
                    <a16:creationId xmlns:a16="http://schemas.microsoft.com/office/drawing/2014/main" id="{5FE57015-D13E-1B32-38BC-373D697AAD4D}"/>
                  </a:ext>
                </a:extLst>
              </p:cNvPr>
              <p:cNvSpPr/>
              <p:nvPr>
                <p:custDataLst>
                  <p:tags r:id="rId135"/>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06;p29">
                <a:extLst>
                  <a:ext uri="{FF2B5EF4-FFF2-40B4-BE49-F238E27FC236}">
                    <a16:creationId xmlns:a16="http://schemas.microsoft.com/office/drawing/2014/main" id="{676705CF-339E-004D-468E-2D9DE1C2079D}"/>
                  </a:ext>
                </a:extLst>
              </p:cNvPr>
              <p:cNvSpPr/>
              <p:nvPr>
                <p:custDataLst>
                  <p:tags r:id="rId136"/>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07;p29">
                <a:extLst>
                  <a:ext uri="{FF2B5EF4-FFF2-40B4-BE49-F238E27FC236}">
                    <a16:creationId xmlns:a16="http://schemas.microsoft.com/office/drawing/2014/main" id="{81DA8B68-07E7-04A6-8726-93DE78E29528}"/>
                  </a:ext>
                </a:extLst>
              </p:cNvPr>
              <p:cNvSpPr/>
              <p:nvPr>
                <p:custDataLst>
                  <p:tags r:id="rId137"/>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08;p29">
                <a:extLst>
                  <a:ext uri="{FF2B5EF4-FFF2-40B4-BE49-F238E27FC236}">
                    <a16:creationId xmlns:a16="http://schemas.microsoft.com/office/drawing/2014/main" id="{49F48A6C-B2F6-C5D7-57CB-E67614D2386D}"/>
                  </a:ext>
                </a:extLst>
              </p:cNvPr>
              <p:cNvSpPr/>
              <p:nvPr>
                <p:custDataLst>
                  <p:tags r:id="rId138"/>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09;p29">
                <a:extLst>
                  <a:ext uri="{FF2B5EF4-FFF2-40B4-BE49-F238E27FC236}">
                    <a16:creationId xmlns:a16="http://schemas.microsoft.com/office/drawing/2014/main" id="{75FC240E-68A5-D796-090E-044AF08A82EA}"/>
                  </a:ext>
                </a:extLst>
              </p:cNvPr>
              <p:cNvSpPr/>
              <p:nvPr>
                <p:custDataLst>
                  <p:tags r:id="rId139"/>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1383;p29">
              <a:extLst>
                <a:ext uri="{FF2B5EF4-FFF2-40B4-BE49-F238E27FC236}">
                  <a16:creationId xmlns:a16="http://schemas.microsoft.com/office/drawing/2014/main" id="{B20BC686-2BFE-18D6-EF49-DAE593DDC9D8}"/>
                </a:ext>
              </a:extLst>
            </p:cNvPr>
            <p:cNvGrpSpPr/>
            <p:nvPr/>
          </p:nvGrpSpPr>
          <p:grpSpPr>
            <a:xfrm>
              <a:off x="5106666" y="1181820"/>
              <a:ext cx="416560" cy="429895"/>
              <a:chOff x="2854300" y="1168125"/>
              <a:chExt cx="2904000" cy="2668950"/>
            </a:xfrm>
            <a:grpFill/>
          </p:grpSpPr>
          <p:sp>
            <p:nvSpPr>
              <p:cNvPr id="297" name="Google Shape;1384;p29">
                <a:extLst>
                  <a:ext uri="{FF2B5EF4-FFF2-40B4-BE49-F238E27FC236}">
                    <a16:creationId xmlns:a16="http://schemas.microsoft.com/office/drawing/2014/main" id="{983D10D2-E730-1E1A-A537-CD288DB3E419}"/>
                  </a:ext>
                </a:extLst>
              </p:cNvPr>
              <p:cNvSpPr/>
              <p:nvPr>
                <p:custDataLst>
                  <p:tags r:id="rId88"/>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85;p29">
                <a:extLst>
                  <a:ext uri="{FF2B5EF4-FFF2-40B4-BE49-F238E27FC236}">
                    <a16:creationId xmlns:a16="http://schemas.microsoft.com/office/drawing/2014/main" id="{D98CF904-E56D-71CE-9FAB-7159CF5B4BEC}"/>
                  </a:ext>
                </a:extLst>
              </p:cNvPr>
              <p:cNvSpPr/>
              <p:nvPr>
                <p:custDataLst>
                  <p:tags r:id="rId89"/>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86;p29">
                <a:extLst>
                  <a:ext uri="{FF2B5EF4-FFF2-40B4-BE49-F238E27FC236}">
                    <a16:creationId xmlns:a16="http://schemas.microsoft.com/office/drawing/2014/main" id="{BC613355-AC28-F677-5D2C-D6B404BF78AB}"/>
                  </a:ext>
                </a:extLst>
              </p:cNvPr>
              <p:cNvSpPr/>
              <p:nvPr>
                <p:custDataLst>
                  <p:tags r:id="rId90"/>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387;p29">
                <a:extLst>
                  <a:ext uri="{FF2B5EF4-FFF2-40B4-BE49-F238E27FC236}">
                    <a16:creationId xmlns:a16="http://schemas.microsoft.com/office/drawing/2014/main" id="{88E76AC5-7B6B-17F9-DB79-A2D135A5FB54}"/>
                  </a:ext>
                </a:extLst>
              </p:cNvPr>
              <p:cNvSpPr/>
              <p:nvPr>
                <p:custDataLst>
                  <p:tags r:id="rId91"/>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388;p29">
                <a:extLst>
                  <a:ext uri="{FF2B5EF4-FFF2-40B4-BE49-F238E27FC236}">
                    <a16:creationId xmlns:a16="http://schemas.microsoft.com/office/drawing/2014/main" id="{CE8CE7AA-0007-4831-6CB8-6CE8066A6FB0}"/>
                  </a:ext>
                </a:extLst>
              </p:cNvPr>
              <p:cNvSpPr/>
              <p:nvPr>
                <p:custDataLst>
                  <p:tags r:id="rId92"/>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389;p29">
                <a:extLst>
                  <a:ext uri="{FF2B5EF4-FFF2-40B4-BE49-F238E27FC236}">
                    <a16:creationId xmlns:a16="http://schemas.microsoft.com/office/drawing/2014/main" id="{EDD9ECB7-862E-8538-1A45-04531AD13806}"/>
                  </a:ext>
                </a:extLst>
              </p:cNvPr>
              <p:cNvSpPr/>
              <p:nvPr>
                <p:custDataLst>
                  <p:tags r:id="rId93"/>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390;p29">
                <a:extLst>
                  <a:ext uri="{FF2B5EF4-FFF2-40B4-BE49-F238E27FC236}">
                    <a16:creationId xmlns:a16="http://schemas.microsoft.com/office/drawing/2014/main" id="{95CAA42C-0503-ADB1-A871-83ECBB2EB912}"/>
                  </a:ext>
                </a:extLst>
              </p:cNvPr>
              <p:cNvSpPr/>
              <p:nvPr>
                <p:custDataLst>
                  <p:tags r:id="rId94"/>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391;p29">
                <a:extLst>
                  <a:ext uri="{FF2B5EF4-FFF2-40B4-BE49-F238E27FC236}">
                    <a16:creationId xmlns:a16="http://schemas.microsoft.com/office/drawing/2014/main" id="{8721E867-5A84-2992-9F5E-C1EAE1DA714E}"/>
                  </a:ext>
                </a:extLst>
              </p:cNvPr>
              <p:cNvSpPr/>
              <p:nvPr>
                <p:custDataLst>
                  <p:tags r:id="rId95"/>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392;p29">
                <a:extLst>
                  <a:ext uri="{FF2B5EF4-FFF2-40B4-BE49-F238E27FC236}">
                    <a16:creationId xmlns:a16="http://schemas.microsoft.com/office/drawing/2014/main" id="{3698D62B-57C6-E7AE-3223-585A22C329B0}"/>
                  </a:ext>
                </a:extLst>
              </p:cNvPr>
              <p:cNvSpPr/>
              <p:nvPr>
                <p:custDataLst>
                  <p:tags r:id="rId96"/>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393;p29">
                <a:extLst>
                  <a:ext uri="{FF2B5EF4-FFF2-40B4-BE49-F238E27FC236}">
                    <a16:creationId xmlns:a16="http://schemas.microsoft.com/office/drawing/2014/main" id="{433E96AA-47C9-ADF5-111D-D7E98F42CB27}"/>
                  </a:ext>
                </a:extLst>
              </p:cNvPr>
              <p:cNvSpPr/>
              <p:nvPr>
                <p:custDataLst>
                  <p:tags r:id="rId97"/>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394;p29">
                <a:extLst>
                  <a:ext uri="{FF2B5EF4-FFF2-40B4-BE49-F238E27FC236}">
                    <a16:creationId xmlns:a16="http://schemas.microsoft.com/office/drawing/2014/main" id="{F758713A-6D29-73AE-959B-9C34F2C469FA}"/>
                  </a:ext>
                </a:extLst>
              </p:cNvPr>
              <p:cNvSpPr/>
              <p:nvPr>
                <p:custDataLst>
                  <p:tags r:id="rId98"/>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395;p29">
                <a:extLst>
                  <a:ext uri="{FF2B5EF4-FFF2-40B4-BE49-F238E27FC236}">
                    <a16:creationId xmlns:a16="http://schemas.microsoft.com/office/drawing/2014/main" id="{FCBB6F51-3583-B7E9-23D7-CFE8170DAD82}"/>
                  </a:ext>
                </a:extLst>
              </p:cNvPr>
              <p:cNvSpPr/>
              <p:nvPr>
                <p:custDataLst>
                  <p:tags r:id="rId99"/>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396;p29">
                <a:extLst>
                  <a:ext uri="{FF2B5EF4-FFF2-40B4-BE49-F238E27FC236}">
                    <a16:creationId xmlns:a16="http://schemas.microsoft.com/office/drawing/2014/main" id="{8E0EB713-F205-8292-48C6-EF0FDE942887}"/>
                  </a:ext>
                </a:extLst>
              </p:cNvPr>
              <p:cNvSpPr/>
              <p:nvPr>
                <p:custDataLst>
                  <p:tags r:id="rId100"/>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1397;p29">
                <a:extLst>
                  <a:ext uri="{FF2B5EF4-FFF2-40B4-BE49-F238E27FC236}">
                    <a16:creationId xmlns:a16="http://schemas.microsoft.com/office/drawing/2014/main" id="{F585EEE9-A852-E850-8654-79BD8E52E26D}"/>
                  </a:ext>
                </a:extLst>
              </p:cNvPr>
              <p:cNvSpPr/>
              <p:nvPr>
                <p:custDataLst>
                  <p:tags r:id="rId101"/>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398;p29">
                <a:extLst>
                  <a:ext uri="{FF2B5EF4-FFF2-40B4-BE49-F238E27FC236}">
                    <a16:creationId xmlns:a16="http://schemas.microsoft.com/office/drawing/2014/main" id="{5816CA90-316C-018E-BC56-D0AC14C454BD}"/>
                  </a:ext>
                </a:extLst>
              </p:cNvPr>
              <p:cNvSpPr/>
              <p:nvPr>
                <p:custDataLst>
                  <p:tags r:id="rId102"/>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399;p29">
                <a:extLst>
                  <a:ext uri="{FF2B5EF4-FFF2-40B4-BE49-F238E27FC236}">
                    <a16:creationId xmlns:a16="http://schemas.microsoft.com/office/drawing/2014/main" id="{C1A300D5-53C2-6387-5BBB-545ADCB8DDB5}"/>
                  </a:ext>
                </a:extLst>
              </p:cNvPr>
              <p:cNvSpPr/>
              <p:nvPr>
                <p:custDataLst>
                  <p:tags r:id="rId103"/>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400;p29">
                <a:extLst>
                  <a:ext uri="{FF2B5EF4-FFF2-40B4-BE49-F238E27FC236}">
                    <a16:creationId xmlns:a16="http://schemas.microsoft.com/office/drawing/2014/main" id="{8122C320-F753-E0A5-39EF-742790A44EC0}"/>
                  </a:ext>
                </a:extLst>
              </p:cNvPr>
              <p:cNvSpPr/>
              <p:nvPr>
                <p:custDataLst>
                  <p:tags r:id="rId104"/>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401;p29">
                <a:extLst>
                  <a:ext uri="{FF2B5EF4-FFF2-40B4-BE49-F238E27FC236}">
                    <a16:creationId xmlns:a16="http://schemas.microsoft.com/office/drawing/2014/main" id="{D4A87E99-B3AD-16B7-1E3E-311E4F2FA800}"/>
                  </a:ext>
                </a:extLst>
              </p:cNvPr>
              <p:cNvSpPr/>
              <p:nvPr>
                <p:custDataLst>
                  <p:tags r:id="rId105"/>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402;p29">
                <a:extLst>
                  <a:ext uri="{FF2B5EF4-FFF2-40B4-BE49-F238E27FC236}">
                    <a16:creationId xmlns:a16="http://schemas.microsoft.com/office/drawing/2014/main" id="{E81D6908-66DA-DB2E-2B9F-4A88752C7685}"/>
                  </a:ext>
                </a:extLst>
              </p:cNvPr>
              <p:cNvSpPr/>
              <p:nvPr>
                <p:custDataLst>
                  <p:tags r:id="rId106"/>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403;p29">
                <a:extLst>
                  <a:ext uri="{FF2B5EF4-FFF2-40B4-BE49-F238E27FC236}">
                    <a16:creationId xmlns:a16="http://schemas.microsoft.com/office/drawing/2014/main" id="{1F3C3AB1-3F64-784D-F625-D15E75848C06}"/>
                  </a:ext>
                </a:extLst>
              </p:cNvPr>
              <p:cNvSpPr/>
              <p:nvPr>
                <p:custDataLst>
                  <p:tags r:id="rId107"/>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04;p29">
                <a:extLst>
                  <a:ext uri="{FF2B5EF4-FFF2-40B4-BE49-F238E27FC236}">
                    <a16:creationId xmlns:a16="http://schemas.microsoft.com/office/drawing/2014/main" id="{B6FE87C4-13E0-4844-9C58-0E93BB69AF69}"/>
                  </a:ext>
                </a:extLst>
              </p:cNvPr>
              <p:cNvSpPr/>
              <p:nvPr>
                <p:custDataLst>
                  <p:tags r:id="rId108"/>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405;p29">
                <a:extLst>
                  <a:ext uri="{FF2B5EF4-FFF2-40B4-BE49-F238E27FC236}">
                    <a16:creationId xmlns:a16="http://schemas.microsoft.com/office/drawing/2014/main" id="{84F24E31-791C-96C4-5A3A-02AE0131237B}"/>
                  </a:ext>
                </a:extLst>
              </p:cNvPr>
              <p:cNvSpPr/>
              <p:nvPr>
                <p:custDataLst>
                  <p:tags r:id="rId109"/>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06;p29">
                <a:extLst>
                  <a:ext uri="{FF2B5EF4-FFF2-40B4-BE49-F238E27FC236}">
                    <a16:creationId xmlns:a16="http://schemas.microsoft.com/office/drawing/2014/main" id="{FEAF5BF8-EFC4-8D7A-C12C-C3D89CFBACC4}"/>
                  </a:ext>
                </a:extLst>
              </p:cNvPr>
              <p:cNvSpPr/>
              <p:nvPr>
                <p:custDataLst>
                  <p:tags r:id="rId110"/>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07;p29">
                <a:extLst>
                  <a:ext uri="{FF2B5EF4-FFF2-40B4-BE49-F238E27FC236}">
                    <a16:creationId xmlns:a16="http://schemas.microsoft.com/office/drawing/2014/main" id="{62337673-06B3-1D47-F9AD-95DA6C3FB334}"/>
                  </a:ext>
                </a:extLst>
              </p:cNvPr>
              <p:cNvSpPr/>
              <p:nvPr>
                <p:custDataLst>
                  <p:tags r:id="rId111"/>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08;p29">
                <a:extLst>
                  <a:ext uri="{FF2B5EF4-FFF2-40B4-BE49-F238E27FC236}">
                    <a16:creationId xmlns:a16="http://schemas.microsoft.com/office/drawing/2014/main" id="{CB1EB402-11E9-18BE-5B3B-B962D2329FB0}"/>
                  </a:ext>
                </a:extLst>
              </p:cNvPr>
              <p:cNvSpPr/>
              <p:nvPr>
                <p:custDataLst>
                  <p:tags r:id="rId112"/>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409;p29">
                <a:extLst>
                  <a:ext uri="{FF2B5EF4-FFF2-40B4-BE49-F238E27FC236}">
                    <a16:creationId xmlns:a16="http://schemas.microsoft.com/office/drawing/2014/main" id="{ED3E3229-CB6B-8B2E-A705-D37D06154385}"/>
                  </a:ext>
                </a:extLst>
              </p:cNvPr>
              <p:cNvSpPr/>
              <p:nvPr>
                <p:custDataLst>
                  <p:tags r:id="rId113"/>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1" name="直接连接符 260">
              <a:extLst>
                <a:ext uri="{FF2B5EF4-FFF2-40B4-BE49-F238E27FC236}">
                  <a16:creationId xmlns:a16="http://schemas.microsoft.com/office/drawing/2014/main" id="{B1A133F6-903C-A593-096F-26E4BEB31BB5}"/>
                </a:ext>
              </a:extLst>
            </p:cNvPr>
            <p:cNvCxnSpPr>
              <a:cxnSpLocks/>
            </p:cNvCxnSpPr>
            <p:nvPr/>
          </p:nvCxnSpPr>
          <p:spPr>
            <a:xfrm flipV="1">
              <a:off x="5098822" y="1061848"/>
              <a:ext cx="112037" cy="119972"/>
            </a:xfrm>
            <a:prstGeom prst="line">
              <a:avLst/>
            </a:prstGeom>
            <a:grpFill/>
            <a:ln w="63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7C722B8A-A0E8-5ED0-A0AB-04A68667BD6C}"/>
                </a:ext>
              </a:extLst>
            </p:cNvPr>
            <p:cNvCxnSpPr>
              <a:cxnSpLocks/>
            </p:cNvCxnSpPr>
            <p:nvPr/>
          </p:nvCxnSpPr>
          <p:spPr>
            <a:xfrm flipV="1">
              <a:off x="5524518" y="1061848"/>
              <a:ext cx="112037" cy="119972"/>
            </a:xfrm>
            <a:prstGeom prst="line">
              <a:avLst/>
            </a:prstGeom>
            <a:grpFill/>
            <a:ln w="63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850B2585-95CB-B2D1-EA2D-361606843825}"/>
                </a:ext>
              </a:extLst>
            </p:cNvPr>
            <p:cNvCxnSpPr>
              <a:cxnSpLocks/>
            </p:cNvCxnSpPr>
            <p:nvPr/>
          </p:nvCxnSpPr>
          <p:spPr>
            <a:xfrm flipV="1">
              <a:off x="5524518" y="1497218"/>
              <a:ext cx="112037" cy="119972"/>
            </a:xfrm>
            <a:prstGeom prst="line">
              <a:avLst/>
            </a:prstGeom>
            <a:grpFill/>
            <a:ln w="63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68" name="流程图: 汇总连接 267">
            <a:extLst>
              <a:ext uri="{FF2B5EF4-FFF2-40B4-BE49-F238E27FC236}">
                <a16:creationId xmlns:a16="http://schemas.microsoft.com/office/drawing/2014/main" id="{F6C43947-E480-CF37-D9C1-B5146022FE60}"/>
              </a:ext>
            </a:extLst>
          </p:cNvPr>
          <p:cNvSpPr/>
          <p:nvPr/>
        </p:nvSpPr>
        <p:spPr>
          <a:xfrm>
            <a:off x="6118065" y="1237317"/>
            <a:ext cx="219075" cy="218915"/>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0" name="连接符: 肘形 269">
            <a:extLst>
              <a:ext uri="{FF2B5EF4-FFF2-40B4-BE49-F238E27FC236}">
                <a16:creationId xmlns:a16="http://schemas.microsoft.com/office/drawing/2014/main" id="{6B8174EB-FF14-E2BE-F376-DBE0AC2344FB}"/>
              </a:ext>
            </a:extLst>
          </p:cNvPr>
          <p:cNvCxnSpPr>
            <a:stCxn id="126" idx="0"/>
            <a:endCxn id="268" idx="0"/>
          </p:cNvCxnSpPr>
          <p:nvPr/>
        </p:nvCxnSpPr>
        <p:spPr>
          <a:xfrm>
            <a:off x="5523226" y="412142"/>
            <a:ext cx="704377" cy="8251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12F90193-A0A7-8C9A-37AB-21F3827F91CF}"/>
              </a:ext>
            </a:extLst>
          </p:cNvPr>
          <p:cNvCxnSpPr>
            <a:cxnSpLocks/>
            <a:endCxn id="268" idx="2"/>
          </p:cNvCxnSpPr>
          <p:nvPr/>
        </p:nvCxnSpPr>
        <p:spPr>
          <a:xfrm>
            <a:off x="5656580" y="1345535"/>
            <a:ext cx="461485" cy="1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1" name="Google Shape;6415;p64">
            <a:extLst>
              <a:ext uri="{FF2B5EF4-FFF2-40B4-BE49-F238E27FC236}">
                <a16:creationId xmlns:a16="http://schemas.microsoft.com/office/drawing/2014/main" id="{596B5B50-2E47-2FDF-8CEF-4A0ECBB6DE0C}"/>
              </a:ext>
            </a:extLst>
          </p:cNvPr>
          <p:cNvSpPr/>
          <p:nvPr>
            <p:custDataLst>
              <p:tags r:id="rId8"/>
            </p:custDataLst>
          </p:nvPr>
        </p:nvSpPr>
        <p:spPr>
          <a:xfrm rot="5400000">
            <a:off x="6334444" y="1238721"/>
            <a:ext cx="537845" cy="219075"/>
          </a:xfrm>
          <a:prstGeom prst="rect">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700" dirty="0" err="1"/>
              <a:t>Concat</a:t>
            </a:r>
            <a:endParaRPr lang="en-US" sz="700" dirty="0"/>
          </a:p>
        </p:txBody>
      </p:sp>
      <p:cxnSp>
        <p:nvCxnSpPr>
          <p:cNvPr id="283" name="直接箭头连接符 282">
            <a:extLst>
              <a:ext uri="{FF2B5EF4-FFF2-40B4-BE49-F238E27FC236}">
                <a16:creationId xmlns:a16="http://schemas.microsoft.com/office/drawing/2014/main" id="{5F95FB3C-8DED-0C0A-798D-DADDEC812470}"/>
              </a:ext>
            </a:extLst>
          </p:cNvPr>
          <p:cNvCxnSpPr>
            <a:stCxn id="268" idx="6"/>
            <a:endCxn id="281" idx="2"/>
          </p:cNvCxnSpPr>
          <p:nvPr/>
        </p:nvCxnSpPr>
        <p:spPr>
          <a:xfrm>
            <a:off x="6337140" y="1346775"/>
            <a:ext cx="156689" cy="1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连接符: 肘形 285">
            <a:extLst>
              <a:ext uri="{FF2B5EF4-FFF2-40B4-BE49-F238E27FC236}">
                <a16:creationId xmlns:a16="http://schemas.microsoft.com/office/drawing/2014/main" id="{D0F0D26E-3BA2-F17A-9E2F-16DF86AD24B7}"/>
              </a:ext>
            </a:extLst>
          </p:cNvPr>
          <p:cNvCxnSpPr>
            <a:cxnSpLocks/>
            <a:stCxn id="104" idx="3"/>
            <a:endCxn id="281" idx="3"/>
          </p:cNvCxnSpPr>
          <p:nvPr/>
        </p:nvCxnSpPr>
        <p:spPr>
          <a:xfrm rot="5400000" flipH="1" flipV="1">
            <a:off x="5522253" y="557952"/>
            <a:ext cx="21883" cy="2140341"/>
          </a:xfrm>
          <a:prstGeom prst="bentConnector3">
            <a:avLst>
              <a:gd name="adj1" fmla="val -213717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8" name="Google Shape;7021;p72">
            <a:extLst>
              <a:ext uri="{FF2B5EF4-FFF2-40B4-BE49-F238E27FC236}">
                <a16:creationId xmlns:a16="http://schemas.microsoft.com/office/drawing/2014/main" id="{D952529A-C0F1-B79D-0A46-DC48B8C78F22}"/>
              </a:ext>
            </a:extLst>
          </p:cNvPr>
          <p:cNvSpPr/>
          <p:nvPr>
            <p:custDataLst>
              <p:tags r:id="rId9"/>
            </p:custDataLst>
          </p:nvPr>
        </p:nvSpPr>
        <p:spPr>
          <a:xfrm>
            <a:off x="6931979" y="1003436"/>
            <a:ext cx="816864" cy="763847"/>
          </a:xfrm>
          <a:prstGeom prst="cube">
            <a:avLst>
              <a:gd name="adj" fmla="val 32839"/>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 name="直接箭头连接符 314">
            <a:extLst>
              <a:ext uri="{FF2B5EF4-FFF2-40B4-BE49-F238E27FC236}">
                <a16:creationId xmlns:a16="http://schemas.microsoft.com/office/drawing/2014/main" id="{1F389563-CF18-A41E-529A-507B9DE1630E}"/>
              </a:ext>
            </a:extLst>
          </p:cNvPr>
          <p:cNvCxnSpPr>
            <a:cxnSpLocks/>
            <a:stCxn id="281" idx="0"/>
          </p:cNvCxnSpPr>
          <p:nvPr/>
        </p:nvCxnSpPr>
        <p:spPr>
          <a:xfrm flipV="1">
            <a:off x="6712904" y="1345535"/>
            <a:ext cx="201368" cy="2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83" name="矩形: 圆角 6982">
            <a:extLst>
              <a:ext uri="{FF2B5EF4-FFF2-40B4-BE49-F238E27FC236}">
                <a16:creationId xmlns:a16="http://schemas.microsoft.com/office/drawing/2014/main" id="{93127F45-9362-A9AD-2722-6E0C901F2615}"/>
              </a:ext>
            </a:extLst>
          </p:cNvPr>
          <p:cNvSpPr/>
          <p:nvPr/>
        </p:nvSpPr>
        <p:spPr>
          <a:xfrm>
            <a:off x="182574" y="2756760"/>
            <a:ext cx="8391861" cy="1352915"/>
          </a:xfrm>
          <a:prstGeom prst="roundRect">
            <a:avLst/>
          </a:prstGeom>
          <a:noFill/>
          <a:ln w="95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5" name="流程图: 接点 6984">
            <a:extLst>
              <a:ext uri="{FF2B5EF4-FFF2-40B4-BE49-F238E27FC236}">
                <a16:creationId xmlns:a16="http://schemas.microsoft.com/office/drawing/2014/main" id="{633B4D2E-ABE8-76A8-1611-D18DA3B8A654}"/>
              </a:ext>
            </a:extLst>
          </p:cNvPr>
          <p:cNvSpPr/>
          <p:nvPr/>
        </p:nvSpPr>
        <p:spPr>
          <a:xfrm>
            <a:off x="800743" y="3613885"/>
            <a:ext cx="279394" cy="243840"/>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zh-CN" altLang="en-US" dirty="0">
              <a:solidFill>
                <a:schemeClr val="tx1"/>
              </a:solidFill>
            </a:endParaRPr>
          </a:p>
        </p:txBody>
      </p:sp>
      <p:sp>
        <p:nvSpPr>
          <p:cNvPr id="6986" name="流程图: 或者 6985">
            <a:extLst>
              <a:ext uri="{FF2B5EF4-FFF2-40B4-BE49-F238E27FC236}">
                <a16:creationId xmlns:a16="http://schemas.microsoft.com/office/drawing/2014/main" id="{A21D45BC-D8F5-0CAA-EF53-36885DB89259}"/>
              </a:ext>
            </a:extLst>
          </p:cNvPr>
          <p:cNvSpPr/>
          <p:nvPr/>
        </p:nvSpPr>
        <p:spPr>
          <a:xfrm>
            <a:off x="2159782" y="3581706"/>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2" name="流程图: 汇总连接 6991">
            <a:extLst>
              <a:ext uri="{FF2B5EF4-FFF2-40B4-BE49-F238E27FC236}">
                <a16:creationId xmlns:a16="http://schemas.microsoft.com/office/drawing/2014/main" id="{ABFB22CB-597A-162D-02F6-A367DFCA1CA1}"/>
              </a:ext>
            </a:extLst>
          </p:cNvPr>
          <p:cNvSpPr/>
          <p:nvPr/>
        </p:nvSpPr>
        <p:spPr>
          <a:xfrm>
            <a:off x="3389493" y="3595598"/>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5" name="文本框 6994">
            <a:extLst>
              <a:ext uri="{FF2B5EF4-FFF2-40B4-BE49-F238E27FC236}">
                <a16:creationId xmlns:a16="http://schemas.microsoft.com/office/drawing/2014/main" id="{49F74D8D-9BE2-1F2A-0E62-BAE2A3443A90}"/>
              </a:ext>
            </a:extLst>
          </p:cNvPr>
          <p:cNvSpPr txBox="1"/>
          <p:nvPr/>
        </p:nvSpPr>
        <p:spPr>
          <a:xfrm>
            <a:off x="4348976" y="3267123"/>
            <a:ext cx="1219987" cy="304432"/>
          </a:xfrm>
          <a:prstGeom prst="rect">
            <a:avLst/>
          </a:prstGeom>
          <a:noFill/>
        </p:spPr>
        <p:txBody>
          <a:bodyPr wrap="none" rtlCol="0" anchor="t">
            <a:noAutofit/>
          </a:bodyPr>
          <a:lstStyle/>
          <a:p>
            <a:pPr algn="ctr"/>
            <a:r>
              <a:rPr lang="zh-CN" altLang="en-US" sz="1050" dirty="0"/>
              <a:t>拼接</a:t>
            </a:r>
            <a:endParaRPr lang="zh-CN" altLang="en-US" sz="500" i="1" dirty="0">
              <a:latin typeface="Cambria Math" panose="02040503050406030204" charset="0"/>
              <a:cs typeface="Cambria Math" panose="02040503050406030204" charset="0"/>
            </a:endParaRPr>
          </a:p>
        </p:txBody>
      </p:sp>
      <p:sp>
        <p:nvSpPr>
          <p:cNvPr id="6996" name="文本框 6995">
            <a:extLst>
              <a:ext uri="{FF2B5EF4-FFF2-40B4-BE49-F238E27FC236}">
                <a16:creationId xmlns:a16="http://schemas.microsoft.com/office/drawing/2014/main" id="{F3741E44-4A7D-8452-2A1B-685DDF6E301C}"/>
              </a:ext>
            </a:extLst>
          </p:cNvPr>
          <p:cNvSpPr txBox="1"/>
          <p:nvPr/>
        </p:nvSpPr>
        <p:spPr>
          <a:xfrm>
            <a:off x="515138" y="3872015"/>
            <a:ext cx="885246" cy="304432"/>
          </a:xfrm>
          <a:prstGeom prst="rect">
            <a:avLst/>
          </a:prstGeom>
          <a:noFill/>
        </p:spPr>
        <p:txBody>
          <a:bodyPr wrap="none" rtlCol="0" anchor="t">
            <a:noAutofit/>
          </a:bodyPr>
          <a:lstStyle/>
          <a:p>
            <a:pPr algn="ctr"/>
            <a:r>
              <a:rPr lang="en-US" altLang="zh-CN" sz="1050" dirty="0" err="1"/>
              <a:t>Softmax</a:t>
            </a:r>
            <a:r>
              <a:rPr lang="zh-CN" altLang="en-US" sz="1050" dirty="0"/>
              <a:t>激活函数</a:t>
            </a:r>
            <a:endParaRPr lang="zh-CN" altLang="en-US" sz="900" i="1" dirty="0">
              <a:latin typeface="Cambria Math" panose="02040503050406030204" charset="0"/>
              <a:cs typeface="Cambria Math" panose="02040503050406030204" charset="0"/>
            </a:endParaRPr>
          </a:p>
        </p:txBody>
      </p:sp>
      <p:sp>
        <p:nvSpPr>
          <p:cNvPr id="6997" name="文本框 6996">
            <a:extLst>
              <a:ext uri="{FF2B5EF4-FFF2-40B4-BE49-F238E27FC236}">
                <a16:creationId xmlns:a16="http://schemas.microsoft.com/office/drawing/2014/main" id="{F1773E84-2BF0-515E-5912-C356FA11D98C}"/>
              </a:ext>
            </a:extLst>
          </p:cNvPr>
          <p:cNvSpPr txBox="1"/>
          <p:nvPr/>
        </p:nvSpPr>
        <p:spPr>
          <a:xfrm>
            <a:off x="1844159" y="3857725"/>
            <a:ext cx="885246" cy="304432"/>
          </a:xfrm>
          <a:prstGeom prst="rect">
            <a:avLst/>
          </a:prstGeom>
          <a:noFill/>
        </p:spPr>
        <p:txBody>
          <a:bodyPr wrap="none" rtlCol="0" anchor="t">
            <a:noAutofit/>
          </a:bodyPr>
          <a:lstStyle/>
          <a:p>
            <a:pPr algn="ctr"/>
            <a:r>
              <a:rPr lang="zh-CN" altLang="en-US" sz="1050" dirty="0">
                <a:latin typeface="Cambria Math" panose="02040503050406030204" charset="0"/>
                <a:cs typeface="Cambria Math" panose="02040503050406030204" charset="0"/>
              </a:rPr>
              <a:t>相加</a:t>
            </a:r>
            <a:endParaRPr lang="zh-CN" altLang="en-US" sz="900" dirty="0">
              <a:latin typeface="Cambria Math" panose="02040503050406030204" charset="0"/>
              <a:cs typeface="Cambria Math" panose="02040503050406030204" charset="0"/>
            </a:endParaRPr>
          </a:p>
        </p:txBody>
      </p:sp>
      <p:sp>
        <p:nvSpPr>
          <p:cNvPr id="6998" name="文本框 6997">
            <a:extLst>
              <a:ext uri="{FF2B5EF4-FFF2-40B4-BE49-F238E27FC236}">
                <a16:creationId xmlns:a16="http://schemas.microsoft.com/office/drawing/2014/main" id="{287B4D33-0D9B-360E-5CD1-5F3D1E0E32DE}"/>
              </a:ext>
            </a:extLst>
          </p:cNvPr>
          <p:cNvSpPr txBox="1"/>
          <p:nvPr/>
        </p:nvSpPr>
        <p:spPr>
          <a:xfrm>
            <a:off x="3061969" y="3857725"/>
            <a:ext cx="885246" cy="304432"/>
          </a:xfrm>
          <a:prstGeom prst="rect">
            <a:avLst/>
          </a:prstGeom>
          <a:noFill/>
        </p:spPr>
        <p:txBody>
          <a:bodyPr wrap="none" rtlCol="0" anchor="t">
            <a:noAutofit/>
          </a:bodyPr>
          <a:lstStyle/>
          <a:p>
            <a:pPr algn="ctr"/>
            <a:r>
              <a:rPr lang="zh-CN" altLang="en-US" sz="1050" dirty="0">
                <a:latin typeface="Cambria Math" panose="02040503050406030204" charset="0"/>
                <a:cs typeface="Cambria Math" panose="02040503050406030204" charset="0"/>
              </a:rPr>
              <a:t>相乘</a:t>
            </a:r>
            <a:endParaRPr lang="zh-CN" altLang="en-US" sz="900" dirty="0">
              <a:latin typeface="Cambria Math" panose="02040503050406030204" charset="0"/>
              <a:cs typeface="Cambria Math" panose="02040503050406030204" charset="0"/>
            </a:endParaRPr>
          </a:p>
        </p:txBody>
      </p:sp>
      <p:sp>
        <p:nvSpPr>
          <p:cNvPr id="7000" name="Google Shape;6766;p70">
            <a:extLst>
              <a:ext uri="{FF2B5EF4-FFF2-40B4-BE49-F238E27FC236}">
                <a16:creationId xmlns:a16="http://schemas.microsoft.com/office/drawing/2014/main" id="{45432013-2DC1-ABA3-5535-6604A91BC1B4}"/>
              </a:ext>
            </a:extLst>
          </p:cNvPr>
          <p:cNvSpPr/>
          <p:nvPr/>
        </p:nvSpPr>
        <p:spPr>
          <a:xfrm>
            <a:off x="6238274" y="2899337"/>
            <a:ext cx="686419" cy="30443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7001" name="文本框 7000">
            <a:extLst>
              <a:ext uri="{FF2B5EF4-FFF2-40B4-BE49-F238E27FC236}">
                <a16:creationId xmlns:a16="http://schemas.microsoft.com/office/drawing/2014/main" id="{DF9C124B-BD70-0DBE-3FC1-55E22B736E69}"/>
              </a:ext>
            </a:extLst>
          </p:cNvPr>
          <p:cNvSpPr txBox="1"/>
          <p:nvPr/>
        </p:nvSpPr>
        <p:spPr>
          <a:xfrm>
            <a:off x="5999922" y="3267070"/>
            <a:ext cx="1219987" cy="304432"/>
          </a:xfrm>
          <a:prstGeom prst="rect">
            <a:avLst/>
          </a:prstGeom>
          <a:noFill/>
        </p:spPr>
        <p:txBody>
          <a:bodyPr wrap="none" rtlCol="0" anchor="t">
            <a:noAutofit/>
          </a:bodyPr>
          <a:lstStyle/>
          <a:p>
            <a:pPr algn="ctr"/>
            <a:r>
              <a:rPr lang="zh-CN" altLang="en-US" sz="1050" dirty="0"/>
              <a:t>卷积</a:t>
            </a:r>
            <a:endParaRPr lang="zh-CN" altLang="en-US" sz="500" i="1" dirty="0">
              <a:latin typeface="Cambria Math" panose="02040503050406030204" charset="0"/>
              <a:cs typeface="Cambria Math" panose="02040503050406030204" charset="0"/>
            </a:endParaRPr>
          </a:p>
        </p:txBody>
      </p:sp>
      <p:sp>
        <p:nvSpPr>
          <p:cNvPr id="7002" name="Google Shape;6766;p70">
            <a:extLst>
              <a:ext uri="{FF2B5EF4-FFF2-40B4-BE49-F238E27FC236}">
                <a16:creationId xmlns:a16="http://schemas.microsoft.com/office/drawing/2014/main" id="{E31D6727-0E7A-3275-6BFF-038E51C67602}"/>
              </a:ext>
            </a:extLst>
          </p:cNvPr>
          <p:cNvSpPr/>
          <p:nvPr/>
        </p:nvSpPr>
        <p:spPr>
          <a:xfrm>
            <a:off x="4610916" y="2899337"/>
            <a:ext cx="686419" cy="304431"/>
          </a:xfrm>
          <a:prstGeom prst="rect">
            <a:avLst/>
          </a:prstGeom>
          <a:solidFill>
            <a:srgbClr val="E4E9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err="1"/>
              <a:t>Concat</a:t>
            </a:r>
            <a:endParaRPr sz="1200" dirty="0"/>
          </a:p>
        </p:txBody>
      </p:sp>
      <p:grpSp>
        <p:nvGrpSpPr>
          <p:cNvPr id="7006" name="Google Shape;1383;p29">
            <a:extLst>
              <a:ext uri="{FF2B5EF4-FFF2-40B4-BE49-F238E27FC236}">
                <a16:creationId xmlns:a16="http://schemas.microsoft.com/office/drawing/2014/main" id="{0DBCEC8B-BCF2-EED9-A21E-252AFCF756AA}"/>
              </a:ext>
            </a:extLst>
          </p:cNvPr>
          <p:cNvGrpSpPr/>
          <p:nvPr/>
        </p:nvGrpSpPr>
        <p:grpSpPr>
          <a:xfrm>
            <a:off x="723953" y="2804703"/>
            <a:ext cx="416560" cy="429895"/>
            <a:chOff x="2854300" y="1168125"/>
            <a:chExt cx="2904000" cy="2668950"/>
          </a:xfrm>
          <a:solidFill>
            <a:srgbClr val="97D73E"/>
          </a:solidFill>
        </p:grpSpPr>
        <p:sp>
          <p:nvSpPr>
            <p:cNvPr id="7007" name="Google Shape;1384;p29">
              <a:extLst>
                <a:ext uri="{FF2B5EF4-FFF2-40B4-BE49-F238E27FC236}">
                  <a16:creationId xmlns:a16="http://schemas.microsoft.com/office/drawing/2014/main" id="{4BF4C0C8-69C7-63E9-BBFA-D264A0A70611}"/>
                </a:ext>
              </a:extLst>
            </p:cNvPr>
            <p:cNvSpPr/>
            <p:nvPr>
              <p:custDataLst>
                <p:tags r:id="rId62"/>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1385;p29">
              <a:extLst>
                <a:ext uri="{FF2B5EF4-FFF2-40B4-BE49-F238E27FC236}">
                  <a16:creationId xmlns:a16="http://schemas.microsoft.com/office/drawing/2014/main" id="{E80D1472-014B-8CC6-E928-1F202247F9B6}"/>
                </a:ext>
              </a:extLst>
            </p:cNvPr>
            <p:cNvSpPr/>
            <p:nvPr>
              <p:custDataLst>
                <p:tags r:id="rId63"/>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1386;p29">
              <a:extLst>
                <a:ext uri="{FF2B5EF4-FFF2-40B4-BE49-F238E27FC236}">
                  <a16:creationId xmlns:a16="http://schemas.microsoft.com/office/drawing/2014/main" id="{3F121ED1-4CD2-3299-5EB4-60AAE7C0A6DA}"/>
                </a:ext>
              </a:extLst>
            </p:cNvPr>
            <p:cNvSpPr/>
            <p:nvPr>
              <p:custDataLst>
                <p:tags r:id="rId64"/>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1387;p29">
              <a:extLst>
                <a:ext uri="{FF2B5EF4-FFF2-40B4-BE49-F238E27FC236}">
                  <a16:creationId xmlns:a16="http://schemas.microsoft.com/office/drawing/2014/main" id="{4045B25B-202E-50EA-C9CB-9A7979523CCA}"/>
                </a:ext>
              </a:extLst>
            </p:cNvPr>
            <p:cNvSpPr/>
            <p:nvPr>
              <p:custDataLst>
                <p:tags r:id="rId65"/>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1388;p29">
              <a:extLst>
                <a:ext uri="{FF2B5EF4-FFF2-40B4-BE49-F238E27FC236}">
                  <a16:creationId xmlns:a16="http://schemas.microsoft.com/office/drawing/2014/main" id="{AED22B07-0B48-300E-C9C6-FADB71A7941D}"/>
                </a:ext>
              </a:extLst>
            </p:cNvPr>
            <p:cNvSpPr/>
            <p:nvPr>
              <p:custDataLst>
                <p:tags r:id="rId66"/>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1389;p29">
              <a:extLst>
                <a:ext uri="{FF2B5EF4-FFF2-40B4-BE49-F238E27FC236}">
                  <a16:creationId xmlns:a16="http://schemas.microsoft.com/office/drawing/2014/main" id="{5C4B1AA1-4137-AA04-A923-AB477A49B6A9}"/>
                </a:ext>
              </a:extLst>
            </p:cNvPr>
            <p:cNvSpPr/>
            <p:nvPr>
              <p:custDataLst>
                <p:tags r:id="rId67"/>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1390;p29">
              <a:extLst>
                <a:ext uri="{FF2B5EF4-FFF2-40B4-BE49-F238E27FC236}">
                  <a16:creationId xmlns:a16="http://schemas.microsoft.com/office/drawing/2014/main" id="{DCB0197E-4720-659B-2F44-900BF6D8F685}"/>
                </a:ext>
              </a:extLst>
            </p:cNvPr>
            <p:cNvSpPr/>
            <p:nvPr>
              <p:custDataLst>
                <p:tags r:id="rId68"/>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1391;p29">
              <a:extLst>
                <a:ext uri="{FF2B5EF4-FFF2-40B4-BE49-F238E27FC236}">
                  <a16:creationId xmlns:a16="http://schemas.microsoft.com/office/drawing/2014/main" id="{10270EF4-8FC3-6459-81C8-C52A00CEB206}"/>
                </a:ext>
              </a:extLst>
            </p:cNvPr>
            <p:cNvSpPr/>
            <p:nvPr>
              <p:custDataLst>
                <p:tags r:id="rId69"/>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1392;p29">
              <a:extLst>
                <a:ext uri="{FF2B5EF4-FFF2-40B4-BE49-F238E27FC236}">
                  <a16:creationId xmlns:a16="http://schemas.microsoft.com/office/drawing/2014/main" id="{6D1F6CA1-27D3-B374-DC0F-AD5E1537E31F}"/>
                </a:ext>
              </a:extLst>
            </p:cNvPr>
            <p:cNvSpPr/>
            <p:nvPr>
              <p:custDataLst>
                <p:tags r:id="rId70"/>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1393;p29">
              <a:extLst>
                <a:ext uri="{FF2B5EF4-FFF2-40B4-BE49-F238E27FC236}">
                  <a16:creationId xmlns:a16="http://schemas.microsoft.com/office/drawing/2014/main" id="{19138524-1852-966D-7CA1-E2D98D9613E6}"/>
                </a:ext>
              </a:extLst>
            </p:cNvPr>
            <p:cNvSpPr/>
            <p:nvPr>
              <p:custDataLst>
                <p:tags r:id="rId71"/>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1394;p29">
              <a:extLst>
                <a:ext uri="{FF2B5EF4-FFF2-40B4-BE49-F238E27FC236}">
                  <a16:creationId xmlns:a16="http://schemas.microsoft.com/office/drawing/2014/main" id="{459F51F5-6EC9-EF66-71D2-1919D25F5100}"/>
                </a:ext>
              </a:extLst>
            </p:cNvPr>
            <p:cNvSpPr/>
            <p:nvPr>
              <p:custDataLst>
                <p:tags r:id="rId72"/>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1395;p29">
              <a:extLst>
                <a:ext uri="{FF2B5EF4-FFF2-40B4-BE49-F238E27FC236}">
                  <a16:creationId xmlns:a16="http://schemas.microsoft.com/office/drawing/2014/main" id="{0C845C42-164D-7B95-C549-36ADF1866C74}"/>
                </a:ext>
              </a:extLst>
            </p:cNvPr>
            <p:cNvSpPr/>
            <p:nvPr>
              <p:custDataLst>
                <p:tags r:id="rId73"/>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1396;p29">
              <a:extLst>
                <a:ext uri="{FF2B5EF4-FFF2-40B4-BE49-F238E27FC236}">
                  <a16:creationId xmlns:a16="http://schemas.microsoft.com/office/drawing/2014/main" id="{6AC1F526-6530-598F-4534-FC1F3230AE6E}"/>
                </a:ext>
              </a:extLst>
            </p:cNvPr>
            <p:cNvSpPr/>
            <p:nvPr>
              <p:custDataLst>
                <p:tags r:id="rId74"/>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1397;p29">
              <a:extLst>
                <a:ext uri="{FF2B5EF4-FFF2-40B4-BE49-F238E27FC236}">
                  <a16:creationId xmlns:a16="http://schemas.microsoft.com/office/drawing/2014/main" id="{428C9374-9FCD-3107-20C3-65A751852FD0}"/>
                </a:ext>
              </a:extLst>
            </p:cNvPr>
            <p:cNvSpPr/>
            <p:nvPr>
              <p:custDataLst>
                <p:tags r:id="rId75"/>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1398;p29">
              <a:extLst>
                <a:ext uri="{FF2B5EF4-FFF2-40B4-BE49-F238E27FC236}">
                  <a16:creationId xmlns:a16="http://schemas.microsoft.com/office/drawing/2014/main" id="{85D28880-EC42-3AE8-9122-986A4E06D319}"/>
                </a:ext>
              </a:extLst>
            </p:cNvPr>
            <p:cNvSpPr/>
            <p:nvPr>
              <p:custDataLst>
                <p:tags r:id="rId76"/>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1399;p29">
              <a:extLst>
                <a:ext uri="{FF2B5EF4-FFF2-40B4-BE49-F238E27FC236}">
                  <a16:creationId xmlns:a16="http://schemas.microsoft.com/office/drawing/2014/main" id="{663112ED-18F4-C4CB-271C-A4802B6B2014}"/>
                </a:ext>
              </a:extLst>
            </p:cNvPr>
            <p:cNvSpPr/>
            <p:nvPr>
              <p:custDataLst>
                <p:tags r:id="rId77"/>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1400;p29">
              <a:extLst>
                <a:ext uri="{FF2B5EF4-FFF2-40B4-BE49-F238E27FC236}">
                  <a16:creationId xmlns:a16="http://schemas.microsoft.com/office/drawing/2014/main" id="{782E26D5-8357-76EE-B34B-EF99BA556A83}"/>
                </a:ext>
              </a:extLst>
            </p:cNvPr>
            <p:cNvSpPr/>
            <p:nvPr>
              <p:custDataLst>
                <p:tags r:id="rId78"/>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1401;p29">
              <a:extLst>
                <a:ext uri="{FF2B5EF4-FFF2-40B4-BE49-F238E27FC236}">
                  <a16:creationId xmlns:a16="http://schemas.microsoft.com/office/drawing/2014/main" id="{693E0F02-689C-7EA2-69DC-CF927E0F4F3C}"/>
                </a:ext>
              </a:extLst>
            </p:cNvPr>
            <p:cNvSpPr/>
            <p:nvPr>
              <p:custDataLst>
                <p:tags r:id="rId79"/>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1402;p29">
              <a:extLst>
                <a:ext uri="{FF2B5EF4-FFF2-40B4-BE49-F238E27FC236}">
                  <a16:creationId xmlns:a16="http://schemas.microsoft.com/office/drawing/2014/main" id="{DAA731D2-C5E1-2B6C-BD01-E936D626626D}"/>
                </a:ext>
              </a:extLst>
            </p:cNvPr>
            <p:cNvSpPr/>
            <p:nvPr>
              <p:custDataLst>
                <p:tags r:id="rId80"/>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1403;p29">
              <a:extLst>
                <a:ext uri="{FF2B5EF4-FFF2-40B4-BE49-F238E27FC236}">
                  <a16:creationId xmlns:a16="http://schemas.microsoft.com/office/drawing/2014/main" id="{B405B08C-3E23-22D4-A9BC-52853CA11D67}"/>
                </a:ext>
              </a:extLst>
            </p:cNvPr>
            <p:cNvSpPr/>
            <p:nvPr>
              <p:custDataLst>
                <p:tags r:id="rId81"/>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1404;p29">
              <a:extLst>
                <a:ext uri="{FF2B5EF4-FFF2-40B4-BE49-F238E27FC236}">
                  <a16:creationId xmlns:a16="http://schemas.microsoft.com/office/drawing/2014/main" id="{8872141F-6600-8192-5D06-D8BE17D9826B}"/>
                </a:ext>
              </a:extLst>
            </p:cNvPr>
            <p:cNvSpPr/>
            <p:nvPr>
              <p:custDataLst>
                <p:tags r:id="rId82"/>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1405;p29">
              <a:extLst>
                <a:ext uri="{FF2B5EF4-FFF2-40B4-BE49-F238E27FC236}">
                  <a16:creationId xmlns:a16="http://schemas.microsoft.com/office/drawing/2014/main" id="{D0DA7A59-0034-8156-F26C-530FD2103062}"/>
                </a:ext>
              </a:extLst>
            </p:cNvPr>
            <p:cNvSpPr/>
            <p:nvPr>
              <p:custDataLst>
                <p:tags r:id="rId83"/>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1406;p29">
              <a:extLst>
                <a:ext uri="{FF2B5EF4-FFF2-40B4-BE49-F238E27FC236}">
                  <a16:creationId xmlns:a16="http://schemas.microsoft.com/office/drawing/2014/main" id="{B1BD854D-4DC5-DACC-E530-5E08EB8F5288}"/>
                </a:ext>
              </a:extLst>
            </p:cNvPr>
            <p:cNvSpPr/>
            <p:nvPr>
              <p:custDataLst>
                <p:tags r:id="rId84"/>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1407;p29">
              <a:extLst>
                <a:ext uri="{FF2B5EF4-FFF2-40B4-BE49-F238E27FC236}">
                  <a16:creationId xmlns:a16="http://schemas.microsoft.com/office/drawing/2014/main" id="{C697EAB9-F3B5-7669-C4C4-100DE180A828}"/>
                </a:ext>
              </a:extLst>
            </p:cNvPr>
            <p:cNvSpPr/>
            <p:nvPr>
              <p:custDataLst>
                <p:tags r:id="rId85"/>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1408;p29">
              <a:extLst>
                <a:ext uri="{FF2B5EF4-FFF2-40B4-BE49-F238E27FC236}">
                  <a16:creationId xmlns:a16="http://schemas.microsoft.com/office/drawing/2014/main" id="{7683C986-4C27-DC12-1587-3342A99F83C7}"/>
                </a:ext>
              </a:extLst>
            </p:cNvPr>
            <p:cNvSpPr/>
            <p:nvPr>
              <p:custDataLst>
                <p:tags r:id="rId86"/>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1409;p29">
              <a:extLst>
                <a:ext uri="{FF2B5EF4-FFF2-40B4-BE49-F238E27FC236}">
                  <a16:creationId xmlns:a16="http://schemas.microsoft.com/office/drawing/2014/main" id="{9CF77D75-BD3C-F1B4-A20F-8E12C62B72A0}"/>
                </a:ext>
              </a:extLst>
            </p:cNvPr>
            <p:cNvSpPr/>
            <p:nvPr>
              <p:custDataLst>
                <p:tags r:id="rId87"/>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1383;p29">
            <a:extLst>
              <a:ext uri="{FF2B5EF4-FFF2-40B4-BE49-F238E27FC236}">
                <a16:creationId xmlns:a16="http://schemas.microsoft.com/office/drawing/2014/main" id="{AF3680D2-B25A-8BD4-51E2-22F397B5C9AA}"/>
              </a:ext>
            </a:extLst>
          </p:cNvPr>
          <p:cNvGrpSpPr/>
          <p:nvPr/>
        </p:nvGrpSpPr>
        <p:grpSpPr>
          <a:xfrm>
            <a:off x="2088547" y="2810735"/>
            <a:ext cx="416560" cy="429895"/>
            <a:chOff x="2854300" y="1168125"/>
            <a:chExt cx="2904000" cy="2668950"/>
          </a:xfrm>
          <a:solidFill>
            <a:schemeClr val="accent5">
              <a:lumMod val="20000"/>
              <a:lumOff val="80000"/>
            </a:schemeClr>
          </a:solidFill>
        </p:grpSpPr>
        <p:sp>
          <p:nvSpPr>
            <p:cNvPr id="7035" name="Google Shape;1384;p29">
              <a:extLst>
                <a:ext uri="{FF2B5EF4-FFF2-40B4-BE49-F238E27FC236}">
                  <a16:creationId xmlns:a16="http://schemas.microsoft.com/office/drawing/2014/main" id="{A32F7145-AD94-AD66-B871-458A84868C7D}"/>
                </a:ext>
              </a:extLst>
            </p:cNvPr>
            <p:cNvSpPr/>
            <p:nvPr>
              <p:custDataLst>
                <p:tags r:id="rId36"/>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1385;p29">
              <a:extLst>
                <a:ext uri="{FF2B5EF4-FFF2-40B4-BE49-F238E27FC236}">
                  <a16:creationId xmlns:a16="http://schemas.microsoft.com/office/drawing/2014/main" id="{8C172C14-C5E5-D736-4E6C-3B5F8C315D89}"/>
                </a:ext>
              </a:extLst>
            </p:cNvPr>
            <p:cNvSpPr/>
            <p:nvPr>
              <p:custDataLst>
                <p:tags r:id="rId37"/>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1386;p29">
              <a:extLst>
                <a:ext uri="{FF2B5EF4-FFF2-40B4-BE49-F238E27FC236}">
                  <a16:creationId xmlns:a16="http://schemas.microsoft.com/office/drawing/2014/main" id="{569FECAB-6F5A-9BEA-4E5C-744858780EF5}"/>
                </a:ext>
              </a:extLst>
            </p:cNvPr>
            <p:cNvSpPr/>
            <p:nvPr>
              <p:custDataLst>
                <p:tags r:id="rId38"/>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1387;p29">
              <a:extLst>
                <a:ext uri="{FF2B5EF4-FFF2-40B4-BE49-F238E27FC236}">
                  <a16:creationId xmlns:a16="http://schemas.microsoft.com/office/drawing/2014/main" id="{8A98F6D3-730F-FBB3-9BB6-546394594D42}"/>
                </a:ext>
              </a:extLst>
            </p:cNvPr>
            <p:cNvSpPr/>
            <p:nvPr>
              <p:custDataLst>
                <p:tags r:id="rId39"/>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1388;p29">
              <a:extLst>
                <a:ext uri="{FF2B5EF4-FFF2-40B4-BE49-F238E27FC236}">
                  <a16:creationId xmlns:a16="http://schemas.microsoft.com/office/drawing/2014/main" id="{5CA860CB-EFFF-D800-3DEF-199AB89DFD04}"/>
                </a:ext>
              </a:extLst>
            </p:cNvPr>
            <p:cNvSpPr/>
            <p:nvPr>
              <p:custDataLst>
                <p:tags r:id="rId40"/>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1389;p29">
              <a:extLst>
                <a:ext uri="{FF2B5EF4-FFF2-40B4-BE49-F238E27FC236}">
                  <a16:creationId xmlns:a16="http://schemas.microsoft.com/office/drawing/2014/main" id="{04B678AE-7319-B53B-CE7A-52081452EDBD}"/>
                </a:ext>
              </a:extLst>
            </p:cNvPr>
            <p:cNvSpPr/>
            <p:nvPr>
              <p:custDataLst>
                <p:tags r:id="rId41"/>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1390;p29">
              <a:extLst>
                <a:ext uri="{FF2B5EF4-FFF2-40B4-BE49-F238E27FC236}">
                  <a16:creationId xmlns:a16="http://schemas.microsoft.com/office/drawing/2014/main" id="{0458E871-C200-2115-73B6-37175A711C54}"/>
                </a:ext>
              </a:extLst>
            </p:cNvPr>
            <p:cNvSpPr/>
            <p:nvPr>
              <p:custDataLst>
                <p:tags r:id="rId42"/>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1391;p29">
              <a:extLst>
                <a:ext uri="{FF2B5EF4-FFF2-40B4-BE49-F238E27FC236}">
                  <a16:creationId xmlns:a16="http://schemas.microsoft.com/office/drawing/2014/main" id="{D31B1D75-6FB7-6D60-C575-E4E2683F1122}"/>
                </a:ext>
              </a:extLst>
            </p:cNvPr>
            <p:cNvSpPr/>
            <p:nvPr>
              <p:custDataLst>
                <p:tags r:id="rId43"/>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1392;p29">
              <a:extLst>
                <a:ext uri="{FF2B5EF4-FFF2-40B4-BE49-F238E27FC236}">
                  <a16:creationId xmlns:a16="http://schemas.microsoft.com/office/drawing/2014/main" id="{5D4C2858-C95C-C535-4D7A-1EB49D05110E}"/>
                </a:ext>
              </a:extLst>
            </p:cNvPr>
            <p:cNvSpPr/>
            <p:nvPr>
              <p:custDataLst>
                <p:tags r:id="rId44"/>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1393;p29">
              <a:extLst>
                <a:ext uri="{FF2B5EF4-FFF2-40B4-BE49-F238E27FC236}">
                  <a16:creationId xmlns:a16="http://schemas.microsoft.com/office/drawing/2014/main" id="{028906C2-127C-3635-366E-8E4669085538}"/>
                </a:ext>
              </a:extLst>
            </p:cNvPr>
            <p:cNvSpPr/>
            <p:nvPr>
              <p:custDataLst>
                <p:tags r:id="rId45"/>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1394;p29">
              <a:extLst>
                <a:ext uri="{FF2B5EF4-FFF2-40B4-BE49-F238E27FC236}">
                  <a16:creationId xmlns:a16="http://schemas.microsoft.com/office/drawing/2014/main" id="{D9CFDD10-F787-39B3-B532-C1E57CE3822B}"/>
                </a:ext>
              </a:extLst>
            </p:cNvPr>
            <p:cNvSpPr/>
            <p:nvPr>
              <p:custDataLst>
                <p:tags r:id="rId46"/>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1395;p29">
              <a:extLst>
                <a:ext uri="{FF2B5EF4-FFF2-40B4-BE49-F238E27FC236}">
                  <a16:creationId xmlns:a16="http://schemas.microsoft.com/office/drawing/2014/main" id="{B615D794-5053-7CE2-174D-DE5FE5CCF98D}"/>
                </a:ext>
              </a:extLst>
            </p:cNvPr>
            <p:cNvSpPr/>
            <p:nvPr>
              <p:custDataLst>
                <p:tags r:id="rId47"/>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1396;p29">
              <a:extLst>
                <a:ext uri="{FF2B5EF4-FFF2-40B4-BE49-F238E27FC236}">
                  <a16:creationId xmlns:a16="http://schemas.microsoft.com/office/drawing/2014/main" id="{63E075D0-6105-FE86-6B81-36ABA1DE0E37}"/>
                </a:ext>
              </a:extLst>
            </p:cNvPr>
            <p:cNvSpPr/>
            <p:nvPr>
              <p:custDataLst>
                <p:tags r:id="rId48"/>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1397;p29">
              <a:extLst>
                <a:ext uri="{FF2B5EF4-FFF2-40B4-BE49-F238E27FC236}">
                  <a16:creationId xmlns:a16="http://schemas.microsoft.com/office/drawing/2014/main" id="{79CFBE1F-28BB-8DED-5E13-54ED775ABC67}"/>
                </a:ext>
              </a:extLst>
            </p:cNvPr>
            <p:cNvSpPr/>
            <p:nvPr>
              <p:custDataLst>
                <p:tags r:id="rId49"/>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1398;p29">
              <a:extLst>
                <a:ext uri="{FF2B5EF4-FFF2-40B4-BE49-F238E27FC236}">
                  <a16:creationId xmlns:a16="http://schemas.microsoft.com/office/drawing/2014/main" id="{828F4C1D-45CD-03F0-D5CC-38443803B423}"/>
                </a:ext>
              </a:extLst>
            </p:cNvPr>
            <p:cNvSpPr/>
            <p:nvPr>
              <p:custDataLst>
                <p:tags r:id="rId50"/>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1399;p29">
              <a:extLst>
                <a:ext uri="{FF2B5EF4-FFF2-40B4-BE49-F238E27FC236}">
                  <a16:creationId xmlns:a16="http://schemas.microsoft.com/office/drawing/2014/main" id="{B669DE66-B5BA-E448-A8EB-A1F5FC1300E6}"/>
                </a:ext>
              </a:extLst>
            </p:cNvPr>
            <p:cNvSpPr/>
            <p:nvPr>
              <p:custDataLst>
                <p:tags r:id="rId51"/>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1400;p29">
              <a:extLst>
                <a:ext uri="{FF2B5EF4-FFF2-40B4-BE49-F238E27FC236}">
                  <a16:creationId xmlns:a16="http://schemas.microsoft.com/office/drawing/2014/main" id="{B1485C58-1BE2-92A5-272D-837D31AAD0CB}"/>
                </a:ext>
              </a:extLst>
            </p:cNvPr>
            <p:cNvSpPr/>
            <p:nvPr>
              <p:custDataLst>
                <p:tags r:id="rId52"/>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1401;p29">
              <a:extLst>
                <a:ext uri="{FF2B5EF4-FFF2-40B4-BE49-F238E27FC236}">
                  <a16:creationId xmlns:a16="http://schemas.microsoft.com/office/drawing/2014/main" id="{73D73956-A84F-70A5-44CF-6641F009FE7D}"/>
                </a:ext>
              </a:extLst>
            </p:cNvPr>
            <p:cNvSpPr/>
            <p:nvPr>
              <p:custDataLst>
                <p:tags r:id="rId53"/>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1402;p29">
              <a:extLst>
                <a:ext uri="{FF2B5EF4-FFF2-40B4-BE49-F238E27FC236}">
                  <a16:creationId xmlns:a16="http://schemas.microsoft.com/office/drawing/2014/main" id="{631DAC31-CB5B-5C56-E88B-F6C6BEB05654}"/>
                </a:ext>
              </a:extLst>
            </p:cNvPr>
            <p:cNvSpPr/>
            <p:nvPr>
              <p:custDataLst>
                <p:tags r:id="rId54"/>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1403;p29">
              <a:extLst>
                <a:ext uri="{FF2B5EF4-FFF2-40B4-BE49-F238E27FC236}">
                  <a16:creationId xmlns:a16="http://schemas.microsoft.com/office/drawing/2014/main" id="{9D961DBF-6EF1-6B0B-AFCC-EEEF7B566337}"/>
                </a:ext>
              </a:extLst>
            </p:cNvPr>
            <p:cNvSpPr/>
            <p:nvPr>
              <p:custDataLst>
                <p:tags r:id="rId55"/>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1404;p29">
              <a:extLst>
                <a:ext uri="{FF2B5EF4-FFF2-40B4-BE49-F238E27FC236}">
                  <a16:creationId xmlns:a16="http://schemas.microsoft.com/office/drawing/2014/main" id="{52D90ED9-60DE-1B23-94AB-6A1800D90590}"/>
                </a:ext>
              </a:extLst>
            </p:cNvPr>
            <p:cNvSpPr/>
            <p:nvPr>
              <p:custDataLst>
                <p:tags r:id="rId56"/>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1405;p29">
              <a:extLst>
                <a:ext uri="{FF2B5EF4-FFF2-40B4-BE49-F238E27FC236}">
                  <a16:creationId xmlns:a16="http://schemas.microsoft.com/office/drawing/2014/main" id="{B8FBBA08-1E43-FCBB-A208-28C55115C93C}"/>
                </a:ext>
              </a:extLst>
            </p:cNvPr>
            <p:cNvSpPr/>
            <p:nvPr>
              <p:custDataLst>
                <p:tags r:id="rId57"/>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1406;p29">
              <a:extLst>
                <a:ext uri="{FF2B5EF4-FFF2-40B4-BE49-F238E27FC236}">
                  <a16:creationId xmlns:a16="http://schemas.microsoft.com/office/drawing/2014/main" id="{73F90B97-F055-941B-CFFB-4A07657611DC}"/>
                </a:ext>
              </a:extLst>
            </p:cNvPr>
            <p:cNvSpPr/>
            <p:nvPr>
              <p:custDataLst>
                <p:tags r:id="rId58"/>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1407;p29">
              <a:extLst>
                <a:ext uri="{FF2B5EF4-FFF2-40B4-BE49-F238E27FC236}">
                  <a16:creationId xmlns:a16="http://schemas.microsoft.com/office/drawing/2014/main" id="{2AD1C138-C6D7-491E-DE11-112BC2DAFE3C}"/>
                </a:ext>
              </a:extLst>
            </p:cNvPr>
            <p:cNvSpPr/>
            <p:nvPr>
              <p:custDataLst>
                <p:tags r:id="rId59"/>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1408;p29">
              <a:extLst>
                <a:ext uri="{FF2B5EF4-FFF2-40B4-BE49-F238E27FC236}">
                  <a16:creationId xmlns:a16="http://schemas.microsoft.com/office/drawing/2014/main" id="{371FA2EA-E9EF-ED17-0C7D-731F55DB169E}"/>
                </a:ext>
              </a:extLst>
            </p:cNvPr>
            <p:cNvSpPr/>
            <p:nvPr>
              <p:custDataLst>
                <p:tags r:id="rId60"/>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1409;p29">
              <a:extLst>
                <a:ext uri="{FF2B5EF4-FFF2-40B4-BE49-F238E27FC236}">
                  <a16:creationId xmlns:a16="http://schemas.microsoft.com/office/drawing/2014/main" id="{D0873B67-4763-D9B5-AE65-3477C48B1698}"/>
                </a:ext>
              </a:extLst>
            </p:cNvPr>
            <p:cNvSpPr/>
            <p:nvPr>
              <p:custDataLst>
                <p:tags r:id="rId61"/>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1383;p29">
            <a:extLst>
              <a:ext uri="{FF2B5EF4-FFF2-40B4-BE49-F238E27FC236}">
                <a16:creationId xmlns:a16="http://schemas.microsoft.com/office/drawing/2014/main" id="{303C084F-5B72-7C89-1B11-438349A7B30F}"/>
              </a:ext>
            </a:extLst>
          </p:cNvPr>
          <p:cNvGrpSpPr/>
          <p:nvPr/>
        </p:nvGrpSpPr>
        <p:grpSpPr>
          <a:xfrm>
            <a:off x="3328140" y="2810735"/>
            <a:ext cx="416560" cy="429895"/>
            <a:chOff x="2854300" y="1168125"/>
            <a:chExt cx="2904000" cy="2668950"/>
          </a:xfrm>
          <a:solidFill>
            <a:schemeClr val="accent5">
              <a:lumMod val="60000"/>
              <a:lumOff val="40000"/>
            </a:schemeClr>
          </a:solidFill>
        </p:grpSpPr>
        <p:sp>
          <p:nvSpPr>
            <p:cNvPr id="4822" name="Google Shape;1384;p29">
              <a:extLst>
                <a:ext uri="{FF2B5EF4-FFF2-40B4-BE49-F238E27FC236}">
                  <a16:creationId xmlns:a16="http://schemas.microsoft.com/office/drawing/2014/main" id="{0C0ACA73-7761-4875-3FAE-953DD934CD21}"/>
                </a:ext>
              </a:extLst>
            </p:cNvPr>
            <p:cNvSpPr/>
            <p:nvPr>
              <p:custDataLst>
                <p:tags r:id="rId10"/>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1385;p29">
              <a:extLst>
                <a:ext uri="{FF2B5EF4-FFF2-40B4-BE49-F238E27FC236}">
                  <a16:creationId xmlns:a16="http://schemas.microsoft.com/office/drawing/2014/main" id="{CBF120D8-A4D5-8A19-18E1-C304ADCBE3DC}"/>
                </a:ext>
              </a:extLst>
            </p:cNvPr>
            <p:cNvSpPr/>
            <p:nvPr>
              <p:custDataLst>
                <p:tags r:id="rId11"/>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1386;p29">
              <a:extLst>
                <a:ext uri="{FF2B5EF4-FFF2-40B4-BE49-F238E27FC236}">
                  <a16:creationId xmlns:a16="http://schemas.microsoft.com/office/drawing/2014/main" id="{67184826-CB6C-971C-6580-0DC652CCA421}"/>
                </a:ext>
              </a:extLst>
            </p:cNvPr>
            <p:cNvSpPr/>
            <p:nvPr>
              <p:custDataLst>
                <p:tags r:id="rId12"/>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1387;p29">
              <a:extLst>
                <a:ext uri="{FF2B5EF4-FFF2-40B4-BE49-F238E27FC236}">
                  <a16:creationId xmlns:a16="http://schemas.microsoft.com/office/drawing/2014/main" id="{7CE737B1-898F-1762-DD72-F2CC20B60FCF}"/>
                </a:ext>
              </a:extLst>
            </p:cNvPr>
            <p:cNvSpPr/>
            <p:nvPr>
              <p:custDataLst>
                <p:tags r:id="rId13"/>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1388;p29">
              <a:extLst>
                <a:ext uri="{FF2B5EF4-FFF2-40B4-BE49-F238E27FC236}">
                  <a16:creationId xmlns:a16="http://schemas.microsoft.com/office/drawing/2014/main" id="{E0F807E6-3295-B6AF-641C-3E9DED6852C5}"/>
                </a:ext>
              </a:extLst>
            </p:cNvPr>
            <p:cNvSpPr/>
            <p:nvPr>
              <p:custDataLst>
                <p:tags r:id="rId14"/>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1389;p29">
              <a:extLst>
                <a:ext uri="{FF2B5EF4-FFF2-40B4-BE49-F238E27FC236}">
                  <a16:creationId xmlns:a16="http://schemas.microsoft.com/office/drawing/2014/main" id="{7B7C174C-3FC6-85A8-FCAD-89CF2B65A6F6}"/>
                </a:ext>
              </a:extLst>
            </p:cNvPr>
            <p:cNvSpPr/>
            <p:nvPr>
              <p:custDataLst>
                <p:tags r:id="rId15"/>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1390;p29">
              <a:extLst>
                <a:ext uri="{FF2B5EF4-FFF2-40B4-BE49-F238E27FC236}">
                  <a16:creationId xmlns:a16="http://schemas.microsoft.com/office/drawing/2014/main" id="{B0396D0B-9C75-08D6-51D5-E9ED45A821A3}"/>
                </a:ext>
              </a:extLst>
            </p:cNvPr>
            <p:cNvSpPr/>
            <p:nvPr>
              <p:custDataLst>
                <p:tags r:id="rId16"/>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1391;p29">
              <a:extLst>
                <a:ext uri="{FF2B5EF4-FFF2-40B4-BE49-F238E27FC236}">
                  <a16:creationId xmlns:a16="http://schemas.microsoft.com/office/drawing/2014/main" id="{A243278B-9AF7-E78F-148E-A972625DA527}"/>
                </a:ext>
              </a:extLst>
            </p:cNvPr>
            <p:cNvSpPr/>
            <p:nvPr>
              <p:custDataLst>
                <p:tags r:id="rId17"/>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1392;p29">
              <a:extLst>
                <a:ext uri="{FF2B5EF4-FFF2-40B4-BE49-F238E27FC236}">
                  <a16:creationId xmlns:a16="http://schemas.microsoft.com/office/drawing/2014/main" id="{CB9E8924-3B51-B750-8882-F6BD359C258B}"/>
                </a:ext>
              </a:extLst>
            </p:cNvPr>
            <p:cNvSpPr/>
            <p:nvPr>
              <p:custDataLst>
                <p:tags r:id="rId18"/>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1393;p29">
              <a:extLst>
                <a:ext uri="{FF2B5EF4-FFF2-40B4-BE49-F238E27FC236}">
                  <a16:creationId xmlns:a16="http://schemas.microsoft.com/office/drawing/2014/main" id="{39C107F8-3615-E904-C5BB-A7D1FA1AA073}"/>
                </a:ext>
              </a:extLst>
            </p:cNvPr>
            <p:cNvSpPr/>
            <p:nvPr>
              <p:custDataLst>
                <p:tags r:id="rId19"/>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1394;p29">
              <a:extLst>
                <a:ext uri="{FF2B5EF4-FFF2-40B4-BE49-F238E27FC236}">
                  <a16:creationId xmlns:a16="http://schemas.microsoft.com/office/drawing/2014/main" id="{B5DF4644-F533-C463-B537-17D4EB530E31}"/>
                </a:ext>
              </a:extLst>
            </p:cNvPr>
            <p:cNvSpPr/>
            <p:nvPr>
              <p:custDataLst>
                <p:tags r:id="rId20"/>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1395;p29">
              <a:extLst>
                <a:ext uri="{FF2B5EF4-FFF2-40B4-BE49-F238E27FC236}">
                  <a16:creationId xmlns:a16="http://schemas.microsoft.com/office/drawing/2014/main" id="{B2A2C036-9583-7151-3322-C786B3E81657}"/>
                </a:ext>
              </a:extLst>
            </p:cNvPr>
            <p:cNvSpPr/>
            <p:nvPr>
              <p:custDataLst>
                <p:tags r:id="rId21"/>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1396;p29">
              <a:extLst>
                <a:ext uri="{FF2B5EF4-FFF2-40B4-BE49-F238E27FC236}">
                  <a16:creationId xmlns:a16="http://schemas.microsoft.com/office/drawing/2014/main" id="{295BB63A-86DF-B742-55C7-33C423E35EA4}"/>
                </a:ext>
              </a:extLst>
            </p:cNvPr>
            <p:cNvSpPr/>
            <p:nvPr>
              <p:custDataLst>
                <p:tags r:id="rId22"/>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1397;p29">
              <a:extLst>
                <a:ext uri="{FF2B5EF4-FFF2-40B4-BE49-F238E27FC236}">
                  <a16:creationId xmlns:a16="http://schemas.microsoft.com/office/drawing/2014/main" id="{69D6A943-1CBD-718E-C9F0-71D6B622F48D}"/>
                </a:ext>
              </a:extLst>
            </p:cNvPr>
            <p:cNvSpPr/>
            <p:nvPr>
              <p:custDataLst>
                <p:tags r:id="rId23"/>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1398;p29">
              <a:extLst>
                <a:ext uri="{FF2B5EF4-FFF2-40B4-BE49-F238E27FC236}">
                  <a16:creationId xmlns:a16="http://schemas.microsoft.com/office/drawing/2014/main" id="{F4CDDDB3-40AA-BE5A-EB9D-BAD0193C34FA}"/>
                </a:ext>
              </a:extLst>
            </p:cNvPr>
            <p:cNvSpPr/>
            <p:nvPr>
              <p:custDataLst>
                <p:tags r:id="rId24"/>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1399;p29">
              <a:extLst>
                <a:ext uri="{FF2B5EF4-FFF2-40B4-BE49-F238E27FC236}">
                  <a16:creationId xmlns:a16="http://schemas.microsoft.com/office/drawing/2014/main" id="{AB5AF667-CA2D-5FE8-F6E7-43872CDEC5FC}"/>
                </a:ext>
              </a:extLst>
            </p:cNvPr>
            <p:cNvSpPr/>
            <p:nvPr>
              <p:custDataLst>
                <p:tags r:id="rId25"/>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1400;p29">
              <a:extLst>
                <a:ext uri="{FF2B5EF4-FFF2-40B4-BE49-F238E27FC236}">
                  <a16:creationId xmlns:a16="http://schemas.microsoft.com/office/drawing/2014/main" id="{4D2B6626-DC35-6A48-2CC6-EA2BE0DAB7B5}"/>
                </a:ext>
              </a:extLst>
            </p:cNvPr>
            <p:cNvSpPr/>
            <p:nvPr>
              <p:custDataLst>
                <p:tags r:id="rId26"/>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1401;p29">
              <a:extLst>
                <a:ext uri="{FF2B5EF4-FFF2-40B4-BE49-F238E27FC236}">
                  <a16:creationId xmlns:a16="http://schemas.microsoft.com/office/drawing/2014/main" id="{B62802ED-62F5-32D4-3B81-38AFC8ABA7F0}"/>
                </a:ext>
              </a:extLst>
            </p:cNvPr>
            <p:cNvSpPr/>
            <p:nvPr>
              <p:custDataLst>
                <p:tags r:id="rId27"/>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1402;p29">
              <a:extLst>
                <a:ext uri="{FF2B5EF4-FFF2-40B4-BE49-F238E27FC236}">
                  <a16:creationId xmlns:a16="http://schemas.microsoft.com/office/drawing/2014/main" id="{68791C0F-4EFF-C280-7334-0B83E016B7F9}"/>
                </a:ext>
              </a:extLst>
            </p:cNvPr>
            <p:cNvSpPr/>
            <p:nvPr>
              <p:custDataLst>
                <p:tags r:id="rId28"/>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1403;p29">
              <a:extLst>
                <a:ext uri="{FF2B5EF4-FFF2-40B4-BE49-F238E27FC236}">
                  <a16:creationId xmlns:a16="http://schemas.microsoft.com/office/drawing/2014/main" id="{1D64CFBD-2478-38B6-D68D-8F5C87DC8543}"/>
                </a:ext>
              </a:extLst>
            </p:cNvPr>
            <p:cNvSpPr/>
            <p:nvPr>
              <p:custDataLst>
                <p:tags r:id="rId29"/>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1404;p29">
              <a:extLst>
                <a:ext uri="{FF2B5EF4-FFF2-40B4-BE49-F238E27FC236}">
                  <a16:creationId xmlns:a16="http://schemas.microsoft.com/office/drawing/2014/main" id="{C05B3E2C-E293-629E-16CF-9F34F542C381}"/>
                </a:ext>
              </a:extLst>
            </p:cNvPr>
            <p:cNvSpPr/>
            <p:nvPr>
              <p:custDataLst>
                <p:tags r:id="rId30"/>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1405;p29">
              <a:extLst>
                <a:ext uri="{FF2B5EF4-FFF2-40B4-BE49-F238E27FC236}">
                  <a16:creationId xmlns:a16="http://schemas.microsoft.com/office/drawing/2014/main" id="{99ED3383-E26A-EC70-7909-3117ACA3FF31}"/>
                </a:ext>
              </a:extLst>
            </p:cNvPr>
            <p:cNvSpPr/>
            <p:nvPr>
              <p:custDataLst>
                <p:tags r:id="rId31"/>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1406;p29">
              <a:extLst>
                <a:ext uri="{FF2B5EF4-FFF2-40B4-BE49-F238E27FC236}">
                  <a16:creationId xmlns:a16="http://schemas.microsoft.com/office/drawing/2014/main" id="{591FA579-0DB2-1B07-D8C9-437AC46EE1A8}"/>
                </a:ext>
              </a:extLst>
            </p:cNvPr>
            <p:cNvSpPr/>
            <p:nvPr>
              <p:custDataLst>
                <p:tags r:id="rId32"/>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1407;p29">
              <a:extLst>
                <a:ext uri="{FF2B5EF4-FFF2-40B4-BE49-F238E27FC236}">
                  <a16:creationId xmlns:a16="http://schemas.microsoft.com/office/drawing/2014/main" id="{B6BEE7CA-1F1F-6463-DDE0-6B8A4E284FD1}"/>
                </a:ext>
              </a:extLst>
            </p:cNvPr>
            <p:cNvSpPr/>
            <p:nvPr>
              <p:custDataLst>
                <p:tags r:id="rId33"/>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1408;p29">
              <a:extLst>
                <a:ext uri="{FF2B5EF4-FFF2-40B4-BE49-F238E27FC236}">
                  <a16:creationId xmlns:a16="http://schemas.microsoft.com/office/drawing/2014/main" id="{0CC9FE09-6C04-5A66-4903-E8AD521266B0}"/>
                </a:ext>
              </a:extLst>
            </p:cNvPr>
            <p:cNvSpPr/>
            <p:nvPr>
              <p:custDataLst>
                <p:tags r:id="rId34"/>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1409;p29">
              <a:extLst>
                <a:ext uri="{FF2B5EF4-FFF2-40B4-BE49-F238E27FC236}">
                  <a16:creationId xmlns:a16="http://schemas.microsoft.com/office/drawing/2014/main" id="{8C6EEDD2-8A69-FFB4-A6AF-100E8D4CEB78}"/>
                </a:ext>
              </a:extLst>
            </p:cNvPr>
            <p:cNvSpPr/>
            <p:nvPr>
              <p:custDataLst>
                <p:tags r:id="rId35"/>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8" name="文本框 4847">
            <a:extLst>
              <a:ext uri="{FF2B5EF4-FFF2-40B4-BE49-F238E27FC236}">
                <a16:creationId xmlns:a16="http://schemas.microsoft.com/office/drawing/2014/main" id="{86456EEF-6A2F-2DFA-E1C3-0544CDD652C0}"/>
              </a:ext>
            </a:extLst>
          </p:cNvPr>
          <p:cNvSpPr txBox="1"/>
          <p:nvPr/>
        </p:nvSpPr>
        <p:spPr>
          <a:xfrm>
            <a:off x="445846" y="3277274"/>
            <a:ext cx="885246" cy="304432"/>
          </a:xfrm>
          <a:prstGeom prst="rect">
            <a:avLst/>
          </a:prstGeom>
          <a:noFill/>
        </p:spPr>
        <p:txBody>
          <a:bodyPr wrap="none" rtlCol="0" anchor="t">
            <a:noAutofit/>
          </a:bodyPr>
          <a:lstStyle/>
          <a:p>
            <a:pPr algn="ctr"/>
            <a:r>
              <a:rPr lang="zh-CN" altLang="en-US" sz="900" dirty="0"/>
              <a:t>拉普拉斯核卷积</a:t>
            </a:r>
            <a:endParaRPr lang="zh-CN" altLang="en-US" sz="700" i="1" dirty="0">
              <a:latin typeface="Cambria Math" panose="02040503050406030204" charset="0"/>
              <a:cs typeface="Cambria Math" panose="02040503050406030204" charset="0"/>
            </a:endParaRPr>
          </a:p>
        </p:txBody>
      </p:sp>
      <mc:AlternateContent xmlns:mc="http://schemas.openxmlformats.org/markup-compatibility/2006" xmlns:a14="http://schemas.microsoft.com/office/drawing/2010/main">
        <mc:Choice Requires="a14">
          <p:sp>
            <p:nvSpPr>
              <p:cNvPr id="4849" name="文本框 4848">
                <a:extLst>
                  <a:ext uri="{FF2B5EF4-FFF2-40B4-BE49-F238E27FC236}">
                    <a16:creationId xmlns:a16="http://schemas.microsoft.com/office/drawing/2014/main" id="{1893231C-9D61-3690-D799-C95F7526E13C}"/>
                  </a:ext>
                </a:extLst>
              </p:cNvPr>
              <p:cNvSpPr txBox="1"/>
              <p:nvPr/>
            </p:nvSpPr>
            <p:spPr>
              <a:xfrm>
                <a:off x="1860202" y="3272045"/>
                <a:ext cx="885246" cy="304432"/>
              </a:xfrm>
              <a:prstGeom prst="rect">
                <a:avLst/>
              </a:prstGeom>
              <a:noFill/>
            </p:spPr>
            <p:txBody>
              <a:bodyPr wrap="none" rtlCol="0" anchor="t">
                <a:noAutofit/>
              </a:bodyPr>
              <a:lstStyle/>
              <a:p>
                <a:pPr algn="ctr"/>
                <a14:m>
                  <m:oMath xmlns:m="http://schemas.openxmlformats.org/officeDocument/2006/math">
                    <m:sSub>
                      <m:sSubPr>
                        <m:ctrlPr>
                          <a:rPr lang="en-US" altLang="zh-CN" sz="900" i="1" dirty="0" smtClean="0">
                            <a:latin typeface="Cambria Math" panose="02040503050406030204" pitchFamily="18" charset="0"/>
                          </a:rPr>
                        </m:ctrlPr>
                      </m:sSubPr>
                      <m:e>
                        <m:r>
                          <a:rPr lang="en-US" altLang="zh-CN" sz="900" i="1" dirty="0">
                            <a:latin typeface="Cambria Math" panose="02040503050406030204" pitchFamily="18" charset="0"/>
                          </a:rPr>
                          <m:t>𝑆𝑜𝑏𝑒𝑙</m:t>
                        </m:r>
                      </m:e>
                      <m:sub>
                        <m:r>
                          <m:rPr>
                            <m:sty m:val="p"/>
                          </m:rPr>
                          <a:rPr lang="en-US" altLang="zh-CN" sz="900" i="1" dirty="0">
                            <a:latin typeface="Cambria Math" panose="02040503050406030204" pitchFamily="18" charset="0"/>
                          </a:rPr>
                          <m:t>x</m:t>
                        </m:r>
                      </m:sub>
                    </m:sSub>
                  </m:oMath>
                </a14:m>
                <a:r>
                  <a:rPr lang="zh-CN" altLang="en-US" sz="900" dirty="0"/>
                  <a:t>核卷积</a:t>
                </a:r>
                <a:endParaRPr lang="zh-CN" altLang="en-US" sz="700" i="1" dirty="0">
                  <a:latin typeface="Cambria Math" panose="02040503050406030204" charset="0"/>
                  <a:cs typeface="Cambria Math" panose="02040503050406030204" charset="0"/>
                </a:endParaRPr>
              </a:p>
            </p:txBody>
          </p:sp>
        </mc:Choice>
        <mc:Fallback xmlns="">
          <p:sp>
            <p:nvSpPr>
              <p:cNvPr id="4849" name="文本框 4848">
                <a:extLst>
                  <a:ext uri="{FF2B5EF4-FFF2-40B4-BE49-F238E27FC236}">
                    <a16:creationId xmlns:a16="http://schemas.microsoft.com/office/drawing/2014/main" id="{1893231C-9D61-3690-D799-C95F7526E13C}"/>
                  </a:ext>
                </a:extLst>
              </p:cNvPr>
              <p:cNvSpPr txBox="1">
                <a:spLocks noRot="1" noChangeAspect="1" noMove="1" noResize="1" noEditPoints="1" noAdjustHandles="1" noChangeArrowheads="1" noChangeShapeType="1" noTextEdit="1"/>
              </p:cNvSpPr>
              <p:nvPr/>
            </p:nvSpPr>
            <p:spPr>
              <a:xfrm>
                <a:off x="1860202" y="3272045"/>
                <a:ext cx="885246" cy="304432"/>
              </a:xfrm>
              <a:prstGeom prst="rect">
                <a:avLst/>
              </a:prstGeom>
              <a:blipFill>
                <a:blip r:embed="rId24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0" name="文本框 4849">
                <a:extLst>
                  <a:ext uri="{FF2B5EF4-FFF2-40B4-BE49-F238E27FC236}">
                    <a16:creationId xmlns:a16="http://schemas.microsoft.com/office/drawing/2014/main" id="{BD793F32-9A9D-48CF-ACF3-0B724BEDF739}"/>
                  </a:ext>
                </a:extLst>
              </p:cNvPr>
              <p:cNvSpPr txBox="1"/>
              <p:nvPr/>
            </p:nvSpPr>
            <p:spPr>
              <a:xfrm>
                <a:off x="3076835" y="3267123"/>
                <a:ext cx="885246" cy="304432"/>
              </a:xfrm>
              <a:prstGeom prst="rect">
                <a:avLst/>
              </a:prstGeom>
              <a:noFill/>
            </p:spPr>
            <p:txBody>
              <a:bodyPr wrap="none" rtlCol="0" anchor="t">
                <a:noAutofit/>
              </a:bodyPr>
              <a:lstStyle/>
              <a:p>
                <a:pPr algn="ctr"/>
                <a14:m>
                  <m:oMath xmlns:m="http://schemas.openxmlformats.org/officeDocument/2006/math">
                    <m:sSub>
                      <m:sSubPr>
                        <m:ctrlPr>
                          <a:rPr lang="en-US" altLang="zh-CN" sz="900" i="1" dirty="0" smtClean="0">
                            <a:latin typeface="Cambria Math" panose="02040503050406030204" pitchFamily="18" charset="0"/>
                          </a:rPr>
                        </m:ctrlPr>
                      </m:sSubPr>
                      <m:e>
                        <m:r>
                          <a:rPr lang="en-US" altLang="zh-CN" sz="900" i="1" dirty="0">
                            <a:latin typeface="Cambria Math" panose="02040503050406030204" pitchFamily="18" charset="0"/>
                          </a:rPr>
                          <m:t>𝑆𝑜𝑏𝑒𝑙</m:t>
                        </m:r>
                      </m:e>
                      <m:sub>
                        <m:r>
                          <m:rPr>
                            <m:sty m:val="p"/>
                          </m:rPr>
                          <a:rPr lang="en-US" altLang="zh-CN" sz="900" i="1" dirty="0">
                            <a:latin typeface="Cambria Math" panose="02040503050406030204" pitchFamily="18" charset="0"/>
                          </a:rPr>
                          <m:t>y</m:t>
                        </m:r>
                      </m:sub>
                    </m:sSub>
                  </m:oMath>
                </a14:m>
                <a:r>
                  <a:rPr lang="zh-CN" altLang="en-US" sz="900" dirty="0"/>
                  <a:t>核卷积</a:t>
                </a:r>
                <a:endParaRPr lang="zh-CN" altLang="en-US" sz="700" i="1" dirty="0">
                  <a:latin typeface="Cambria Math" panose="02040503050406030204" charset="0"/>
                  <a:cs typeface="Cambria Math" panose="02040503050406030204" charset="0"/>
                </a:endParaRPr>
              </a:p>
            </p:txBody>
          </p:sp>
        </mc:Choice>
        <mc:Fallback xmlns="">
          <p:sp>
            <p:nvSpPr>
              <p:cNvPr id="4850" name="文本框 4849">
                <a:extLst>
                  <a:ext uri="{FF2B5EF4-FFF2-40B4-BE49-F238E27FC236}">
                    <a16:creationId xmlns:a16="http://schemas.microsoft.com/office/drawing/2014/main" id="{BD793F32-9A9D-48CF-ACF3-0B724BEDF739}"/>
                  </a:ext>
                </a:extLst>
              </p:cNvPr>
              <p:cNvSpPr txBox="1">
                <a:spLocks noRot="1" noChangeAspect="1" noMove="1" noResize="1" noEditPoints="1" noAdjustHandles="1" noChangeArrowheads="1" noChangeShapeType="1" noTextEdit="1"/>
              </p:cNvSpPr>
              <p:nvPr/>
            </p:nvSpPr>
            <p:spPr>
              <a:xfrm>
                <a:off x="3076835" y="3267123"/>
                <a:ext cx="885246" cy="304432"/>
              </a:xfrm>
              <a:prstGeom prst="rect">
                <a:avLst/>
              </a:prstGeom>
              <a:blipFill>
                <a:blip r:embed="rId250"/>
                <a:stretch>
                  <a:fillRect/>
                </a:stretch>
              </a:blipFill>
            </p:spPr>
            <p:txBody>
              <a:bodyPr/>
              <a:lstStyle/>
              <a:p>
                <a:r>
                  <a:rPr lang="zh-CN" altLang="en-US">
                    <a:noFill/>
                  </a:rPr>
                  <a:t> </a:t>
                </a:r>
              </a:p>
            </p:txBody>
          </p:sp>
        </mc:Fallback>
      </mc:AlternateContent>
      <p:sp>
        <p:nvSpPr>
          <p:cNvPr id="4851" name="流程图: 接点 4850">
            <a:extLst>
              <a:ext uri="{FF2B5EF4-FFF2-40B4-BE49-F238E27FC236}">
                <a16:creationId xmlns:a16="http://schemas.microsoft.com/office/drawing/2014/main" id="{A755D424-BC74-F05B-8C32-8EE83EE5D4B3}"/>
              </a:ext>
            </a:extLst>
          </p:cNvPr>
          <p:cNvSpPr/>
          <p:nvPr/>
        </p:nvSpPr>
        <p:spPr>
          <a:xfrm>
            <a:off x="4725123" y="1260247"/>
            <a:ext cx="219075" cy="176748"/>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a:t>
            </a:r>
            <a:endParaRPr lang="zh-CN" altLang="en-US" sz="1100" dirty="0">
              <a:solidFill>
                <a:schemeClr val="tx1"/>
              </a:solidFill>
            </a:endParaRPr>
          </a:p>
        </p:txBody>
      </p:sp>
      <p:cxnSp>
        <p:nvCxnSpPr>
          <p:cNvPr id="4853" name="直接箭头连接符 4852">
            <a:extLst>
              <a:ext uri="{FF2B5EF4-FFF2-40B4-BE49-F238E27FC236}">
                <a16:creationId xmlns:a16="http://schemas.microsoft.com/office/drawing/2014/main" id="{F76DC3BE-2B65-CD41-7C9E-097C06006EB9}"/>
              </a:ext>
            </a:extLst>
          </p:cNvPr>
          <p:cNvCxnSpPr>
            <a:stCxn id="104" idx="0"/>
            <a:endCxn id="4851" idx="2"/>
          </p:cNvCxnSpPr>
          <p:nvPr/>
        </p:nvCxnSpPr>
        <p:spPr>
          <a:xfrm flipV="1">
            <a:off x="4579230" y="1348621"/>
            <a:ext cx="145893" cy="18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55" name="直接箭头连接符 4854">
            <a:extLst>
              <a:ext uri="{FF2B5EF4-FFF2-40B4-BE49-F238E27FC236}">
                <a16:creationId xmlns:a16="http://schemas.microsoft.com/office/drawing/2014/main" id="{2FFC2A88-0460-280F-0951-A8158D694832}"/>
              </a:ext>
            </a:extLst>
          </p:cNvPr>
          <p:cNvCxnSpPr/>
          <p:nvPr/>
        </p:nvCxnSpPr>
        <p:spPr>
          <a:xfrm flipV="1">
            <a:off x="4953232" y="1340609"/>
            <a:ext cx="145893" cy="18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56" name="文本框 4855">
                <a:extLst>
                  <a:ext uri="{FF2B5EF4-FFF2-40B4-BE49-F238E27FC236}">
                    <a16:creationId xmlns:a16="http://schemas.microsoft.com/office/drawing/2014/main" id="{D6E1FA5E-8F85-E63C-C3B0-DAD951506FFD}"/>
                  </a:ext>
                </a:extLst>
              </p:cNvPr>
              <p:cNvSpPr txBox="1"/>
              <p:nvPr/>
            </p:nvSpPr>
            <p:spPr>
              <a:xfrm>
                <a:off x="2763458" y="573118"/>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m:rPr>
                          <m:sty m:val="p"/>
                        </m:rPr>
                        <a:rPr lang="en-US" altLang="zh-CN" sz="900" i="1">
                          <a:latin typeface="Cambria Math" panose="02040503050406030204" pitchFamily="18" charset="0"/>
                        </a:rPr>
                        <m:t>L</m:t>
                      </m:r>
                    </m:oMath>
                  </m:oMathPara>
                </a14:m>
                <a:endParaRPr lang="zh-CN" altLang="en-US" sz="900" i="1" dirty="0">
                  <a:latin typeface="Cambria Math" panose="02040503050406030204" charset="0"/>
                  <a:cs typeface="Cambria Math" panose="02040503050406030204" charset="0"/>
                </a:endParaRPr>
              </a:p>
            </p:txBody>
          </p:sp>
        </mc:Choice>
        <mc:Fallback xmlns="">
          <p:sp>
            <p:nvSpPr>
              <p:cNvPr id="4856" name="文本框 4855">
                <a:extLst>
                  <a:ext uri="{FF2B5EF4-FFF2-40B4-BE49-F238E27FC236}">
                    <a16:creationId xmlns:a16="http://schemas.microsoft.com/office/drawing/2014/main" id="{D6E1FA5E-8F85-E63C-C3B0-DAD951506FFD}"/>
                  </a:ext>
                </a:extLst>
              </p:cNvPr>
              <p:cNvSpPr txBox="1">
                <a:spLocks noRot="1" noChangeAspect="1" noMove="1" noResize="1" noEditPoints="1" noAdjustHandles="1" noChangeArrowheads="1" noChangeShapeType="1" noTextEdit="1"/>
              </p:cNvSpPr>
              <p:nvPr/>
            </p:nvSpPr>
            <p:spPr>
              <a:xfrm>
                <a:off x="2763458" y="573118"/>
                <a:ext cx="452185" cy="211669"/>
              </a:xfrm>
              <a:prstGeom prst="rect">
                <a:avLst/>
              </a:prstGeom>
              <a:blipFill>
                <a:blip r:embed="rId25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8" name="文本框 4857">
                <a:extLst>
                  <a:ext uri="{FF2B5EF4-FFF2-40B4-BE49-F238E27FC236}">
                    <a16:creationId xmlns:a16="http://schemas.microsoft.com/office/drawing/2014/main" id="{66B52C99-C9FF-608E-9A87-B3095ADFCCA6}"/>
                  </a:ext>
                </a:extLst>
              </p:cNvPr>
              <p:cNvSpPr txBox="1"/>
              <p:nvPr/>
            </p:nvSpPr>
            <p:spPr>
              <a:xfrm>
                <a:off x="5908531" y="633553"/>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900" i="1" smtClean="0">
                              <a:latin typeface="Cambria Math" panose="02040503050406030204" pitchFamily="18" charset="0"/>
                            </a:rPr>
                          </m:ctrlPr>
                        </m:sSubPr>
                        <m:e>
                          <m:r>
                            <a:rPr lang="en-US" altLang="zh-CN" sz="900" b="0" i="1" smtClean="0">
                              <a:latin typeface="Cambria Math" panose="02040503050406030204" pitchFamily="18" charset="0"/>
                            </a:rPr>
                            <m:t>𝐹</m:t>
                          </m:r>
                        </m:e>
                        <m:sub>
                          <m:r>
                            <m:rPr>
                              <m:sty m:val="p"/>
                            </m:rPr>
                            <a:rPr lang="en-US" altLang="zh-CN" sz="900" i="1">
                              <a:latin typeface="Cambria Math" panose="02040503050406030204" pitchFamily="18" charset="0"/>
                            </a:rPr>
                            <m:t>i</m:t>
                          </m:r>
                        </m:sub>
                      </m:sSub>
                    </m:oMath>
                  </m:oMathPara>
                </a14:m>
                <a:endParaRPr lang="zh-CN" altLang="en-US" sz="900" i="1" dirty="0">
                  <a:latin typeface="Cambria Math" panose="02040503050406030204" charset="0"/>
                  <a:cs typeface="Cambria Math" panose="02040503050406030204" charset="0"/>
                </a:endParaRPr>
              </a:p>
            </p:txBody>
          </p:sp>
        </mc:Choice>
        <mc:Fallback xmlns="">
          <p:sp>
            <p:nvSpPr>
              <p:cNvPr id="4858" name="文本框 4857">
                <a:extLst>
                  <a:ext uri="{FF2B5EF4-FFF2-40B4-BE49-F238E27FC236}">
                    <a16:creationId xmlns:a16="http://schemas.microsoft.com/office/drawing/2014/main" id="{66B52C99-C9FF-608E-9A87-B3095ADFCCA6}"/>
                  </a:ext>
                </a:extLst>
              </p:cNvPr>
              <p:cNvSpPr txBox="1">
                <a:spLocks noRot="1" noChangeAspect="1" noMove="1" noResize="1" noEditPoints="1" noAdjustHandles="1" noChangeArrowheads="1" noChangeShapeType="1" noTextEdit="1"/>
              </p:cNvSpPr>
              <p:nvPr/>
            </p:nvSpPr>
            <p:spPr>
              <a:xfrm>
                <a:off x="5908531" y="633553"/>
                <a:ext cx="452185" cy="211669"/>
              </a:xfrm>
              <a:prstGeom prst="rect">
                <a:avLst/>
              </a:prstGeom>
              <a:blipFill>
                <a:blip r:embed="rId25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9" name="文本框 4858">
                <a:extLst>
                  <a:ext uri="{FF2B5EF4-FFF2-40B4-BE49-F238E27FC236}">
                    <a16:creationId xmlns:a16="http://schemas.microsoft.com/office/drawing/2014/main" id="{8A1B5135-DA7C-9E34-FF60-D8B4BF61FFC5}"/>
                  </a:ext>
                </a:extLst>
              </p:cNvPr>
              <p:cNvSpPr txBox="1"/>
              <p:nvPr/>
            </p:nvSpPr>
            <p:spPr>
              <a:xfrm>
                <a:off x="5646041" y="1117330"/>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900" i="1" smtClean="0">
                              <a:latin typeface="Cambria Math" panose="02040503050406030204" pitchFamily="18" charset="0"/>
                            </a:rPr>
                          </m:ctrlPr>
                        </m:sSubPr>
                        <m:e>
                          <m:r>
                            <a:rPr lang="en-US" altLang="zh-CN" sz="900" b="0" i="1" smtClean="0">
                              <a:latin typeface="Cambria Math" panose="02040503050406030204" pitchFamily="18" charset="0"/>
                            </a:rPr>
                            <m:t>𝑊</m:t>
                          </m:r>
                        </m:e>
                        <m:sub>
                          <m:r>
                            <m:rPr>
                              <m:sty m:val="p"/>
                            </m:rPr>
                            <a:rPr lang="en-US" altLang="zh-CN" sz="900" i="1">
                              <a:latin typeface="Cambria Math" panose="02040503050406030204" pitchFamily="18" charset="0"/>
                            </a:rPr>
                            <m:t>i</m:t>
                          </m:r>
                        </m:sub>
                      </m:sSub>
                    </m:oMath>
                  </m:oMathPara>
                </a14:m>
                <a:endParaRPr lang="zh-CN" altLang="en-US" sz="900" i="1" dirty="0">
                  <a:latin typeface="Cambria Math" panose="02040503050406030204" charset="0"/>
                  <a:cs typeface="Cambria Math" panose="02040503050406030204" charset="0"/>
                </a:endParaRPr>
              </a:p>
            </p:txBody>
          </p:sp>
        </mc:Choice>
        <mc:Fallback xmlns="">
          <p:sp>
            <p:nvSpPr>
              <p:cNvPr id="4859" name="文本框 4858">
                <a:extLst>
                  <a:ext uri="{FF2B5EF4-FFF2-40B4-BE49-F238E27FC236}">
                    <a16:creationId xmlns:a16="http://schemas.microsoft.com/office/drawing/2014/main" id="{8A1B5135-DA7C-9E34-FF60-D8B4BF61FFC5}"/>
                  </a:ext>
                </a:extLst>
              </p:cNvPr>
              <p:cNvSpPr txBox="1">
                <a:spLocks noRot="1" noChangeAspect="1" noMove="1" noResize="1" noEditPoints="1" noAdjustHandles="1" noChangeArrowheads="1" noChangeShapeType="1" noTextEdit="1"/>
              </p:cNvSpPr>
              <p:nvPr/>
            </p:nvSpPr>
            <p:spPr>
              <a:xfrm>
                <a:off x="5646041" y="1117330"/>
                <a:ext cx="452185" cy="211669"/>
              </a:xfrm>
              <a:prstGeom prst="rect">
                <a:avLst/>
              </a:prstGeom>
              <a:blipFill>
                <a:blip r:embed="rId25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60" name="文本框 4859">
                <a:extLst>
                  <a:ext uri="{FF2B5EF4-FFF2-40B4-BE49-F238E27FC236}">
                    <a16:creationId xmlns:a16="http://schemas.microsoft.com/office/drawing/2014/main" id="{6CB4A12B-6294-F6C3-643D-E659724EB9AB}"/>
                  </a:ext>
                </a:extLst>
              </p:cNvPr>
              <p:cNvSpPr txBox="1"/>
              <p:nvPr/>
            </p:nvSpPr>
            <p:spPr>
              <a:xfrm>
                <a:off x="5682438" y="1878966"/>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900" i="1" smtClean="0">
                              <a:latin typeface="Cambria Math" panose="02040503050406030204" pitchFamily="18" charset="0"/>
                            </a:rPr>
                          </m:ctrlPr>
                        </m:sSubPr>
                        <m:e>
                          <m:r>
                            <m:rPr>
                              <m:sty m:val="p"/>
                            </m:rPr>
                            <a:rPr lang="en-US" altLang="zh-CN" sz="900" b="0" i="1">
                              <a:latin typeface="Cambria Math" panose="02040503050406030204" pitchFamily="18" charset="0"/>
                            </a:rPr>
                            <m:t>G</m:t>
                          </m:r>
                        </m:e>
                        <m:sub>
                          <m:r>
                            <m:rPr>
                              <m:sty m:val="p"/>
                            </m:rPr>
                            <a:rPr lang="en-US" altLang="zh-CN" sz="900" i="1">
                              <a:latin typeface="Cambria Math" panose="02040503050406030204" pitchFamily="18" charset="0"/>
                            </a:rPr>
                            <m:t>i</m:t>
                          </m:r>
                        </m:sub>
                      </m:sSub>
                    </m:oMath>
                  </m:oMathPara>
                </a14:m>
                <a:endParaRPr lang="zh-CN" altLang="en-US" sz="900" i="1" dirty="0">
                  <a:latin typeface="Cambria Math" panose="02040503050406030204" charset="0"/>
                  <a:cs typeface="Cambria Math" panose="02040503050406030204" charset="0"/>
                </a:endParaRPr>
              </a:p>
            </p:txBody>
          </p:sp>
        </mc:Choice>
        <mc:Fallback xmlns="">
          <p:sp>
            <p:nvSpPr>
              <p:cNvPr id="4860" name="文本框 4859">
                <a:extLst>
                  <a:ext uri="{FF2B5EF4-FFF2-40B4-BE49-F238E27FC236}">
                    <a16:creationId xmlns:a16="http://schemas.microsoft.com/office/drawing/2014/main" id="{6CB4A12B-6294-F6C3-643D-E659724EB9AB}"/>
                  </a:ext>
                </a:extLst>
              </p:cNvPr>
              <p:cNvSpPr txBox="1">
                <a:spLocks noRot="1" noChangeAspect="1" noMove="1" noResize="1" noEditPoints="1" noAdjustHandles="1" noChangeArrowheads="1" noChangeShapeType="1" noTextEdit="1"/>
              </p:cNvSpPr>
              <p:nvPr/>
            </p:nvSpPr>
            <p:spPr>
              <a:xfrm>
                <a:off x="5682438" y="1878966"/>
                <a:ext cx="452185" cy="211669"/>
              </a:xfrm>
              <a:prstGeom prst="rect">
                <a:avLst/>
              </a:prstGeom>
              <a:blipFill>
                <a:blip r:embed="rId25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2616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40">
          <a:extLst>
            <a:ext uri="{FF2B5EF4-FFF2-40B4-BE49-F238E27FC236}">
              <a16:creationId xmlns:a16="http://schemas.microsoft.com/office/drawing/2014/main" id="{6BA0E3FC-A807-D047-1187-01F8A606EE99}"/>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3BAE4349-A978-A67F-215A-FA1DB4FCC4BE}"/>
              </a:ext>
            </a:extLst>
          </p:cNvPr>
          <p:cNvGrpSpPr/>
          <p:nvPr/>
        </p:nvGrpSpPr>
        <p:grpSpPr>
          <a:xfrm>
            <a:off x="464797" y="146392"/>
            <a:ext cx="7709150" cy="4097897"/>
            <a:chOff x="464797" y="146392"/>
            <a:chExt cx="7709150" cy="4097897"/>
          </a:xfrm>
        </p:grpSpPr>
        <p:sp>
          <p:nvSpPr>
            <p:cNvPr id="184" name="Google Shape;7021;p72">
              <a:extLst>
                <a:ext uri="{FF2B5EF4-FFF2-40B4-BE49-F238E27FC236}">
                  <a16:creationId xmlns:a16="http://schemas.microsoft.com/office/drawing/2014/main" id="{035492A8-DD4C-A14F-C349-FB9BFF12A0B8}"/>
                </a:ext>
              </a:extLst>
            </p:cNvPr>
            <p:cNvSpPr/>
            <p:nvPr>
              <p:custDataLst>
                <p:tags r:id="rId1"/>
              </p:custDataLst>
            </p:nvPr>
          </p:nvSpPr>
          <p:spPr>
            <a:xfrm>
              <a:off x="464797" y="1237965"/>
              <a:ext cx="816864" cy="763847"/>
            </a:xfrm>
            <a:prstGeom prst="cube">
              <a:avLst>
                <a:gd name="adj" fmla="val 328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6415;p64">
              <a:extLst>
                <a:ext uri="{FF2B5EF4-FFF2-40B4-BE49-F238E27FC236}">
                  <a16:creationId xmlns:a16="http://schemas.microsoft.com/office/drawing/2014/main" id="{4209A6A2-765B-7BFE-2BBB-966702C622DE}"/>
                </a:ext>
              </a:extLst>
            </p:cNvPr>
            <p:cNvSpPr/>
            <p:nvPr>
              <p:custDataLst>
                <p:tags r:id="rId2"/>
              </p:custDataLst>
            </p:nvPr>
          </p:nvSpPr>
          <p:spPr>
            <a:xfrm rot="5400000">
              <a:off x="2949021" y="711942"/>
              <a:ext cx="586740" cy="219075"/>
            </a:xfrm>
            <a:prstGeom prst="rect">
              <a:avLst/>
            </a:prstGeom>
            <a:solidFill>
              <a:srgbClr val="F4CC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Conv</a:t>
              </a:r>
            </a:p>
          </p:txBody>
        </p:sp>
        <p:grpSp>
          <p:nvGrpSpPr>
            <p:cNvPr id="959" name="Google Shape;1383;p29">
              <a:extLst>
                <a:ext uri="{FF2B5EF4-FFF2-40B4-BE49-F238E27FC236}">
                  <a16:creationId xmlns:a16="http://schemas.microsoft.com/office/drawing/2014/main" id="{B2F5BF03-5259-4692-4A09-E204F36FB0B9}"/>
                </a:ext>
              </a:extLst>
            </p:cNvPr>
            <p:cNvGrpSpPr/>
            <p:nvPr/>
          </p:nvGrpSpPr>
          <p:grpSpPr>
            <a:xfrm>
              <a:off x="1656749" y="607197"/>
              <a:ext cx="416560" cy="429895"/>
              <a:chOff x="2854300" y="1168125"/>
              <a:chExt cx="2904000" cy="2668950"/>
            </a:xfrm>
            <a:solidFill>
              <a:srgbClr val="97D73E"/>
            </a:solidFill>
          </p:grpSpPr>
          <p:sp>
            <p:nvSpPr>
              <p:cNvPr id="1408" name="Google Shape;1384;p29">
                <a:extLst>
                  <a:ext uri="{FF2B5EF4-FFF2-40B4-BE49-F238E27FC236}">
                    <a16:creationId xmlns:a16="http://schemas.microsoft.com/office/drawing/2014/main" id="{DAE68CD8-2CC8-A261-B88B-F355E2AEF904}"/>
                  </a:ext>
                </a:extLst>
              </p:cNvPr>
              <p:cNvSpPr/>
              <p:nvPr>
                <p:custDataLst>
                  <p:tags r:id="rId219"/>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385;p29">
                <a:extLst>
                  <a:ext uri="{FF2B5EF4-FFF2-40B4-BE49-F238E27FC236}">
                    <a16:creationId xmlns:a16="http://schemas.microsoft.com/office/drawing/2014/main" id="{872C87EB-B700-8B4E-D886-AC8C9FF72BFD}"/>
                  </a:ext>
                </a:extLst>
              </p:cNvPr>
              <p:cNvSpPr/>
              <p:nvPr>
                <p:custDataLst>
                  <p:tags r:id="rId220"/>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386;p29">
                <a:extLst>
                  <a:ext uri="{FF2B5EF4-FFF2-40B4-BE49-F238E27FC236}">
                    <a16:creationId xmlns:a16="http://schemas.microsoft.com/office/drawing/2014/main" id="{922C6C0E-1C90-A803-008E-495D4A2839C7}"/>
                  </a:ext>
                </a:extLst>
              </p:cNvPr>
              <p:cNvSpPr/>
              <p:nvPr>
                <p:custDataLst>
                  <p:tags r:id="rId221"/>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387;p29">
                <a:extLst>
                  <a:ext uri="{FF2B5EF4-FFF2-40B4-BE49-F238E27FC236}">
                    <a16:creationId xmlns:a16="http://schemas.microsoft.com/office/drawing/2014/main" id="{2B6CB3A0-1C7D-0424-FC3E-B95FCE50923F}"/>
                  </a:ext>
                </a:extLst>
              </p:cNvPr>
              <p:cNvSpPr/>
              <p:nvPr>
                <p:custDataLst>
                  <p:tags r:id="rId222"/>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388;p29">
                <a:extLst>
                  <a:ext uri="{FF2B5EF4-FFF2-40B4-BE49-F238E27FC236}">
                    <a16:creationId xmlns:a16="http://schemas.microsoft.com/office/drawing/2014/main" id="{4C7EB10E-336F-46B4-C2F8-3005B32F6AFA}"/>
                  </a:ext>
                </a:extLst>
              </p:cNvPr>
              <p:cNvSpPr/>
              <p:nvPr>
                <p:custDataLst>
                  <p:tags r:id="rId223"/>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389;p29">
                <a:extLst>
                  <a:ext uri="{FF2B5EF4-FFF2-40B4-BE49-F238E27FC236}">
                    <a16:creationId xmlns:a16="http://schemas.microsoft.com/office/drawing/2014/main" id="{4D5024C2-D708-1DAB-6D44-68277E655CDB}"/>
                  </a:ext>
                </a:extLst>
              </p:cNvPr>
              <p:cNvSpPr/>
              <p:nvPr>
                <p:custDataLst>
                  <p:tags r:id="rId224"/>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390;p29">
                <a:extLst>
                  <a:ext uri="{FF2B5EF4-FFF2-40B4-BE49-F238E27FC236}">
                    <a16:creationId xmlns:a16="http://schemas.microsoft.com/office/drawing/2014/main" id="{47724214-137B-A64F-2EC4-EAED0F675867}"/>
                  </a:ext>
                </a:extLst>
              </p:cNvPr>
              <p:cNvSpPr/>
              <p:nvPr>
                <p:custDataLst>
                  <p:tags r:id="rId225"/>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391;p29">
                <a:extLst>
                  <a:ext uri="{FF2B5EF4-FFF2-40B4-BE49-F238E27FC236}">
                    <a16:creationId xmlns:a16="http://schemas.microsoft.com/office/drawing/2014/main" id="{F8A092D0-FE92-A1CD-6EFB-808722957D03}"/>
                  </a:ext>
                </a:extLst>
              </p:cNvPr>
              <p:cNvSpPr/>
              <p:nvPr>
                <p:custDataLst>
                  <p:tags r:id="rId226"/>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392;p29">
                <a:extLst>
                  <a:ext uri="{FF2B5EF4-FFF2-40B4-BE49-F238E27FC236}">
                    <a16:creationId xmlns:a16="http://schemas.microsoft.com/office/drawing/2014/main" id="{32D5B2DC-F9B6-2751-0715-0F6D7B8454CB}"/>
                  </a:ext>
                </a:extLst>
              </p:cNvPr>
              <p:cNvSpPr/>
              <p:nvPr>
                <p:custDataLst>
                  <p:tags r:id="rId227"/>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393;p29">
                <a:extLst>
                  <a:ext uri="{FF2B5EF4-FFF2-40B4-BE49-F238E27FC236}">
                    <a16:creationId xmlns:a16="http://schemas.microsoft.com/office/drawing/2014/main" id="{B5D484A5-0DD3-E0BA-3D20-A76B5B64E0EB}"/>
                  </a:ext>
                </a:extLst>
              </p:cNvPr>
              <p:cNvSpPr/>
              <p:nvPr>
                <p:custDataLst>
                  <p:tags r:id="rId228"/>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394;p29">
                <a:extLst>
                  <a:ext uri="{FF2B5EF4-FFF2-40B4-BE49-F238E27FC236}">
                    <a16:creationId xmlns:a16="http://schemas.microsoft.com/office/drawing/2014/main" id="{3794236B-6CCF-DB4C-B163-F604D4A3E219}"/>
                  </a:ext>
                </a:extLst>
              </p:cNvPr>
              <p:cNvSpPr/>
              <p:nvPr>
                <p:custDataLst>
                  <p:tags r:id="rId229"/>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395;p29">
                <a:extLst>
                  <a:ext uri="{FF2B5EF4-FFF2-40B4-BE49-F238E27FC236}">
                    <a16:creationId xmlns:a16="http://schemas.microsoft.com/office/drawing/2014/main" id="{71DF3ADA-5280-E996-A645-1F8808050E91}"/>
                  </a:ext>
                </a:extLst>
              </p:cNvPr>
              <p:cNvSpPr/>
              <p:nvPr>
                <p:custDataLst>
                  <p:tags r:id="rId230"/>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396;p29">
                <a:extLst>
                  <a:ext uri="{FF2B5EF4-FFF2-40B4-BE49-F238E27FC236}">
                    <a16:creationId xmlns:a16="http://schemas.microsoft.com/office/drawing/2014/main" id="{424ECCC1-3BBF-0723-290B-0C6EDB4272F7}"/>
                  </a:ext>
                </a:extLst>
              </p:cNvPr>
              <p:cNvSpPr/>
              <p:nvPr>
                <p:custDataLst>
                  <p:tags r:id="rId231"/>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397;p29">
                <a:extLst>
                  <a:ext uri="{FF2B5EF4-FFF2-40B4-BE49-F238E27FC236}">
                    <a16:creationId xmlns:a16="http://schemas.microsoft.com/office/drawing/2014/main" id="{BAD63978-2E8C-705B-2BEB-9481E3B1AB91}"/>
                  </a:ext>
                </a:extLst>
              </p:cNvPr>
              <p:cNvSpPr/>
              <p:nvPr>
                <p:custDataLst>
                  <p:tags r:id="rId232"/>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398;p29">
                <a:extLst>
                  <a:ext uri="{FF2B5EF4-FFF2-40B4-BE49-F238E27FC236}">
                    <a16:creationId xmlns:a16="http://schemas.microsoft.com/office/drawing/2014/main" id="{39606084-BED7-37B4-A3EA-27C8805E7CCF}"/>
                  </a:ext>
                </a:extLst>
              </p:cNvPr>
              <p:cNvSpPr/>
              <p:nvPr>
                <p:custDataLst>
                  <p:tags r:id="rId233"/>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399;p29">
                <a:extLst>
                  <a:ext uri="{FF2B5EF4-FFF2-40B4-BE49-F238E27FC236}">
                    <a16:creationId xmlns:a16="http://schemas.microsoft.com/office/drawing/2014/main" id="{F0B98B35-0283-F858-C524-0E6E8DE9937E}"/>
                  </a:ext>
                </a:extLst>
              </p:cNvPr>
              <p:cNvSpPr/>
              <p:nvPr>
                <p:custDataLst>
                  <p:tags r:id="rId234"/>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00;p29">
                <a:extLst>
                  <a:ext uri="{FF2B5EF4-FFF2-40B4-BE49-F238E27FC236}">
                    <a16:creationId xmlns:a16="http://schemas.microsoft.com/office/drawing/2014/main" id="{32C893E7-1B79-8DDF-EC1D-A46AC744B23F}"/>
                  </a:ext>
                </a:extLst>
              </p:cNvPr>
              <p:cNvSpPr/>
              <p:nvPr>
                <p:custDataLst>
                  <p:tags r:id="rId235"/>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01;p29">
                <a:extLst>
                  <a:ext uri="{FF2B5EF4-FFF2-40B4-BE49-F238E27FC236}">
                    <a16:creationId xmlns:a16="http://schemas.microsoft.com/office/drawing/2014/main" id="{63739092-9988-7875-82CB-423E3E53EEBA}"/>
                  </a:ext>
                </a:extLst>
              </p:cNvPr>
              <p:cNvSpPr/>
              <p:nvPr>
                <p:custDataLst>
                  <p:tags r:id="rId236"/>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02;p29">
                <a:extLst>
                  <a:ext uri="{FF2B5EF4-FFF2-40B4-BE49-F238E27FC236}">
                    <a16:creationId xmlns:a16="http://schemas.microsoft.com/office/drawing/2014/main" id="{22D8C24B-6034-AA7F-F504-EA411379C1D4}"/>
                  </a:ext>
                </a:extLst>
              </p:cNvPr>
              <p:cNvSpPr/>
              <p:nvPr>
                <p:custDataLst>
                  <p:tags r:id="rId237"/>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03;p29">
                <a:extLst>
                  <a:ext uri="{FF2B5EF4-FFF2-40B4-BE49-F238E27FC236}">
                    <a16:creationId xmlns:a16="http://schemas.microsoft.com/office/drawing/2014/main" id="{D8C8287F-FC07-A59F-084E-D09003C9C338}"/>
                  </a:ext>
                </a:extLst>
              </p:cNvPr>
              <p:cNvSpPr/>
              <p:nvPr>
                <p:custDataLst>
                  <p:tags r:id="rId238"/>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04;p29">
                <a:extLst>
                  <a:ext uri="{FF2B5EF4-FFF2-40B4-BE49-F238E27FC236}">
                    <a16:creationId xmlns:a16="http://schemas.microsoft.com/office/drawing/2014/main" id="{2B5078BC-5185-2143-6914-FF17ACCA7C96}"/>
                  </a:ext>
                </a:extLst>
              </p:cNvPr>
              <p:cNvSpPr/>
              <p:nvPr>
                <p:custDataLst>
                  <p:tags r:id="rId239"/>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05;p29">
                <a:extLst>
                  <a:ext uri="{FF2B5EF4-FFF2-40B4-BE49-F238E27FC236}">
                    <a16:creationId xmlns:a16="http://schemas.microsoft.com/office/drawing/2014/main" id="{621A3B23-B0D2-4266-6811-76CC62D50304}"/>
                  </a:ext>
                </a:extLst>
              </p:cNvPr>
              <p:cNvSpPr/>
              <p:nvPr>
                <p:custDataLst>
                  <p:tags r:id="rId240"/>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06;p29">
                <a:extLst>
                  <a:ext uri="{FF2B5EF4-FFF2-40B4-BE49-F238E27FC236}">
                    <a16:creationId xmlns:a16="http://schemas.microsoft.com/office/drawing/2014/main" id="{DC47C5C0-7347-E5DD-0958-FBD65FC4CCE0}"/>
                  </a:ext>
                </a:extLst>
              </p:cNvPr>
              <p:cNvSpPr/>
              <p:nvPr>
                <p:custDataLst>
                  <p:tags r:id="rId241"/>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07;p29">
                <a:extLst>
                  <a:ext uri="{FF2B5EF4-FFF2-40B4-BE49-F238E27FC236}">
                    <a16:creationId xmlns:a16="http://schemas.microsoft.com/office/drawing/2014/main" id="{5F392290-8229-72AB-D517-3FC86CAE1DCB}"/>
                  </a:ext>
                </a:extLst>
              </p:cNvPr>
              <p:cNvSpPr/>
              <p:nvPr>
                <p:custDataLst>
                  <p:tags r:id="rId242"/>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08;p29">
                <a:extLst>
                  <a:ext uri="{FF2B5EF4-FFF2-40B4-BE49-F238E27FC236}">
                    <a16:creationId xmlns:a16="http://schemas.microsoft.com/office/drawing/2014/main" id="{E8CE461B-84B7-30F7-A6B5-97BA300226A7}"/>
                  </a:ext>
                </a:extLst>
              </p:cNvPr>
              <p:cNvSpPr/>
              <p:nvPr>
                <p:custDataLst>
                  <p:tags r:id="rId243"/>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09;p29">
                <a:extLst>
                  <a:ext uri="{FF2B5EF4-FFF2-40B4-BE49-F238E27FC236}">
                    <a16:creationId xmlns:a16="http://schemas.microsoft.com/office/drawing/2014/main" id="{A93FE1C2-3144-5C9B-631A-28F09A12D36A}"/>
                  </a:ext>
                </a:extLst>
              </p:cNvPr>
              <p:cNvSpPr/>
              <p:nvPr>
                <p:custDataLst>
                  <p:tags r:id="rId244"/>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383;p29">
              <a:extLst>
                <a:ext uri="{FF2B5EF4-FFF2-40B4-BE49-F238E27FC236}">
                  <a16:creationId xmlns:a16="http://schemas.microsoft.com/office/drawing/2014/main" id="{86CC7BAD-93AD-3705-C4DB-D4EF81F1E331}"/>
                </a:ext>
              </a:extLst>
            </p:cNvPr>
            <p:cNvGrpSpPr/>
            <p:nvPr/>
          </p:nvGrpSpPr>
          <p:grpSpPr>
            <a:xfrm>
              <a:off x="1671355" y="1380627"/>
              <a:ext cx="416560" cy="429895"/>
              <a:chOff x="2854300" y="1168125"/>
              <a:chExt cx="2904000" cy="2668950"/>
            </a:xfrm>
            <a:solidFill>
              <a:schemeClr val="accent5">
                <a:lumMod val="20000"/>
                <a:lumOff val="80000"/>
              </a:schemeClr>
            </a:solidFill>
          </p:grpSpPr>
          <p:sp>
            <p:nvSpPr>
              <p:cNvPr id="1435" name="Google Shape;1384;p29">
                <a:extLst>
                  <a:ext uri="{FF2B5EF4-FFF2-40B4-BE49-F238E27FC236}">
                    <a16:creationId xmlns:a16="http://schemas.microsoft.com/office/drawing/2014/main" id="{CE5A2515-43E0-5BE1-3080-03C8317D0F1E}"/>
                  </a:ext>
                </a:extLst>
              </p:cNvPr>
              <p:cNvSpPr/>
              <p:nvPr>
                <p:custDataLst>
                  <p:tags r:id="rId193"/>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385;p29">
                <a:extLst>
                  <a:ext uri="{FF2B5EF4-FFF2-40B4-BE49-F238E27FC236}">
                    <a16:creationId xmlns:a16="http://schemas.microsoft.com/office/drawing/2014/main" id="{C45C1988-2839-8664-EC18-A6FE10DA080A}"/>
                  </a:ext>
                </a:extLst>
              </p:cNvPr>
              <p:cNvSpPr/>
              <p:nvPr>
                <p:custDataLst>
                  <p:tags r:id="rId194"/>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386;p29">
                <a:extLst>
                  <a:ext uri="{FF2B5EF4-FFF2-40B4-BE49-F238E27FC236}">
                    <a16:creationId xmlns:a16="http://schemas.microsoft.com/office/drawing/2014/main" id="{6F95D0F1-0C2E-5503-E84A-66AD57F20453}"/>
                  </a:ext>
                </a:extLst>
              </p:cNvPr>
              <p:cNvSpPr/>
              <p:nvPr>
                <p:custDataLst>
                  <p:tags r:id="rId195"/>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387;p29">
                <a:extLst>
                  <a:ext uri="{FF2B5EF4-FFF2-40B4-BE49-F238E27FC236}">
                    <a16:creationId xmlns:a16="http://schemas.microsoft.com/office/drawing/2014/main" id="{AA5DF3E2-688E-6559-77AC-6422A74A3FEB}"/>
                  </a:ext>
                </a:extLst>
              </p:cNvPr>
              <p:cNvSpPr/>
              <p:nvPr>
                <p:custDataLst>
                  <p:tags r:id="rId196"/>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388;p29">
                <a:extLst>
                  <a:ext uri="{FF2B5EF4-FFF2-40B4-BE49-F238E27FC236}">
                    <a16:creationId xmlns:a16="http://schemas.microsoft.com/office/drawing/2014/main" id="{72896DBF-A91E-1994-657B-4204B644C584}"/>
                  </a:ext>
                </a:extLst>
              </p:cNvPr>
              <p:cNvSpPr/>
              <p:nvPr>
                <p:custDataLst>
                  <p:tags r:id="rId197"/>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389;p29">
                <a:extLst>
                  <a:ext uri="{FF2B5EF4-FFF2-40B4-BE49-F238E27FC236}">
                    <a16:creationId xmlns:a16="http://schemas.microsoft.com/office/drawing/2014/main" id="{3B88E3F7-3FC5-D863-9E90-DE690F2E5D71}"/>
                  </a:ext>
                </a:extLst>
              </p:cNvPr>
              <p:cNvSpPr/>
              <p:nvPr>
                <p:custDataLst>
                  <p:tags r:id="rId198"/>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390;p29">
                <a:extLst>
                  <a:ext uri="{FF2B5EF4-FFF2-40B4-BE49-F238E27FC236}">
                    <a16:creationId xmlns:a16="http://schemas.microsoft.com/office/drawing/2014/main" id="{AE8E24FF-F635-A732-CCF2-C478076DEC24}"/>
                  </a:ext>
                </a:extLst>
              </p:cNvPr>
              <p:cNvSpPr/>
              <p:nvPr>
                <p:custDataLst>
                  <p:tags r:id="rId199"/>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391;p29">
                <a:extLst>
                  <a:ext uri="{FF2B5EF4-FFF2-40B4-BE49-F238E27FC236}">
                    <a16:creationId xmlns:a16="http://schemas.microsoft.com/office/drawing/2014/main" id="{D1458CB0-BDEE-2176-5E02-9F9A7C7DCBE7}"/>
                  </a:ext>
                </a:extLst>
              </p:cNvPr>
              <p:cNvSpPr/>
              <p:nvPr>
                <p:custDataLst>
                  <p:tags r:id="rId200"/>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392;p29">
                <a:extLst>
                  <a:ext uri="{FF2B5EF4-FFF2-40B4-BE49-F238E27FC236}">
                    <a16:creationId xmlns:a16="http://schemas.microsoft.com/office/drawing/2014/main" id="{92B4E460-6CAD-8BAD-A8FF-1499595F7D7C}"/>
                  </a:ext>
                </a:extLst>
              </p:cNvPr>
              <p:cNvSpPr/>
              <p:nvPr>
                <p:custDataLst>
                  <p:tags r:id="rId201"/>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393;p29">
                <a:extLst>
                  <a:ext uri="{FF2B5EF4-FFF2-40B4-BE49-F238E27FC236}">
                    <a16:creationId xmlns:a16="http://schemas.microsoft.com/office/drawing/2014/main" id="{4C84FEEF-3890-7D6B-5F96-4BFC455B5388}"/>
                  </a:ext>
                </a:extLst>
              </p:cNvPr>
              <p:cNvSpPr/>
              <p:nvPr>
                <p:custDataLst>
                  <p:tags r:id="rId202"/>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394;p29">
                <a:extLst>
                  <a:ext uri="{FF2B5EF4-FFF2-40B4-BE49-F238E27FC236}">
                    <a16:creationId xmlns:a16="http://schemas.microsoft.com/office/drawing/2014/main" id="{CA792B12-45A8-572E-37B1-01833A032082}"/>
                  </a:ext>
                </a:extLst>
              </p:cNvPr>
              <p:cNvSpPr/>
              <p:nvPr>
                <p:custDataLst>
                  <p:tags r:id="rId203"/>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395;p29">
                <a:extLst>
                  <a:ext uri="{FF2B5EF4-FFF2-40B4-BE49-F238E27FC236}">
                    <a16:creationId xmlns:a16="http://schemas.microsoft.com/office/drawing/2014/main" id="{FAB22195-B1B7-FCB6-4EBA-0B76CAF7B1A7}"/>
                  </a:ext>
                </a:extLst>
              </p:cNvPr>
              <p:cNvSpPr/>
              <p:nvPr>
                <p:custDataLst>
                  <p:tags r:id="rId204"/>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396;p29">
                <a:extLst>
                  <a:ext uri="{FF2B5EF4-FFF2-40B4-BE49-F238E27FC236}">
                    <a16:creationId xmlns:a16="http://schemas.microsoft.com/office/drawing/2014/main" id="{DEBC73ED-C1BC-2E43-7F2B-D8635F745FC5}"/>
                  </a:ext>
                </a:extLst>
              </p:cNvPr>
              <p:cNvSpPr/>
              <p:nvPr>
                <p:custDataLst>
                  <p:tags r:id="rId205"/>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397;p29">
                <a:extLst>
                  <a:ext uri="{FF2B5EF4-FFF2-40B4-BE49-F238E27FC236}">
                    <a16:creationId xmlns:a16="http://schemas.microsoft.com/office/drawing/2014/main" id="{B7BB1414-F70C-264E-1291-BE0EC07B95C6}"/>
                  </a:ext>
                </a:extLst>
              </p:cNvPr>
              <p:cNvSpPr/>
              <p:nvPr>
                <p:custDataLst>
                  <p:tags r:id="rId206"/>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398;p29">
                <a:extLst>
                  <a:ext uri="{FF2B5EF4-FFF2-40B4-BE49-F238E27FC236}">
                    <a16:creationId xmlns:a16="http://schemas.microsoft.com/office/drawing/2014/main" id="{7DFA97CA-3045-2E5F-4AD6-F24E013FF406}"/>
                  </a:ext>
                </a:extLst>
              </p:cNvPr>
              <p:cNvSpPr/>
              <p:nvPr>
                <p:custDataLst>
                  <p:tags r:id="rId207"/>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399;p29">
                <a:extLst>
                  <a:ext uri="{FF2B5EF4-FFF2-40B4-BE49-F238E27FC236}">
                    <a16:creationId xmlns:a16="http://schemas.microsoft.com/office/drawing/2014/main" id="{0FD46707-A245-344E-324C-CB87296ADC72}"/>
                  </a:ext>
                </a:extLst>
              </p:cNvPr>
              <p:cNvSpPr/>
              <p:nvPr>
                <p:custDataLst>
                  <p:tags r:id="rId208"/>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00;p29">
                <a:extLst>
                  <a:ext uri="{FF2B5EF4-FFF2-40B4-BE49-F238E27FC236}">
                    <a16:creationId xmlns:a16="http://schemas.microsoft.com/office/drawing/2014/main" id="{5BB2A62B-FF44-C3C5-0C6E-B83BABE9D06A}"/>
                  </a:ext>
                </a:extLst>
              </p:cNvPr>
              <p:cNvSpPr/>
              <p:nvPr>
                <p:custDataLst>
                  <p:tags r:id="rId209"/>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01;p29">
                <a:extLst>
                  <a:ext uri="{FF2B5EF4-FFF2-40B4-BE49-F238E27FC236}">
                    <a16:creationId xmlns:a16="http://schemas.microsoft.com/office/drawing/2014/main" id="{6F83BB42-DFAD-468E-34CF-5D7735E8FF2C}"/>
                  </a:ext>
                </a:extLst>
              </p:cNvPr>
              <p:cNvSpPr/>
              <p:nvPr>
                <p:custDataLst>
                  <p:tags r:id="rId210"/>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02;p29">
                <a:extLst>
                  <a:ext uri="{FF2B5EF4-FFF2-40B4-BE49-F238E27FC236}">
                    <a16:creationId xmlns:a16="http://schemas.microsoft.com/office/drawing/2014/main" id="{D2E052E9-BCB8-8109-0651-D738F96C3A23}"/>
                  </a:ext>
                </a:extLst>
              </p:cNvPr>
              <p:cNvSpPr/>
              <p:nvPr>
                <p:custDataLst>
                  <p:tags r:id="rId211"/>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03;p29">
                <a:extLst>
                  <a:ext uri="{FF2B5EF4-FFF2-40B4-BE49-F238E27FC236}">
                    <a16:creationId xmlns:a16="http://schemas.microsoft.com/office/drawing/2014/main" id="{8C2D612A-827C-C4F6-BE65-53024D4B8C68}"/>
                  </a:ext>
                </a:extLst>
              </p:cNvPr>
              <p:cNvSpPr/>
              <p:nvPr>
                <p:custDataLst>
                  <p:tags r:id="rId212"/>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04;p29">
                <a:extLst>
                  <a:ext uri="{FF2B5EF4-FFF2-40B4-BE49-F238E27FC236}">
                    <a16:creationId xmlns:a16="http://schemas.microsoft.com/office/drawing/2014/main" id="{C1E68E73-6327-57C9-C48E-ADA51060C02C}"/>
                  </a:ext>
                </a:extLst>
              </p:cNvPr>
              <p:cNvSpPr/>
              <p:nvPr>
                <p:custDataLst>
                  <p:tags r:id="rId213"/>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05;p29">
                <a:extLst>
                  <a:ext uri="{FF2B5EF4-FFF2-40B4-BE49-F238E27FC236}">
                    <a16:creationId xmlns:a16="http://schemas.microsoft.com/office/drawing/2014/main" id="{B89C6952-FF56-ABFA-209B-9F81E80165AD}"/>
                  </a:ext>
                </a:extLst>
              </p:cNvPr>
              <p:cNvSpPr/>
              <p:nvPr>
                <p:custDataLst>
                  <p:tags r:id="rId214"/>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06;p29">
                <a:extLst>
                  <a:ext uri="{FF2B5EF4-FFF2-40B4-BE49-F238E27FC236}">
                    <a16:creationId xmlns:a16="http://schemas.microsoft.com/office/drawing/2014/main" id="{B996A248-E73C-2410-7A1E-28F85DC78B72}"/>
                  </a:ext>
                </a:extLst>
              </p:cNvPr>
              <p:cNvSpPr/>
              <p:nvPr>
                <p:custDataLst>
                  <p:tags r:id="rId215"/>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07;p29">
                <a:extLst>
                  <a:ext uri="{FF2B5EF4-FFF2-40B4-BE49-F238E27FC236}">
                    <a16:creationId xmlns:a16="http://schemas.microsoft.com/office/drawing/2014/main" id="{91329C7F-31E0-BE02-BF2F-2023DD3C5FF5}"/>
                  </a:ext>
                </a:extLst>
              </p:cNvPr>
              <p:cNvSpPr/>
              <p:nvPr>
                <p:custDataLst>
                  <p:tags r:id="rId216"/>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08;p29">
                <a:extLst>
                  <a:ext uri="{FF2B5EF4-FFF2-40B4-BE49-F238E27FC236}">
                    <a16:creationId xmlns:a16="http://schemas.microsoft.com/office/drawing/2014/main" id="{71C5080C-C62D-5378-4E80-46ED5A5BBED2}"/>
                  </a:ext>
                </a:extLst>
              </p:cNvPr>
              <p:cNvSpPr/>
              <p:nvPr>
                <p:custDataLst>
                  <p:tags r:id="rId217"/>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09;p29">
                <a:extLst>
                  <a:ext uri="{FF2B5EF4-FFF2-40B4-BE49-F238E27FC236}">
                    <a16:creationId xmlns:a16="http://schemas.microsoft.com/office/drawing/2014/main" id="{E9269A0A-6175-38FC-89D5-2BAF4CD7706E}"/>
                  </a:ext>
                </a:extLst>
              </p:cNvPr>
              <p:cNvSpPr/>
              <p:nvPr>
                <p:custDataLst>
                  <p:tags r:id="rId218"/>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383;p29">
              <a:extLst>
                <a:ext uri="{FF2B5EF4-FFF2-40B4-BE49-F238E27FC236}">
                  <a16:creationId xmlns:a16="http://schemas.microsoft.com/office/drawing/2014/main" id="{2C4998B8-AB74-19C8-1C3E-CE75442F788F}"/>
                </a:ext>
              </a:extLst>
            </p:cNvPr>
            <p:cNvGrpSpPr/>
            <p:nvPr/>
          </p:nvGrpSpPr>
          <p:grpSpPr>
            <a:xfrm>
              <a:off x="1676911" y="2171202"/>
              <a:ext cx="416560" cy="429895"/>
              <a:chOff x="2854300" y="1168125"/>
              <a:chExt cx="2904000" cy="2668950"/>
            </a:xfrm>
            <a:solidFill>
              <a:schemeClr val="accent5">
                <a:lumMod val="60000"/>
                <a:lumOff val="40000"/>
              </a:schemeClr>
            </a:solidFill>
          </p:grpSpPr>
          <p:sp>
            <p:nvSpPr>
              <p:cNvPr id="1462" name="Google Shape;1384;p29">
                <a:extLst>
                  <a:ext uri="{FF2B5EF4-FFF2-40B4-BE49-F238E27FC236}">
                    <a16:creationId xmlns:a16="http://schemas.microsoft.com/office/drawing/2014/main" id="{D5E8688B-C017-F51C-9887-DF5A1BE5499B}"/>
                  </a:ext>
                </a:extLst>
              </p:cNvPr>
              <p:cNvSpPr/>
              <p:nvPr>
                <p:custDataLst>
                  <p:tags r:id="rId167"/>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385;p29">
                <a:extLst>
                  <a:ext uri="{FF2B5EF4-FFF2-40B4-BE49-F238E27FC236}">
                    <a16:creationId xmlns:a16="http://schemas.microsoft.com/office/drawing/2014/main" id="{BE421EED-C8E2-3B86-2570-1A7BDF1F57B2}"/>
                  </a:ext>
                </a:extLst>
              </p:cNvPr>
              <p:cNvSpPr/>
              <p:nvPr>
                <p:custDataLst>
                  <p:tags r:id="rId168"/>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386;p29">
                <a:extLst>
                  <a:ext uri="{FF2B5EF4-FFF2-40B4-BE49-F238E27FC236}">
                    <a16:creationId xmlns:a16="http://schemas.microsoft.com/office/drawing/2014/main" id="{BE5C708D-639D-BE45-1B87-63B82199F33F}"/>
                  </a:ext>
                </a:extLst>
              </p:cNvPr>
              <p:cNvSpPr/>
              <p:nvPr>
                <p:custDataLst>
                  <p:tags r:id="rId169"/>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387;p29">
                <a:extLst>
                  <a:ext uri="{FF2B5EF4-FFF2-40B4-BE49-F238E27FC236}">
                    <a16:creationId xmlns:a16="http://schemas.microsoft.com/office/drawing/2014/main" id="{26D56F2D-ED67-33B1-9C0B-2290DD92F2D1}"/>
                  </a:ext>
                </a:extLst>
              </p:cNvPr>
              <p:cNvSpPr/>
              <p:nvPr>
                <p:custDataLst>
                  <p:tags r:id="rId170"/>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388;p29">
                <a:extLst>
                  <a:ext uri="{FF2B5EF4-FFF2-40B4-BE49-F238E27FC236}">
                    <a16:creationId xmlns:a16="http://schemas.microsoft.com/office/drawing/2014/main" id="{F5CA522A-0F0D-1DE4-7B9E-14D7D16F6420}"/>
                  </a:ext>
                </a:extLst>
              </p:cNvPr>
              <p:cNvSpPr/>
              <p:nvPr>
                <p:custDataLst>
                  <p:tags r:id="rId171"/>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389;p29">
                <a:extLst>
                  <a:ext uri="{FF2B5EF4-FFF2-40B4-BE49-F238E27FC236}">
                    <a16:creationId xmlns:a16="http://schemas.microsoft.com/office/drawing/2014/main" id="{5F633AF7-0C23-099F-9E59-178023A710E6}"/>
                  </a:ext>
                </a:extLst>
              </p:cNvPr>
              <p:cNvSpPr/>
              <p:nvPr>
                <p:custDataLst>
                  <p:tags r:id="rId172"/>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390;p29">
                <a:extLst>
                  <a:ext uri="{FF2B5EF4-FFF2-40B4-BE49-F238E27FC236}">
                    <a16:creationId xmlns:a16="http://schemas.microsoft.com/office/drawing/2014/main" id="{DB6E5B3D-F9BC-DFF0-E540-9139D8F76273}"/>
                  </a:ext>
                </a:extLst>
              </p:cNvPr>
              <p:cNvSpPr/>
              <p:nvPr>
                <p:custDataLst>
                  <p:tags r:id="rId173"/>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391;p29">
                <a:extLst>
                  <a:ext uri="{FF2B5EF4-FFF2-40B4-BE49-F238E27FC236}">
                    <a16:creationId xmlns:a16="http://schemas.microsoft.com/office/drawing/2014/main" id="{FA97C629-6B23-06ED-466D-4124DC4875A4}"/>
                  </a:ext>
                </a:extLst>
              </p:cNvPr>
              <p:cNvSpPr/>
              <p:nvPr>
                <p:custDataLst>
                  <p:tags r:id="rId174"/>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392;p29">
                <a:extLst>
                  <a:ext uri="{FF2B5EF4-FFF2-40B4-BE49-F238E27FC236}">
                    <a16:creationId xmlns:a16="http://schemas.microsoft.com/office/drawing/2014/main" id="{5632401C-4E61-DA33-DF74-D5591C6C269C}"/>
                  </a:ext>
                </a:extLst>
              </p:cNvPr>
              <p:cNvSpPr/>
              <p:nvPr>
                <p:custDataLst>
                  <p:tags r:id="rId175"/>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1393;p29">
                <a:extLst>
                  <a:ext uri="{FF2B5EF4-FFF2-40B4-BE49-F238E27FC236}">
                    <a16:creationId xmlns:a16="http://schemas.microsoft.com/office/drawing/2014/main" id="{DF325546-680B-9E39-31C6-71E29DE81C90}"/>
                  </a:ext>
                </a:extLst>
              </p:cNvPr>
              <p:cNvSpPr/>
              <p:nvPr>
                <p:custDataLst>
                  <p:tags r:id="rId176"/>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1394;p29">
                <a:extLst>
                  <a:ext uri="{FF2B5EF4-FFF2-40B4-BE49-F238E27FC236}">
                    <a16:creationId xmlns:a16="http://schemas.microsoft.com/office/drawing/2014/main" id="{153A2F8C-CB3C-6351-4CE3-8D28AD1A3B3D}"/>
                  </a:ext>
                </a:extLst>
              </p:cNvPr>
              <p:cNvSpPr/>
              <p:nvPr>
                <p:custDataLst>
                  <p:tags r:id="rId177"/>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1395;p29">
                <a:extLst>
                  <a:ext uri="{FF2B5EF4-FFF2-40B4-BE49-F238E27FC236}">
                    <a16:creationId xmlns:a16="http://schemas.microsoft.com/office/drawing/2014/main" id="{5AA76EA0-7EAD-071D-168F-42AC4ABE87DA}"/>
                  </a:ext>
                </a:extLst>
              </p:cNvPr>
              <p:cNvSpPr/>
              <p:nvPr>
                <p:custDataLst>
                  <p:tags r:id="rId178"/>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1396;p29">
                <a:extLst>
                  <a:ext uri="{FF2B5EF4-FFF2-40B4-BE49-F238E27FC236}">
                    <a16:creationId xmlns:a16="http://schemas.microsoft.com/office/drawing/2014/main" id="{B2DA004A-BD60-D1BD-FF43-5F89A83F9198}"/>
                  </a:ext>
                </a:extLst>
              </p:cNvPr>
              <p:cNvSpPr/>
              <p:nvPr>
                <p:custDataLst>
                  <p:tags r:id="rId179"/>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1397;p29">
                <a:extLst>
                  <a:ext uri="{FF2B5EF4-FFF2-40B4-BE49-F238E27FC236}">
                    <a16:creationId xmlns:a16="http://schemas.microsoft.com/office/drawing/2014/main" id="{393149E8-A6DF-D02D-89F5-6306378D443B}"/>
                  </a:ext>
                </a:extLst>
              </p:cNvPr>
              <p:cNvSpPr/>
              <p:nvPr>
                <p:custDataLst>
                  <p:tags r:id="rId180"/>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1398;p29">
                <a:extLst>
                  <a:ext uri="{FF2B5EF4-FFF2-40B4-BE49-F238E27FC236}">
                    <a16:creationId xmlns:a16="http://schemas.microsoft.com/office/drawing/2014/main" id="{DE4296BE-F46B-07EF-5ED7-49A6FA184251}"/>
                  </a:ext>
                </a:extLst>
              </p:cNvPr>
              <p:cNvSpPr/>
              <p:nvPr>
                <p:custDataLst>
                  <p:tags r:id="rId181"/>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1399;p29">
                <a:extLst>
                  <a:ext uri="{FF2B5EF4-FFF2-40B4-BE49-F238E27FC236}">
                    <a16:creationId xmlns:a16="http://schemas.microsoft.com/office/drawing/2014/main" id="{BDEC29B7-003A-7E78-9576-1EA45CF02430}"/>
                  </a:ext>
                </a:extLst>
              </p:cNvPr>
              <p:cNvSpPr/>
              <p:nvPr>
                <p:custDataLst>
                  <p:tags r:id="rId182"/>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1400;p29">
                <a:extLst>
                  <a:ext uri="{FF2B5EF4-FFF2-40B4-BE49-F238E27FC236}">
                    <a16:creationId xmlns:a16="http://schemas.microsoft.com/office/drawing/2014/main" id="{B7A96E0A-8051-C265-8EF0-D49F18FCA798}"/>
                  </a:ext>
                </a:extLst>
              </p:cNvPr>
              <p:cNvSpPr/>
              <p:nvPr>
                <p:custDataLst>
                  <p:tags r:id="rId183"/>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1401;p29">
                <a:extLst>
                  <a:ext uri="{FF2B5EF4-FFF2-40B4-BE49-F238E27FC236}">
                    <a16:creationId xmlns:a16="http://schemas.microsoft.com/office/drawing/2014/main" id="{5DCE9018-61A1-A409-63BA-9FD30E0C8808}"/>
                  </a:ext>
                </a:extLst>
              </p:cNvPr>
              <p:cNvSpPr/>
              <p:nvPr>
                <p:custDataLst>
                  <p:tags r:id="rId184"/>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1402;p29">
                <a:extLst>
                  <a:ext uri="{FF2B5EF4-FFF2-40B4-BE49-F238E27FC236}">
                    <a16:creationId xmlns:a16="http://schemas.microsoft.com/office/drawing/2014/main" id="{A89C4607-1780-9B84-BB51-B6301753B145}"/>
                  </a:ext>
                </a:extLst>
              </p:cNvPr>
              <p:cNvSpPr/>
              <p:nvPr>
                <p:custDataLst>
                  <p:tags r:id="rId185"/>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1403;p29">
                <a:extLst>
                  <a:ext uri="{FF2B5EF4-FFF2-40B4-BE49-F238E27FC236}">
                    <a16:creationId xmlns:a16="http://schemas.microsoft.com/office/drawing/2014/main" id="{5B909146-53C9-2361-A0E0-094045F9D729}"/>
                  </a:ext>
                </a:extLst>
              </p:cNvPr>
              <p:cNvSpPr/>
              <p:nvPr>
                <p:custDataLst>
                  <p:tags r:id="rId186"/>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1404;p29">
                <a:extLst>
                  <a:ext uri="{FF2B5EF4-FFF2-40B4-BE49-F238E27FC236}">
                    <a16:creationId xmlns:a16="http://schemas.microsoft.com/office/drawing/2014/main" id="{0B367A41-A86B-A3E8-78A6-8CBAE2CA53C6}"/>
                  </a:ext>
                </a:extLst>
              </p:cNvPr>
              <p:cNvSpPr/>
              <p:nvPr>
                <p:custDataLst>
                  <p:tags r:id="rId187"/>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1405;p29">
                <a:extLst>
                  <a:ext uri="{FF2B5EF4-FFF2-40B4-BE49-F238E27FC236}">
                    <a16:creationId xmlns:a16="http://schemas.microsoft.com/office/drawing/2014/main" id="{04E18167-B5F0-88B7-F6E1-91FE71B1C148}"/>
                  </a:ext>
                </a:extLst>
              </p:cNvPr>
              <p:cNvSpPr/>
              <p:nvPr>
                <p:custDataLst>
                  <p:tags r:id="rId188"/>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1406;p29">
                <a:extLst>
                  <a:ext uri="{FF2B5EF4-FFF2-40B4-BE49-F238E27FC236}">
                    <a16:creationId xmlns:a16="http://schemas.microsoft.com/office/drawing/2014/main" id="{1CA3C556-840B-47A0-2AD9-CFB25AFBEDC9}"/>
                  </a:ext>
                </a:extLst>
              </p:cNvPr>
              <p:cNvSpPr/>
              <p:nvPr>
                <p:custDataLst>
                  <p:tags r:id="rId189"/>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1407;p29">
                <a:extLst>
                  <a:ext uri="{FF2B5EF4-FFF2-40B4-BE49-F238E27FC236}">
                    <a16:creationId xmlns:a16="http://schemas.microsoft.com/office/drawing/2014/main" id="{9DF1886F-1B72-20BD-742A-6F5B24A2BE00}"/>
                  </a:ext>
                </a:extLst>
              </p:cNvPr>
              <p:cNvSpPr/>
              <p:nvPr>
                <p:custDataLst>
                  <p:tags r:id="rId190"/>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1408;p29">
                <a:extLst>
                  <a:ext uri="{FF2B5EF4-FFF2-40B4-BE49-F238E27FC236}">
                    <a16:creationId xmlns:a16="http://schemas.microsoft.com/office/drawing/2014/main" id="{4061DB98-51C3-2215-2E0E-E4EBC46BE6DA}"/>
                  </a:ext>
                </a:extLst>
              </p:cNvPr>
              <p:cNvSpPr/>
              <p:nvPr>
                <p:custDataLst>
                  <p:tags r:id="rId191"/>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1409;p29">
                <a:extLst>
                  <a:ext uri="{FF2B5EF4-FFF2-40B4-BE49-F238E27FC236}">
                    <a16:creationId xmlns:a16="http://schemas.microsoft.com/office/drawing/2014/main" id="{E7FDB85B-D925-E275-04E2-0DF239C2F677}"/>
                  </a:ext>
                </a:extLst>
              </p:cNvPr>
              <p:cNvSpPr/>
              <p:nvPr>
                <p:custDataLst>
                  <p:tags r:id="rId192"/>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51" name="直接箭头连接符 7250">
              <a:extLst>
                <a:ext uri="{FF2B5EF4-FFF2-40B4-BE49-F238E27FC236}">
                  <a16:creationId xmlns:a16="http://schemas.microsoft.com/office/drawing/2014/main" id="{47744059-B27B-0305-2727-9D1596423796}"/>
                </a:ext>
              </a:extLst>
            </p:cNvPr>
            <p:cNvCxnSpPr>
              <a:cxnSpLocks/>
              <a:endCxn id="288" idx="2"/>
            </p:cNvCxnSpPr>
            <p:nvPr/>
          </p:nvCxnSpPr>
          <p:spPr>
            <a:xfrm>
              <a:off x="2073307" y="821479"/>
              <a:ext cx="10595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63" name="Google Shape;6415;p64">
              <a:extLst>
                <a:ext uri="{FF2B5EF4-FFF2-40B4-BE49-F238E27FC236}">
                  <a16:creationId xmlns:a16="http://schemas.microsoft.com/office/drawing/2014/main" id="{E8D17E8C-26D8-B11E-8892-3721347434A5}"/>
                </a:ext>
              </a:extLst>
            </p:cNvPr>
            <p:cNvSpPr/>
            <p:nvPr>
              <p:custDataLst>
                <p:tags r:id="rId3"/>
              </p:custDataLst>
            </p:nvPr>
          </p:nvSpPr>
          <p:spPr>
            <a:xfrm rot="5400000">
              <a:off x="3642742" y="1274235"/>
              <a:ext cx="537845" cy="219075"/>
            </a:xfrm>
            <a:prstGeom prst="rect">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700" dirty="0" err="1"/>
                <a:t>Concat</a:t>
              </a:r>
              <a:endParaRPr lang="en-US" sz="700" dirty="0"/>
            </a:p>
          </p:txBody>
        </p:sp>
        <p:cxnSp>
          <p:nvCxnSpPr>
            <p:cNvPr id="7265" name="连接符: 肘形 7264">
              <a:extLst>
                <a:ext uri="{FF2B5EF4-FFF2-40B4-BE49-F238E27FC236}">
                  <a16:creationId xmlns:a16="http://schemas.microsoft.com/office/drawing/2014/main" id="{599AD609-CF29-0222-6AB0-8720A870DF9E}"/>
                </a:ext>
              </a:extLst>
            </p:cNvPr>
            <p:cNvCxnSpPr>
              <a:stCxn id="288" idx="0"/>
              <a:endCxn id="7263" idx="2"/>
            </p:cNvCxnSpPr>
            <p:nvPr/>
          </p:nvCxnSpPr>
          <p:spPr>
            <a:xfrm>
              <a:off x="3351929" y="821480"/>
              <a:ext cx="450198" cy="562293"/>
            </a:xfrm>
            <a:prstGeom prst="bentConnector3">
              <a:avLst>
                <a:gd name="adj1" fmla="val 4808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69" name="文本框 7268">
                  <a:extLst>
                    <a:ext uri="{FF2B5EF4-FFF2-40B4-BE49-F238E27FC236}">
                      <a16:creationId xmlns:a16="http://schemas.microsoft.com/office/drawing/2014/main" id="{7E80EA83-11C5-8B75-8868-D212A6CDD0DA}"/>
                    </a:ext>
                  </a:extLst>
                </p:cNvPr>
                <p:cNvSpPr txBox="1"/>
                <p:nvPr/>
              </p:nvSpPr>
              <p:spPr>
                <a:xfrm>
                  <a:off x="2768162" y="1408220"/>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900" i="1" smtClean="0">
                                <a:latin typeface="Cambria Math" panose="02040503050406030204" pitchFamily="18" charset="0"/>
                              </a:rPr>
                            </m:ctrlPr>
                          </m:sSubPr>
                          <m:e>
                            <m:r>
                              <a:rPr lang="en-US" altLang="zh-CN" sz="900" b="0" i="1" smtClean="0">
                                <a:latin typeface="Cambria Math" panose="02040503050406030204" pitchFamily="18" charset="0"/>
                              </a:rPr>
                              <m:t>𝐺</m:t>
                            </m:r>
                          </m:e>
                          <m:sub>
                            <m:r>
                              <m:rPr>
                                <m:sty m:val="p"/>
                              </m:rPr>
                              <a:rPr lang="en-US" altLang="zh-CN" sz="900" i="1">
                                <a:latin typeface="Cambria Math" panose="02040503050406030204" pitchFamily="18" charset="0"/>
                              </a:rPr>
                              <m:t>x</m:t>
                            </m:r>
                          </m:sub>
                        </m:sSub>
                      </m:oMath>
                    </m:oMathPara>
                  </a14:m>
                  <a:endParaRPr lang="zh-CN" altLang="en-US" sz="900" i="1" dirty="0">
                    <a:latin typeface="Cambria Math" panose="02040503050406030204" charset="0"/>
                    <a:cs typeface="Cambria Math" panose="02040503050406030204" charset="0"/>
                  </a:endParaRPr>
                </a:p>
              </p:txBody>
            </p:sp>
          </mc:Choice>
          <mc:Fallback xmlns="">
            <p:sp>
              <p:nvSpPr>
                <p:cNvPr id="7269" name="文本框 7268">
                  <a:extLst>
                    <a:ext uri="{FF2B5EF4-FFF2-40B4-BE49-F238E27FC236}">
                      <a16:creationId xmlns:a16="http://schemas.microsoft.com/office/drawing/2014/main" id="{7E80EA83-11C5-8B75-8868-D212A6CDD0DA}"/>
                    </a:ext>
                  </a:extLst>
                </p:cNvPr>
                <p:cNvSpPr txBox="1">
                  <a:spLocks noRot="1" noChangeAspect="1" noMove="1" noResize="1" noEditPoints="1" noAdjustHandles="1" noChangeArrowheads="1" noChangeShapeType="1" noTextEdit="1"/>
                </p:cNvSpPr>
                <p:nvPr/>
              </p:nvSpPr>
              <p:spPr>
                <a:xfrm>
                  <a:off x="2768162" y="1408220"/>
                  <a:ext cx="452185" cy="211669"/>
                </a:xfrm>
                <a:prstGeom prst="rect">
                  <a:avLst/>
                </a:prstGeom>
                <a:blipFill>
                  <a:blip r:embed="rId24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0" name="文本框 7269">
                  <a:extLst>
                    <a:ext uri="{FF2B5EF4-FFF2-40B4-BE49-F238E27FC236}">
                      <a16:creationId xmlns:a16="http://schemas.microsoft.com/office/drawing/2014/main" id="{AA7C0A33-5F7B-BEDA-4E1D-DD322F3E8A34}"/>
                    </a:ext>
                  </a:extLst>
                </p:cNvPr>
                <p:cNvSpPr txBox="1"/>
                <p:nvPr/>
              </p:nvSpPr>
              <p:spPr>
                <a:xfrm>
                  <a:off x="2769670" y="2163189"/>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900" i="1" smtClean="0">
                                <a:latin typeface="Cambria Math" panose="02040503050406030204" pitchFamily="18" charset="0"/>
                              </a:rPr>
                            </m:ctrlPr>
                          </m:sSubPr>
                          <m:e>
                            <m:r>
                              <a:rPr lang="en-US" altLang="zh-CN" sz="900" b="0" i="1" smtClean="0">
                                <a:latin typeface="Cambria Math" panose="02040503050406030204" pitchFamily="18" charset="0"/>
                              </a:rPr>
                              <m:t>𝐺</m:t>
                            </m:r>
                          </m:e>
                          <m:sub>
                            <m:r>
                              <m:rPr>
                                <m:sty m:val="p"/>
                              </m:rPr>
                              <a:rPr lang="en-US" altLang="zh-CN" sz="900" i="1">
                                <a:latin typeface="Cambria Math" panose="02040503050406030204" pitchFamily="18" charset="0"/>
                              </a:rPr>
                              <m:t>y</m:t>
                            </m:r>
                          </m:sub>
                        </m:sSub>
                      </m:oMath>
                    </m:oMathPara>
                  </a14:m>
                  <a:endParaRPr lang="zh-CN" altLang="en-US" sz="900" i="1" dirty="0">
                    <a:latin typeface="Cambria Math" panose="02040503050406030204" charset="0"/>
                    <a:cs typeface="Cambria Math" panose="02040503050406030204" charset="0"/>
                  </a:endParaRPr>
                </a:p>
              </p:txBody>
            </p:sp>
          </mc:Choice>
          <mc:Fallback xmlns="">
            <p:sp>
              <p:nvSpPr>
                <p:cNvPr id="7270" name="文本框 7269">
                  <a:extLst>
                    <a:ext uri="{FF2B5EF4-FFF2-40B4-BE49-F238E27FC236}">
                      <a16:creationId xmlns:a16="http://schemas.microsoft.com/office/drawing/2014/main" id="{AA7C0A33-5F7B-BEDA-4E1D-DD322F3E8A34}"/>
                    </a:ext>
                  </a:extLst>
                </p:cNvPr>
                <p:cNvSpPr txBox="1">
                  <a:spLocks noRot="1" noChangeAspect="1" noMove="1" noResize="1" noEditPoints="1" noAdjustHandles="1" noChangeArrowheads="1" noChangeShapeType="1" noTextEdit="1"/>
                </p:cNvSpPr>
                <p:nvPr/>
              </p:nvSpPr>
              <p:spPr>
                <a:xfrm>
                  <a:off x="2769670" y="2163189"/>
                  <a:ext cx="452185" cy="211669"/>
                </a:xfrm>
                <a:prstGeom prst="rect">
                  <a:avLst/>
                </a:prstGeom>
                <a:blipFill>
                  <a:blip r:embed="rId248"/>
                  <a:stretch>
                    <a:fillRect b="-8571"/>
                  </a:stretch>
                </a:blipFill>
              </p:spPr>
              <p:txBody>
                <a:bodyPr/>
                <a:lstStyle/>
                <a:p>
                  <a:r>
                    <a:rPr lang="zh-CN" altLang="en-US">
                      <a:noFill/>
                    </a:rPr>
                    <a:t> </a:t>
                  </a:r>
                </a:p>
              </p:txBody>
            </p:sp>
          </mc:Fallback>
        </mc:AlternateContent>
        <p:sp>
          <p:nvSpPr>
            <p:cNvPr id="7272" name="流程图: 或者 7271">
              <a:extLst>
                <a:ext uri="{FF2B5EF4-FFF2-40B4-BE49-F238E27FC236}">
                  <a16:creationId xmlns:a16="http://schemas.microsoft.com/office/drawing/2014/main" id="{42A8962E-2093-41E2-E0A7-2C4EFF3B9069}"/>
                </a:ext>
              </a:extLst>
            </p:cNvPr>
            <p:cNvSpPr/>
            <p:nvPr/>
          </p:nvSpPr>
          <p:spPr>
            <a:xfrm>
              <a:off x="3132853" y="1891420"/>
              <a:ext cx="174989" cy="152399"/>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7" name="流程图: 汇总连接 7286">
              <a:extLst>
                <a:ext uri="{FF2B5EF4-FFF2-40B4-BE49-F238E27FC236}">
                  <a16:creationId xmlns:a16="http://schemas.microsoft.com/office/drawing/2014/main" id="{F0273239-58A9-3F89-0099-145AA069E2D5}"/>
                </a:ext>
              </a:extLst>
            </p:cNvPr>
            <p:cNvSpPr/>
            <p:nvPr/>
          </p:nvSpPr>
          <p:spPr>
            <a:xfrm>
              <a:off x="2399760" y="1519242"/>
              <a:ext cx="174989" cy="152399"/>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8" name="流程图: 汇总连接 7287">
              <a:extLst>
                <a:ext uri="{FF2B5EF4-FFF2-40B4-BE49-F238E27FC236}">
                  <a16:creationId xmlns:a16="http://schemas.microsoft.com/office/drawing/2014/main" id="{0BA666DC-D74E-DC1E-3CA1-A2B5CF411F25}"/>
                </a:ext>
              </a:extLst>
            </p:cNvPr>
            <p:cNvSpPr/>
            <p:nvPr/>
          </p:nvSpPr>
          <p:spPr>
            <a:xfrm>
              <a:off x="2398542" y="2305245"/>
              <a:ext cx="174989" cy="152399"/>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90" name="直接箭头连接符 7289">
              <a:extLst>
                <a:ext uri="{FF2B5EF4-FFF2-40B4-BE49-F238E27FC236}">
                  <a16:creationId xmlns:a16="http://schemas.microsoft.com/office/drawing/2014/main" id="{590FE3F9-A9CC-6E63-DE66-C2BDC8AEE195}"/>
                </a:ext>
              </a:extLst>
            </p:cNvPr>
            <p:cNvCxnSpPr>
              <a:stCxn id="1450" idx="1"/>
              <a:endCxn id="7287" idx="2"/>
            </p:cNvCxnSpPr>
            <p:nvPr/>
          </p:nvCxnSpPr>
          <p:spPr>
            <a:xfrm>
              <a:off x="2087915" y="1595442"/>
              <a:ext cx="3118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92" name="直接箭头连接符 7291">
              <a:extLst>
                <a:ext uri="{FF2B5EF4-FFF2-40B4-BE49-F238E27FC236}">
                  <a16:creationId xmlns:a16="http://schemas.microsoft.com/office/drawing/2014/main" id="{99C34849-24A0-6373-92BC-689E9460D62A}"/>
                </a:ext>
              </a:extLst>
            </p:cNvPr>
            <p:cNvCxnSpPr>
              <a:cxnSpLocks/>
              <a:stCxn id="7238" idx="1"/>
              <a:endCxn id="7288" idx="2"/>
            </p:cNvCxnSpPr>
            <p:nvPr/>
          </p:nvCxnSpPr>
          <p:spPr>
            <a:xfrm flipV="1">
              <a:off x="2093471" y="2381445"/>
              <a:ext cx="305071" cy="4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038C1D4A-5A5A-4BDE-C9F4-391B9EBC7B31}"/>
                </a:ext>
              </a:extLst>
            </p:cNvPr>
            <p:cNvCxnSpPr>
              <a:stCxn id="1450" idx="1"/>
              <a:endCxn id="7287" idx="0"/>
            </p:cNvCxnSpPr>
            <p:nvPr/>
          </p:nvCxnSpPr>
          <p:spPr>
            <a:xfrm flipV="1">
              <a:off x="2087915" y="1519242"/>
              <a:ext cx="399340" cy="76200"/>
            </a:xfrm>
            <a:prstGeom prst="bentConnector4">
              <a:avLst>
                <a:gd name="adj1" fmla="val 39045"/>
                <a:gd name="adj2" fmla="val 4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EB9D2897-7325-DC82-53FB-43B2ECE20B2F}"/>
                </a:ext>
              </a:extLst>
            </p:cNvPr>
            <p:cNvCxnSpPr>
              <a:cxnSpLocks/>
              <a:stCxn id="7238" idx="1"/>
              <a:endCxn id="7288" idx="0"/>
            </p:cNvCxnSpPr>
            <p:nvPr/>
          </p:nvCxnSpPr>
          <p:spPr>
            <a:xfrm flipV="1">
              <a:off x="2093471" y="2305245"/>
              <a:ext cx="392566" cy="80772"/>
            </a:xfrm>
            <a:prstGeom prst="bentConnector4">
              <a:avLst>
                <a:gd name="adj1" fmla="val 38856"/>
                <a:gd name="adj2" fmla="val 3830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a:extLst>
                <a:ext uri="{FF2B5EF4-FFF2-40B4-BE49-F238E27FC236}">
                  <a16:creationId xmlns:a16="http://schemas.microsoft.com/office/drawing/2014/main" id="{57B8A130-52AD-7F9A-B603-476B155DBDC0}"/>
                </a:ext>
              </a:extLst>
            </p:cNvPr>
            <p:cNvCxnSpPr>
              <a:stCxn id="7287" idx="6"/>
              <a:endCxn id="7272" idx="0"/>
            </p:cNvCxnSpPr>
            <p:nvPr/>
          </p:nvCxnSpPr>
          <p:spPr>
            <a:xfrm>
              <a:off x="2574749" y="1595442"/>
              <a:ext cx="645599" cy="29597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498B337B-8C3E-4E1C-8744-2AB78A1302A8}"/>
                </a:ext>
              </a:extLst>
            </p:cNvPr>
            <p:cNvCxnSpPr>
              <a:stCxn id="7288" idx="6"/>
              <a:endCxn id="7272" idx="4"/>
            </p:cNvCxnSpPr>
            <p:nvPr/>
          </p:nvCxnSpPr>
          <p:spPr>
            <a:xfrm flipV="1">
              <a:off x="2573531" y="2043819"/>
              <a:ext cx="646817" cy="3376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连接符: 肘形 78">
              <a:extLst>
                <a:ext uri="{FF2B5EF4-FFF2-40B4-BE49-F238E27FC236}">
                  <a16:creationId xmlns:a16="http://schemas.microsoft.com/office/drawing/2014/main" id="{49FA27E2-1C73-A6DE-D5D2-AC8677D4BBC9}"/>
                </a:ext>
              </a:extLst>
            </p:cNvPr>
            <p:cNvCxnSpPr>
              <a:stCxn id="7272" idx="6"/>
              <a:endCxn id="7263" idx="2"/>
            </p:cNvCxnSpPr>
            <p:nvPr/>
          </p:nvCxnSpPr>
          <p:spPr>
            <a:xfrm flipV="1">
              <a:off x="3307842" y="1383773"/>
              <a:ext cx="494285" cy="583847"/>
            </a:xfrm>
            <a:prstGeom prst="bentConnector3">
              <a:avLst>
                <a:gd name="adj1" fmla="val 5308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5307A18D-EA7D-2B9E-2B09-1DD1C24FA984}"/>
                </a:ext>
              </a:extLst>
            </p:cNvPr>
            <p:cNvSpPr txBox="1"/>
            <p:nvPr/>
          </p:nvSpPr>
          <p:spPr>
            <a:xfrm>
              <a:off x="3275161" y="1565806"/>
              <a:ext cx="452185" cy="211669"/>
            </a:xfrm>
            <a:prstGeom prst="rect">
              <a:avLst/>
            </a:prstGeom>
            <a:noFill/>
          </p:spPr>
          <p:txBody>
            <a:bodyPr wrap="none" rtlCol="0" anchor="t">
              <a:noAutofit/>
            </a:bodyPr>
            <a:lstStyle/>
            <a:p>
              <a:pPr algn="l"/>
              <a:endParaRPr lang="zh-CN" altLang="en-US" sz="900" i="1" dirty="0">
                <a:latin typeface="Cambria Math" panose="02040503050406030204" charset="0"/>
                <a:cs typeface="Cambria Math" panose="02040503050406030204" charset="0"/>
              </a:endParaRPr>
            </a:p>
          </p:txBody>
        </p: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39D38167-97A0-3AA3-70D7-6CFAA6AD9ED1}"/>
                    </a:ext>
                  </a:extLst>
                </p:cNvPr>
                <p:cNvSpPr txBox="1"/>
                <p:nvPr/>
              </p:nvSpPr>
              <p:spPr>
                <a:xfrm>
                  <a:off x="3493400" y="1638944"/>
                  <a:ext cx="673757" cy="314925"/>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900" i="1" smtClean="0">
                                <a:solidFill>
                                  <a:schemeClr val="tx1"/>
                                </a:solidFill>
                                <a:latin typeface="Cambria Math" panose="02040503050406030204" pitchFamily="18" charset="0"/>
                              </a:rPr>
                            </m:ctrlPr>
                          </m:radPr>
                          <m:deg/>
                          <m:e>
                            <m:sSub>
                              <m:sSubPr>
                                <m:ctrlPr>
                                  <a:rPr lang="en-US" altLang="zh-CN" sz="900" i="1" smtClean="0">
                                    <a:solidFill>
                                      <a:schemeClr val="tx1"/>
                                    </a:solidFill>
                                    <a:latin typeface="Cambria Math" panose="02040503050406030204" pitchFamily="18" charset="0"/>
                                  </a:rPr>
                                </m:ctrlPr>
                              </m:sSubPr>
                              <m:e>
                                <m:r>
                                  <a:rPr lang="en-US" altLang="zh-CN" sz="900" b="0" i="1" smtClean="0">
                                    <a:solidFill>
                                      <a:schemeClr val="tx1"/>
                                    </a:solidFill>
                                    <a:latin typeface="Cambria Math" panose="02040503050406030204" pitchFamily="18" charset="0"/>
                                  </a:rPr>
                                  <m:t>𝐺</m:t>
                                </m:r>
                              </m:e>
                              <m:sub>
                                <m:r>
                                  <a:rPr lang="en-US" altLang="zh-CN" sz="900" b="0" i="1" smtClean="0">
                                    <a:solidFill>
                                      <a:schemeClr val="tx1"/>
                                    </a:solidFill>
                                    <a:latin typeface="Cambria Math" panose="02040503050406030204" pitchFamily="18" charset="0"/>
                                  </a:rPr>
                                  <m:t>𝑋</m:t>
                                </m:r>
                              </m:sub>
                            </m:sSub>
                            <m:r>
                              <a:rPr lang="en-US" altLang="zh-CN" sz="900" b="0" i="1" smtClean="0">
                                <a:solidFill>
                                  <a:schemeClr val="tx1"/>
                                </a:solidFill>
                                <a:latin typeface="Cambria Math" panose="02040503050406030204" pitchFamily="18" charset="0"/>
                              </a:rPr>
                              <m:t>+</m:t>
                            </m:r>
                            <m:sSub>
                              <m:sSubPr>
                                <m:ctrlPr>
                                  <a:rPr lang="en-US" altLang="zh-CN" sz="900" i="1">
                                    <a:solidFill>
                                      <a:schemeClr val="tx1"/>
                                    </a:solidFill>
                                    <a:latin typeface="Cambria Math" panose="02040503050406030204" pitchFamily="18" charset="0"/>
                                  </a:rPr>
                                </m:ctrlPr>
                              </m:sSubPr>
                              <m:e>
                                <m:r>
                                  <a:rPr lang="en-US" altLang="zh-CN" sz="900" i="1">
                                    <a:solidFill>
                                      <a:schemeClr val="tx1"/>
                                    </a:solidFill>
                                    <a:latin typeface="Cambria Math" panose="02040503050406030204" pitchFamily="18" charset="0"/>
                                  </a:rPr>
                                  <m:t>𝐺</m:t>
                                </m:r>
                              </m:e>
                              <m:sub>
                                <m:r>
                                  <a:rPr lang="en-US" altLang="zh-CN" sz="900" b="0" i="1" smtClean="0">
                                    <a:solidFill>
                                      <a:schemeClr val="tx1"/>
                                    </a:solidFill>
                                    <a:latin typeface="Cambria Math" panose="02040503050406030204" pitchFamily="18" charset="0"/>
                                  </a:rPr>
                                  <m:t>𝑦</m:t>
                                </m:r>
                              </m:sub>
                            </m:sSub>
                          </m:e>
                        </m:rad>
                      </m:oMath>
                    </m:oMathPara>
                  </a14:m>
                  <a:endParaRPr lang="zh-CN" altLang="en-US" sz="900" i="1" dirty="0">
                    <a:latin typeface="Cambria Math" panose="02040503050406030204" charset="0"/>
                    <a:cs typeface="Cambria Math" panose="02040503050406030204" charset="0"/>
                  </a:endParaRPr>
                </a:p>
              </p:txBody>
            </p:sp>
          </mc:Choice>
          <mc:Fallback xmlns="">
            <p:sp>
              <p:nvSpPr>
                <p:cNvPr id="100" name="文本框 99">
                  <a:extLst>
                    <a:ext uri="{FF2B5EF4-FFF2-40B4-BE49-F238E27FC236}">
                      <a16:creationId xmlns:a16="http://schemas.microsoft.com/office/drawing/2014/main" id="{39D38167-97A0-3AA3-70D7-6CFAA6AD9ED1}"/>
                    </a:ext>
                  </a:extLst>
                </p:cNvPr>
                <p:cNvSpPr txBox="1">
                  <a:spLocks noRot="1" noChangeAspect="1" noMove="1" noResize="1" noEditPoints="1" noAdjustHandles="1" noChangeArrowheads="1" noChangeShapeType="1" noTextEdit="1"/>
                </p:cNvSpPr>
                <p:nvPr/>
              </p:nvSpPr>
              <p:spPr>
                <a:xfrm>
                  <a:off x="3493400" y="1638944"/>
                  <a:ext cx="673757" cy="314925"/>
                </a:xfrm>
                <a:prstGeom prst="rect">
                  <a:avLst/>
                </a:prstGeom>
                <a:blipFill>
                  <a:blip r:embed="rId249"/>
                  <a:stretch>
                    <a:fillRect b="-3846"/>
                  </a:stretch>
                </a:blipFill>
              </p:spPr>
              <p:txBody>
                <a:bodyPr/>
                <a:lstStyle/>
                <a:p>
                  <a:r>
                    <a:rPr lang="zh-CN" altLang="en-US">
                      <a:noFill/>
                    </a:rPr>
                    <a:t> </a:t>
                  </a:r>
                </a:p>
              </p:txBody>
            </p:sp>
          </mc:Fallback>
        </mc:AlternateContent>
        <p:sp>
          <p:nvSpPr>
            <p:cNvPr id="101" name="左大括号 100">
              <a:extLst>
                <a:ext uri="{FF2B5EF4-FFF2-40B4-BE49-F238E27FC236}">
                  <a16:creationId xmlns:a16="http://schemas.microsoft.com/office/drawing/2014/main" id="{0FCA3B68-0A49-B40B-D24E-08D216EFF6C0}"/>
                </a:ext>
              </a:extLst>
            </p:cNvPr>
            <p:cNvSpPr/>
            <p:nvPr/>
          </p:nvSpPr>
          <p:spPr>
            <a:xfrm>
              <a:off x="1336475" y="779645"/>
              <a:ext cx="209246" cy="1631593"/>
            </a:xfrm>
            <a:prstGeom prst="leftBrace">
              <a:avLst>
                <a:gd name="adj1" fmla="val 41108"/>
                <a:gd name="adj2" fmla="val 4392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 name="Google Shape;6415;p64">
              <a:extLst>
                <a:ext uri="{FF2B5EF4-FFF2-40B4-BE49-F238E27FC236}">
                  <a16:creationId xmlns:a16="http://schemas.microsoft.com/office/drawing/2014/main" id="{B1CF69FC-C3D1-109F-E81B-F741AEC55BD0}"/>
                </a:ext>
              </a:extLst>
            </p:cNvPr>
            <p:cNvSpPr/>
            <p:nvPr>
              <p:custDataLst>
                <p:tags r:id="rId4"/>
              </p:custDataLst>
            </p:nvPr>
          </p:nvSpPr>
          <p:spPr>
            <a:xfrm rot="5400000">
              <a:off x="4159177" y="1257111"/>
              <a:ext cx="577215" cy="23241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Conv</a:t>
              </a:r>
            </a:p>
          </p:txBody>
        </p:sp>
        <p:sp>
          <p:nvSpPr>
            <p:cNvPr id="107" name="Google Shape;6415;p64">
              <a:extLst>
                <a:ext uri="{FF2B5EF4-FFF2-40B4-BE49-F238E27FC236}">
                  <a16:creationId xmlns:a16="http://schemas.microsoft.com/office/drawing/2014/main" id="{1F4387B3-9BF8-A732-2196-451E49A7D61C}"/>
                </a:ext>
              </a:extLst>
            </p:cNvPr>
            <p:cNvSpPr/>
            <p:nvPr>
              <p:custDataLst>
                <p:tags r:id="rId5"/>
              </p:custDataLst>
            </p:nvPr>
          </p:nvSpPr>
          <p:spPr>
            <a:xfrm rot="5400000">
              <a:off x="4190863" y="320400"/>
              <a:ext cx="577215" cy="23241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Conv</a:t>
              </a:r>
            </a:p>
          </p:txBody>
        </p:sp>
        <p:cxnSp>
          <p:nvCxnSpPr>
            <p:cNvPr id="119" name="连接符: 肘形 118">
              <a:extLst>
                <a:ext uri="{FF2B5EF4-FFF2-40B4-BE49-F238E27FC236}">
                  <a16:creationId xmlns:a16="http://schemas.microsoft.com/office/drawing/2014/main" id="{B590DD66-EBE4-1803-5C9F-495771774191}"/>
                </a:ext>
              </a:extLst>
            </p:cNvPr>
            <p:cNvCxnSpPr>
              <a:cxnSpLocks/>
              <a:stCxn id="184" idx="5"/>
              <a:endCxn id="107" idx="2"/>
            </p:cNvCxnSpPr>
            <p:nvPr/>
          </p:nvCxnSpPr>
          <p:spPr>
            <a:xfrm flipV="1">
              <a:off x="1281661" y="436606"/>
              <a:ext cx="3081605" cy="1057863"/>
            </a:xfrm>
            <a:prstGeom prst="bentConnector3">
              <a:avLst>
                <a:gd name="adj1" fmla="val 22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Google Shape;6415;p64">
              <a:extLst>
                <a:ext uri="{FF2B5EF4-FFF2-40B4-BE49-F238E27FC236}">
                  <a16:creationId xmlns:a16="http://schemas.microsoft.com/office/drawing/2014/main" id="{41757E28-40EC-9077-56F0-347B6E41C678}"/>
                </a:ext>
              </a:extLst>
            </p:cNvPr>
            <p:cNvSpPr/>
            <p:nvPr>
              <p:custDataLst>
                <p:tags r:id="rId6"/>
              </p:custDataLst>
            </p:nvPr>
          </p:nvSpPr>
          <p:spPr>
            <a:xfrm rot="5400000">
              <a:off x="4632435" y="318795"/>
              <a:ext cx="577215" cy="23241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Conv</a:t>
              </a:r>
            </a:p>
          </p:txBody>
        </p:sp>
        <p:sp>
          <p:nvSpPr>
            <p:cNvPr id="126" name="Google Shape;6415;p64">
              <a:extLst>
                <a:ext uri="{FF2B5EF4-FFF2-40B4-BE49-F238E27FC236}">
                  <a16:creationId xmlns:a16="http://schemas.microsoft.com/office/drawing/2014/main" id="{08CC014D-8B1C-8F34-6EA0-E62C69A58B57}"/>
                </a:ext>
              </a:extLst>
            </p:cNvPr>
            <p:cNvSpPr/>
            <p:nvPr>
              <p:custDataLst>
                <p:tags r:id="rId7"/>
              </p:custDataLst>
            </p:nvPr>
          </p:nvSpPr>
          <p:spPr>
            <a:xfrm rot="5400000">
              <a:off x="5103173" y="318796"/>
              <a:ext cx="577215" cy="23241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Conv</a:t>
              </a:r>
            </a:p>
          </p:txBody>
        </p:sp>
        <p:cxnSp>
          <p:nvCxnSpPr>
            <p:cNvPr id="128" name="直接箭头连接符 127">
              <a:extLst>
                <a:ext uri="{FF2B5EF4-FFF2-40B4-BE49-F238E27FC236}">
                  <a16:creationId xmlns:a16="http://schemas.microsoft.com/office/drawing/2014/main" id="{EA16561A-01F5-FBB8-C13A-F5094E10AD8F}"/>
                </a:ext>
              </a:extLst>
            </p:cNvPr>
            <p:cNvCxnSpPr>
              <a:cxnSpLocks/>
              <a:stCxn id="125" idx="0"/>
              <a:endCxn id="126" idx="2"/>
            </p:cNvCxnSpPr>
            <p:nvPr/>
          </p:nvCxnSpPr>
          <p:spPr>
            <a:xfrm>
              <a:off x="5037248" y="435001"/>
              <a:ext cx="23832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87FD65E-D33C-2CF1-8360-1999EF6C4E94}"/>
                </a:ext>
              </a:extLst>
            </p:cNvPr>
            <p:cNvCxnSpPr>
              <a:cxnSpLocks/>
              <a:stCxn id="107" idx="0"/>
              <a:endCxn id="125" idx="2"/>
            </p:cNvCxnSpPr>
            <p:nvPr/>
          </p:nvCxnSpPr>
          <p:spPr>
            <a:xfrm flipV="1">
              <a:off x="4595676" y="435001"/>
              <a:ext cx="209162" cy="1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38823ECC-604F-2222-473D-A16FE6AA5C8F}"/>
                </a:ext>
              </a:extLst>
            </p:cNvPr>
            <p:cNvCxnSpPr>
              <a:stCxn id="7263" idx="0"/>
              <a:endCxn id="104" idx="2"/>
            </p:cNvCxnSpPr>
            <p:nvPr/>
          </p:nvCxnSpPr>
          <p:spPr>
            <a:xfrm flipV="1">
              <a:off x="4021202" y="1373317"/>
              <a:ext cx="310378" cy="10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6" name="组合 265">
              <a:extLst>
                <a:ext uri="{FF2B5EF4-FFF2-40B4-BE49-F238E27FC236}">
                  <a16:creationId xmlns:a16="http://schemas.microsoft.com/office/drawing/2014/main" id="{F7758CAB-5B10-A75F-9013-82576C032F12}"/>
                </a:ext>
              </a:extLst>
            </p:cNvPr>
            <p:cNvGrpSpPr/>
            <p:nvPr/>
          </p:nvGrpSpPr>
          <p:grpSpPr>
            <a:xfrm>
              <a:off x="5083582" y="1084708"/>
              <a:ext cx="537733" cy="555342"/>
              <a:chOff x="5098822" y="1061848"/>
              <a:chExt cx="537733" cy="555342"/>
            </a:xfrm>
            <a:gradFill>
              <a:gsLst>
                <a:gs pos="51000">
                  <a:schemeClr val="accent6">
                    <a:lumMod val="40000"/>
                    <a:lumOff val="6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grpSpPr>
          <p:grpSp>
            <p:nvGrpSpPr>
              <p:cNvPr id="230" name="Google Shape;1383;p29">
                <a:extLst>
                  <a:ext uri="{FF2B5EF4-FFF2-40B4-BE49-F238E27FC236}">
                    <a16:creationId xmlns:a16="http://schemas.microsoft.com/office/drawing/2014/main" id="{6B1F516B-4EDC-B89E-9BB5-7EB43F2C76A7}"/>
                  </a:ext>
                </a:extLst>
              </p:cNvPr>
              <p:cNvGrpSpPr/>
              <p:nvPr/>
            </p:nvGrpSpPr>
            <p:grpSpPr>
              <a:xfrm>
                <a:off x="5218703" y="1061848"/>
                <a:ext cx="416560" cy="429895"/>
                <a:chOff x="2854300" y="1168125"/>
                <a:chExt cx="2904000" cy="2668950"/>
              </a:xfrm>
              <a:grpFill/>
            </p:grpSpPr>
            <p:sp>
              <p:nvSpPr>
                <p:cNvPr id="231" name="Google Shape;1384;p29">
                  <a:extLst>
                    <a:ext uri="{FF2B5EF4-FFF2-40B4-BE49-F238E27FC236}">
                      <a16:creationId xmlns:a16="http://schemas.microsoft.com/office/drawing/2014/main" id="{031CD0A5-592A-04A8-E257-20B9DE1C6C7E}"/>
                    </a:ext>
                  </a:extLst>
                </p:cNvPr>
                <p:cNvSpPr/>
                <p:nvPr>
                  <p:custDataLst>
                    <p:tags r:id="rId141"/>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385;p29">
                  <a:extLst>
                    <a:ext uri="{FF2B5EF4-FFF2-40B4-BE49-F238E27FC236}">
                      <a16:creationId xmlns:a16="http://schemas.microsoft.com/office/drawing/2014/main" id="{71C8B0CE-30E4-BF18-B7EC-54FE1512E3DA}"/>
                    </a:ext>
                  </a:extLst>
                </p:cNvPr>
                <p:cNvSpPr/>
                <p:nvPr>
                  <p:custDataLst>
                    <p:tags r:id="rId142"/>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386;p29">
                  <a:extLst>
                    <a:ext uri="{FF2B5EF4-FFF2-40B4-BE49-F238E27FC236}">
                      <a16:creationId xmlns:a16="http://schemas.microsoft.com/office/drawing/2014/main" id="{7955F418-EB8F-EFDC-111C-523D54A2721A}"/>
                    </a:ext>
                  </a:extLst>
                </p:cNvPr>
                <p:cNvSpPr/>
                <p:nvPr>
                  <p:custDataLst>
                    <p:tags r:id="rId143"/>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387;p29">
                  <a:extLst>
                    <a:ext uri="{FF2B5EF4-FFF2-40B4-BE49-F238E27FC236}">
                      <a16:creationId xmlns:a16="http://schemas.microsoft.com/office/drawing/2014/main" id="{3F692C6A-6941-5509-CB14-7BD00A0B173E}"/>
                    </a:ext>
                  </a:extLst>
                </p:cNvPr>
                <p:cNvSpPr/>
                <p:nvPr>
                  <p:custDataLst>
                    <p:tags r:id="rId144"/>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388;p29">
                  <a:extLst>
                    <a:ext uri="{FF2B5EF4-FFF2-40B4-BE49-F238E27FC236}">
                      <a16:creationId xmlns:a16="http://schemas.microsoft.com/office/drawing/2014/main" id="{06A84CB0-A1E6-62A1-FCC8-97BF5F8A6827}"/>
                    </a:ext>
                  </a:extLst>
                </p:cNvPr>
                <p:cNvSpPr/>
                <p:nvPr>
                  <p:custDataLst>
                    <p:tags r:id="rId145"/>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389;p29">
                  <a:extLst>
                    <a:ext uri="{FF2B5EF4-FFF2-40B4-BE49-F238E27FC236}">
                      <a16:creationId xmlns:a16="http://schemas.microsoft.com/office/drawing/2014/main" id="{C424A686-DE3F-8045-D3F7-1A8AFBC6E504}"/>
                    </a:ext>
                  </a:extLst>
                </p:cNvPr>
                <p:cNvSpPr/>
                <p:nvPr>
                  <p:custDataLst>
                    <p:tags r:id="rId146"/>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390;p29">
                  <a:extLst>
                    <a:ext uri="{FF2B5EF4-FFF2-40B4-BE49-F238E27FC236}">
                      <a16:creationId xmlns:a16="http://schemas.microsoft.com/office/drawing/2014/main" id="{0A4F89FE-1B1F-D373-5EB6-3711EAFC7B46}"/>
                    </a:ext>
                  </a:extLst>
                </p:cNvPr>
                <p:cNvSpPr/>
                <p:nvPr>
                  <p:custDataLst>
                    <p:tags r:id="rId147"/>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391;p29">
                  <a:extLst>
                    <a:ext uri="{FF2B5EF4-FFF2-40B4-BE49-F238E27FC236}">
                      <a16:creationId xmlns:a16="http://schemas.microsoft.com/office/drawing/2014/main" id="{F596BE7C-4F62-1625-0941-C1AF90A85DCE}"/>
                    </a:ext>
                  </a:extLst>
                </p:cNvPr>
                <p:cNvSpPr/>
                <p:nvPr>
                  <p:custDataLst>
                    <p:tags r:id="rId148"/>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392;p29">
                  <a:extLst>
                    <a:ext uri="{FF2B5EF4-FFF2-40B4-BE49-F238E27FC236}">
                      <a16:creationId xmlns:a16="http://schemas.microsoft.com/office/drawing/2014/main" id="{7AE9A22D-9899-7F20-D8A5-4C8E3C792911}"/>
                    </a:ext>
                  </a:extLst>
                </p:cNvPr>
                <p:cNvSpPr/>
                <p:nvPr>
                  <p:custDataLst>
                    <p:tags r:id="rId149"/>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393;p29">
                  <a:extLst>
                    <a:ext uri="{FF2B5EF4-FFF2-40B4-BE49-F238E27FC236}">
                      <a16:creationId xmlns:a16="http://schemas.microsoft.com/office/drawing/2014/main" id="{38E57389-2F9D-8C0D-0BB0-F540F876B071}"/>
                    </a:ext>
                  </a:extLst>
                </p:cNvPr>
                <p:cNvSpPr/>
                <p:nvPr>
                  <p:custDataLst>
                    <p:tags r:id="rId150"/>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394;p29">
                  <a:extLst>
                    <a:ext uri="{FF2B5EF4-FFF2-40B4-BE49-F238E27FC236}">
                      <a16:creationId xmlns:a16="http://schemas.microsoft.com/office/drawing/2014/main" id="{11B5B146-6587-B8F0-B4A2-CC99B2244828}"/>
                    </a:ext>
                  </a:extLst>
                </p:cNvPr>
                <p:cNvSpPr/>
                <p:nvPr>
                  <p:custDataLst>
                    <p:tags r:id="rId151"/>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395;p29">
                  <a:extLst>
                    <a:ext uri="{FF2B5EF4-FFF2-40B4-BE49-F238E27FC236}">
                      <a16:creationId xmlns:a16="http://schemas.microsoft.com/office/drawing/2014/main" id="{5C3A35A6-E6D8-4F3F-D1D0-784D50688C23}"/>
                    </a:ext>
                  </a:extLst>
                </p:cNvPr>
                <p:cNvSpPr/>
                <p:nvPr>
                  <p:custDataLst>
                    <p:tags r:id="rId152"/>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396;p29">
                  <a:extLst>
                    <a:ext uri="{FF2B5EF4-FFF2-40B4-BE49-F238E27FC236}">
                      <a16:creationId xmlns:a16="http://schemas.microsoft.com/office/drawing/2014/main" id="{9B8CA070-26CD-ADD3-BA62-DD38B00EA7A4}"/>
                    </a:ext>
                  </a:extLst>
                </p:cNvPr>
                <p:cNvSpPr/>
                <p:nvPr>
                  <p:custDataLst>
                    <p:tags r:id="rId153"/>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397;p29">
                  <a:extLst>
                    <a:ext uri="{FF2B5EF4-FFF2-40B4-BE49-F238E27FC236}">
                      <a16:creationId xmlns:a16="http://schemas.microsoft.com/office/drawing/2014/main" id="{94738043-E796-131B-BEA8-99B085AF978F}"/>
                    </a:ext>
                  </a:extLst>
                </p:cNvPr>
                <p:cNvSpPr/>
                <p:nvPr>
                  <p:custDataLst>
                    <p:tags r:id="rId154"/>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398;p29">
                  <a:extLst>
                    <a:ext uri="{FF2B5EF4-FFF2-40B4-BE49-F238E27FC236}">
                      <a16:creationId xmlns:a16="http://schemas.microsoft.com/office/drawing/2014/main" id="{717DC6CF-4F89-A3FA-9CB6-3667C436B2C9}"/>
                    </a:ext>
                  </a:extLst>
                </p:cNvPr>
                <p:cNvSpPr/>
                <p:nvPr>
                  <p:custDataLst>
                    <p:tags r:id="rId155"/>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399;p29">
                  <a:extLst>
                    <a:ext uri="{FF2B5EF4-FFF2-40B4-BE49-F238E27FC236}">
                      <a16:creationId xmlns:a16="http://schemas.microsoft.com/office/drawing/2014/main" id="{9F5DA2EF-817D-B297-7DF4-C14A793D1789}"/>
                    </a:ext>
                  </a:extLst>
                </p:cNvPr>
                <p:cNvSpPr/>
                <p:nvPr>
                  <p:custDataLst>
                    <p:tags r:id="rId156"/>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400;p29">
                  <a:extLst>
                    <a:ext uri="{FF2B5EF4-FFF2-40B4-BE49-F238E27FC236}">
                      <a16:creationId xmlns:a16="http://schemas.microsoft.com/office/drawing/2014/main" id="{EA8E724E-6462-4602-0820-3B76EAC77C3A}"/>
                    </a:ext>
                  </a:extLst>
                </p:cNvPr>
                <p:cNvSpPr/>
                <p:nvPr>
                  <p:custDataLst>
                    <p:tags r:id="rId157"/>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401;p29">
                  <a:extLst>
                    <a:ext uri="{FF2B5EF4-FFF2-40B4-BE49-F238E27FC236}">
                      <a16:creationId xmlns:a16="http://schemas.microsoft.com/office/drawing/2014/main" id="{40FEC89A-9867-35D0-4743-BBA51987794F}"/>
                    </a:ext>
                  </a:extLst>
                </p:cNvPr>
                <p:cNvSpPr/>
                <p:nvPr>
                  <p:custDataLst>
                    <p:tags r:id="rId158"/>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402;p29">
                  <a:extLst>
                    <a:ext uri="{FF2B5EF4-FFF2-40B4-BE49-F238E27FC236}">
                      <a16:creationId xmlns:a16="http://schemas.microsoft.com/office/drawing/2014/main" id="{4B01EA6C-D98F-33A2-D50A-76D6A471DE23}"/>
                    </a:ext>
                  </a:extLst>
                </p:cNvPr>
                <p:cNvSpPr/>
                <p:nvPr>
                  <p:custDataLst>
                    <p:tags r:id="rId159"/>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403;p29">
                  <a:extLst>
                    <a:ext uri="{FF2B5EF4-FFF2-40B4-BE49-F238E27FC236}">
                      <a16:creationId xmlns:a16="http://schemas.microsoft.com/office/drawing/2014/main" id="{0562B70E-EE87-EBD1-67C5-CADB3FDDF373}"/>
                    </a:ext>
                  </a:extLst>
                </p:cNvPr>
                <p:cNvSpPr/>
                <p:nvPr>
                  <p:custDataLst>
                    <p:tags r:id="rId160"/>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404;p29">
                  <a:extLst>
                    <a:ext uri="{FF2B5EF4-FFF2-40B4-BE49-F238E27FC236}">
                      <a16:creationId xmlns:a16="http://schemas.microsoft.com/office/drawing/2014/main" id="{7249F516-32EB-E91C-138A-48CF9ADCEA83}"/>
                    </a:ext>
                  </a:extLst>
                </p:cNvPr>
                <p:cNvSpPr/>
                <p:nvPr>
                  <p:custDataLst>
                    <p:tags r:id="rId161"/>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405;p29">
                  <a:extLst>
                    <a:ext uri="{FF2B5EF4-FFF2-40B4-BE49-F238E27FC236}">
                      <a16:creationId xmlns:a16="http://schemas.microsoft.com/office/drawing/2014/main" id="{AD9848B0-40B0-FDC5-49FB-C56D4C1B8D3E}"/>
                    </a:ext>
                  </a:extLst>
                </p:cNvPr>
                <p:cNvSpPr/>
                <p:nvPr>
                  <p:custDataLst>
                    <p:tags r:id="rId162"/>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406;p29">
                  <a:extLst>
                    <a:ext uri="{FF2B5EF4-FFF2-40B4-BE49-F238E27FC236}">
                      <a16:creationId xmlns:a16="http://schemas.microsoft.com/office/drawing/2014/main" id="{6DC769B5-2746-38AB-CA10-85590586AF06}"/>
                    </a:ext>
                  </a:extLst>
                </p:cNvPr>
                <p:cNvSpPr/>
                <p:nvPr>
                  <p:custDataLst>
                    <p:tags r:id="rId163"/>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407;p29">
                  <a:extLst>
                    <a:ext uri="{FF2B5EF4-FFF2-40B4-BE49-F238E27FC236}">
                      <a16:creationId xmlns:a16="http://schemas.microsoft.com/office/drawing/2014/main" id="{477673AC-2291-1FD1-E0ED-C4183C8B81E7}"/>
                    </a:ext>
                  </a:extLst>
                </p:cNvPr>
                <p:cNvSpPr/>
                <p:nvPr>
                  <p:custDataLst>
                    <p:tags r:id="rId164"/>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408;p29">
                  <a:extLst>
                    <a:ext uri="{FF2B5EF4-FFF2-40B4-BE49-F238E27FC236}">
                      <a16:creationId xmlns:a16="http://schemas.microsoft.com/office/drawing/2014/main" id="{D5516DAD-A39F-AA91-B83B-2F1F39F35499}"/>
                    </a:ext>
                  </a:extLst>
                </p:cNvPr>
                <p:cNvSpPr/>
                <p:nvPr>
                  <p:custDataLst>
                    <p:tags r:id="rId165"/>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409;p29">
                  <a:extLst>
                    <a:ext uri="{FF2B5EF4-FFF2-40B4-BE49-F238E27FC236}">
                      <a16:creationId xmlns:a16="http://schemas.microsoft.com/office/drawing/2014/main" id="{A8ECE27F-37CB-0F64-4A12-66075991157D}"/>
                    </a:ext>
                  </a:extLst>
                </p:cNvPr>
                <p:cNvSpPr/>
                <p:nvPr>
                  <p:custDataLst>
                    <p:tags r:id="rId166"/>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1383;p29">
                <a:extLst>
                  <a:ext uri="{FF2B5EF4-FFF2-40B4-BE49-F238E27FC236}">
                    <a16:creationId xmlns:a16="http://schemas.microsoft.com/office/drawing/2014/main" id="{92F6B281-5AA7-3478-203C-3E30F0B58B76}"/>
                  </a:ext>
                </a:extLst>
              </p:cNvPr>
              <p:cNvGrpSpPr/>
              <p:nvPr/>
            </p:nvGrpSpPr>
            <p:grpSpPr>
              <a:xfrm>
                <a:off x="5163977" y="1116092"/>
                <a:ext cx="416560" cy="429895"/>
                <a:chOff x="2854300" y="1168125"/>
                <a:chExt cx="2904000" cy="2668950"/>
              </a:xfrm>
              <a:grpFill/>
            </p:grpSpPr>
            <p:sp>
              <p:nvSpPr>
                <p:cNvPr id="203" name="Google Shape;1384;p29">
                  <a:extLst>
                    <a:ext uri="{FF2B5EF4-FFF2-40B4-BE49-F238E27FC236}">
                      <a16:creationId xmlns:a16="http://schemas.microsoft.com/office/drawing/2014/main" id="{ECD33502-2FB0-1313-4197-2537E4B6F030}"/>
                    </a:ext>
                  </a:extLst>
                </p:cNvPr>
                <p:cNvSpPr/>
                <p:nvPr>
                  <p:custDataLst>
                    <p:tags r:id="rId115"/>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385;p29">
                  <a:extLst>
                    <a:ext uri="{FF2B5EF4-FFF2-40B4-BE49-F238E27FC236}">
                      <a16:creationId xmlns:a16="http://schemas.microsoft.com/office/drawing/2014/main" id="{64793A4D-A24D-8A10-9987-90824DED94F2}"/>
                    </a:ext>
                  </a:extLst>
                </p:cNvPr>
                <p:cNvSpPr/>
                <p:nvPr>
                  <p:custDataLst>
                    <p:tags r:id="rId116"/>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86;p29">
                  <a:extLst>
                    <a:ext uri="{FF2B5EF4-FFF2-40B4-BE49-F238E27FC236}">
                      <a16:creationId xmlns:a16="http://schemas.microsoft.com/office/drawing/2014/main" id="{5BEBAB1E-DD2F-AC82-4562-B36E2D07C4E7}"/>
                    </a:ext>
                  </a:extLst>
                </p:cNvPr>
                <p:cNvSpPr/>
                <p:nvPr>
                  <p:custDataLst>
                    <p:tags r:id="rId117"/>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87;p29">
                  <a:extLst>
                    <a:ext uri="{FF2B5EF4-FFF2-40B4-BE49-F238E27FC236}">
                      <a16:creationId xmlns:a16="http://schemas.microsoft.com/office/drawing/2014/main" id="{6923A40F-4711-2106-B5E6-9C4E86A479A5}"/>
                    </a:ext>
                  </a:extLst>
                </p:cNvPr>
                <p:cNvSpPr/>
                <p:nvPr>
                  <p:custDataLst>
                    <p:tags r:id="rId118"/>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388;p29">
                  <a:extLst>
                    <a:ext uri="{FF2B5EF4-FFF2-40B4-BE49-F238E27FC236}">
                      <a16:creationId xmlns:a16="http://schemas.microsoft.com/office/drawing/2014/main" id="{96AF90ED-45EA-81AD-2234-36EED09E8428}"/>
                    </a:ext>
                  </a:extLst>
                </p:cNvPr>
                <p:cNvSpPr/>
                <p:nvPr>
                  <p:custDataLst>
                    <p:tags r:id="rId119"/>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389;p29">
                  <a:extLst>
                    <a:ext uri="{FF2B5EF4-FFF2-40B4-BE49-F238E27FC236}">
                      <a16:creationId xmlns:a16="http://schemas.microsoft.com/office/drawing/2014/main" id="{17116A7B-75E8-C038-7AE5-04FDEFAA4B5B}"/>
                    </a:ext>
                  </a:extLst>
                </p:cNvPr>
                <p:cNvSpPr/>
                <p:nvPr>
                  <p:custDataLst>
                    <p:tags r:id="rId120"/>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390;p29">
                  <a:extLst>
                    <a:ext uri="{FF2B5EF4-FFF2-40B4-BE49-F238E27FC236}">
                      <a16:creationId xmlns:a16="http://schemas.microsoft.com/office/drawing/2014/main" id="{0753EFE7-5CFB-5A3B-5167-E831464A35E4}"/>
                    </a:ext>
                  </a:extLst>
                </p:cNvPr>
                <p:cNvSpPr/>
                <p:nvPr>
                  <p:custDataLst>
                    <p:tags r:id="rId121"/>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391;p29">
                  <a:extLst>
                    <a:ext uri="{FF2B5EF4-FFF2-40B4-BE49-F238E27FC236}">
                      <a16:creationId xmlns:a16="http://schemas.microsoft.com/office/drawing/2014/main" id="{EB19DB80-494E-CBE0-D48B-BFFC07339865}"/>
                    </a:ext>
                  </a:extLst>
                </p:cNvPr>
                <p:cNvSpPr/>
                <p:nvPr>
                  <p:custDataLst>
                    <p:tags r:id="rId122"/>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392;p29">
                  <a:extLst>
                    <a:ext uri="{FF2B5EF4-FFF2-40B4-BE49-F238E27FC236}">
                      <a16:creationId xmlns:a16="http://schemas.microsoft.com/office/drawing/2014/main" id="{BDE30410-180F-19CE-FF63-EB11827AC943}"/>
                    </a:ext>
                  </a:extLst>
                </p:cNvPr>
                <p:cNvSpPr/>
                <p:nvPr>
                  <p:custDataLst>
                    <p:tags r:id="rId123"/>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393;p29">
                  <a:extLst>
                    <a:ext uri="{FF2B5EF4-FFF2-40B4-BE49-F238E27FC236}">
                      <a16:creationId xmlns:a16="http://schemas.microsoft.com/office/drawing/2014/main" id="{2665EB59-7003-5B35-CAFB-0EBDC8B5F1E0}"/>
                    </a:ext>
                  </a:extLst>
                </p:cNvPr>
                <p:cNvSpPr/>
                <p:nvPr>
                  <p:custDataLst>
                    <p:tags r:id="rId124"/>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394;p29">
                  <a:extLst>
                    <a:ext uri="{FF2B5EF4-FFF2-40B4-BE49-F238E27FC236}">
                      <a16:creationId xmlns:a16="http://schemas.microsoft.com/office/drawing/2014/main" id="{5AB3889F-6A48-AD1A-605F-EF9F384A7B64}"/>
                    </a:ext>
                  </a:extLst>
                </p:cNvPr>
                <p:cNvSpPr/>
                <p:nvPr>
                  <p:custDataLst>
                    <p:tags r:id="rId125"/>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395;p29">
                  <a:extLst>
                    <a:ext uri="{FF2B5EF4-FFF2-40B4-BE49-F238E27FC236}">
                      <a16:creationId xmlns:a16="http://schemas.microsoft.com/office/drawing/2014/main" id="{935F512A-0E6E-2F9A-D290-347785B76165}"/>
                    </a:ext>
                  </a:extLst>
                </p:cNvPr>
                <p:cNvSpPr/>
                <p:nvPr>
                  <p:custDataLst>
                    <p:tags r:id="rId126"/>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396;p29">
                  <a:extLst>
                    <a:ext uri="{FF2B5EF4-FFF2-40B4-BE49-F238E27FC236}">
                      <a16:creationId xmlns:a16="http://schemas.microsoft.com/office/drawing/2014/main" id="{6F7733E4-F5DD-571F-8E8D-39A40BD5D986}"/>
                    </a:ext>
                  </a:extLst>
                </p:cNvPr>
                <p:cNvSpPr/>
                <p:nvPr>
                  <p:custDataLst>
                    <p:tags r:id="rId127"/>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397;p29">
                  <a:extLst>
                    <a:ext uri="{FF2B5EF4-FFF2-40B4-BE49-F238E27FC236}">
                      <a16:creationId xmlns:a16="http://schemas.microsoft.com/office/drawing/2014/main" id="{C50E635C-C575-2214-BDE8-5A206FE7071F}"/>
                    </a:ext>
                  </a:extLst>
                </p:cNvPr>
                <p:cNvSpPr/>
                <p:nvPr>
                  <p:custDataLst>
                    <p:tags r:id="rId128"/>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398;p29">
                  <a:extLst>
                    <a:ext uri="{FF2B5EF4-FFF2-40B4-BE49-F238E27FC236}">
                      <a16:creationId xmlns:a16="http://schemas.microsoft.com/office/drawing/2014/main" id="{E512292A-199F-FA3D-EECF-9220121C2E81}"/>
                    </a:ext>
                  </a:extLst>
                </p:cNvPr>
                <p:cNvSpPr/>
                <p:nvPr>
                  <p:custDataLst>
                    <p:tags r:id="rId129"/>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399;p29">
                  <a:extLst>
                    <a:ext uri="{FF2B5EF4-FFF2-40B4-BE49-F238E27FC236}">
                      <a16:creationId xmlns:a16="http://schemas.microsoft.com/office/drawing/2014/main" id="{957D6353-3B78-5A63-9765-2095FC46B034}"/>
                    </a:ext>
                  </a:extLst>
                </p:cNvPr>
                <p:cNvSpPr/>
                <p:nvPr>
                  <p:custDataLst>
                    <p:tags r:id="rId130"/>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400;p29">
                  <a:extLst>
                    <a:ext uri="{FF2B5EF4-FFF2-40B4-BE49-F238E27FC236}">
                      <a16:creationId xmlns:a16="http://schemas.microsoft.com/office/drawing/2014/main" id="{E3383EE2-5BF0-3FC6-263C-2EAAFAB4D171}"/>
                    </a:ext>
                  </a:extLst>
                </p:cNvPr>
                <p:cNvSpPr/>
                <p:nvPr>
                  <p:custDataLst>
                    <p:tags r:id="rId131"/>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401;p29">
                  <a:extLst>
                    <a:ext uri="{FF2B5EF4-FFF2-40B4-BE49-F238E27FC236}">
                      <a16:creationId xmlns:a16="http://schemas.microsoft.com/office/drawing/2014/main" id="{0AF3DDE5-F4B1-6948-91DB-A18965B2F354}"/>
                    </a:ext>
                  </a:extLst>
                </p:cNvPr>
                <p:cNvSpPr/>
                <p:nvPr>
                  <p:custDataLst>
                    <p:tags r:id="rId132"/>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02;p29">
                  <a:extLst>
                    <a:ext uri="{FF2B5EF4-FFF2-40B4-BE49-F238E27FC236}">
                      <a16:creationId xmlns:a16="http://schemas.microsoft.com/office/drawing/2014/main" id="{4CF94457-9A00-C305-89C7-40977F9D1EB8}"/>
                    </a:ext>
                  </a:extLst>
                </p:cNvPr>
                <p:cNvSpPr/>
                <p:nvPr>
                  <p:custDataLst>
                    <p:tags r:id="rId133"/>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03;p29">
                  <a:extLst>
                    <a:ext uri="{FF2B5EF4-FFF2-40B4-BE49-F238E27FC236}">
                      <a16:creationId xmlns:a16="http://schemas.microsoft.com/office/drawing/2014/main" id="{A7086F3D-0DF3-E53C-8BB4-956225B297DF}"/>
                    </a:ext>
                  </a:extLst>
                </p:cNvPr>
                <p:cNvSpPr/>
                <p:nvPr>
                  <p:custDataLst>
                    <p:tags r:id="rId134"/>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04;p29">
                  <a:extLst>
                    <a:ext uri="{FF2B5EF4-FFF2-40B4-BE49-F238E27FC236}">
                      <a16:creationId xmlns:a16="http://schemas.microsoft.com/office/drawing/2014/main" id="{0AAA6814-7C79-E6C8-4A55-3233F8A675CD}"/>
                    </a:ext>
                  </a:extLst>
                </p:cNvPr>
                <p:cNvSpPr/>
                <p:nvPr>
                  <p:custDataLst>
                    <p:tags r:id="rId135"/>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05;p29">
                  <a:extLst>
                    <a:ext uri="{FF2B5EF4-FFF2-40B4-BE49-F238E27FC236}">
                      <a16:creationId xmlns:a16="http://schemas.microsoft.com/office/drawing/2014/main" id="{3E9A1B88-567F-FD4E-A031-7728DBE0CEA7}"/>
                    </a:ext>
                  </a:extLst>
                </p:cNvPr>
                <p:cNvSpPr/>
                <p:nvPr>
                  <p:custDataLst>
                    <p:tags r:id="rId136"/>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06;p29">
                  <a:extLst>
                    <a:ext uri="{FF2B5EF4-FFF2-40B4-BE49-F238E27FC236}">
                      <a16:creationId xmlns:a16="http://schemas.microsoft.com/office/drawing/2014/main" id="{CC5B8B50-F28E-07F2-3B6E-7CBCC969BF55}"/>
                    </a:ext>
                  </a:extLst>
                </p:cNvPr>
                <p:cNvSpPr/>
                <p:nvPr>
                  <p:custDataLst>
                    <p:tags r:id="rId137"/>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07;p29">
                  <a:extLst>
                    <a:ext uri="{FF2B5EF4-FFF2-40B4-BE49-F238E27FC236}">
                      <a16:creationId xmlns:a16="http://schemas.microsoft.com/office/drawing/2014/main" id="{73219735-B182-44F0-4B2A-AEA38EF49851}"/>
                    </a:ext>
                  </a:extLst>
                </p:cNvPr>
                <p:cNvSpPr/>
                <p:nvPr>
                  <p:custDataLst>
                    <p:tags r:id="rId138"/>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08;p29">
                  <a:extLst>
                    <a:ext uri="{FF2B5EF4-FFF2-40B4-BE49-F238E27FC236}">
                      <a16:creationId xmlns:a16="http://schemas.microsoft.com/office/drawing/2014/main" id="{0BE4A12B-752B-69CE-E987-FEA2E40044B6}"/>
                    </a:ext>
                  </a:extLst>
                </p:cNvPr>
                <p:cNvSpPr/>
                <p:nvPr>
                  <p:custDataLst>
                    <p:tags r:id="rId139"/>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09;p29">
                  <a:extLst>
                    <a:ext uri="{FF2B5EF4-FFF2-40B4-BE49-F238E27FC236}">
                      <a16:creationId xmlns:a16="http://schemas.microsoft.com/office/drawing/2014/main" id="{5C7F7B43-16FA-A49B-2542-F98875BC8427}"/>
                    </a:ext>
                  </a:extLst>
                </p:cNvPr>
                <p:cNvSpPr/>
                <p:nvPr>
                  <p:custDataLst>
                    <p:tags r:id="rId140"/>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1383;p29">
                <a:extLst>
                  <a:ext uri="{FF2B5EF4-FFF2-40B4-BE49-F238E27FC236}">
                    <a16:creationId xmlns:a16="http://schemas.microsoft.com/office/drawing/2014/main" id="{4A20E508-900C-B502-2D68-4EA4C45D1ABE}"/>
                  </a:ext>
                </a:extLst>
              </p:cNvPr>
              <p:cNvGrpSpPr/>
              <p:nvPr/>
            </p:nvGrpSpPr>
            <p:grpSpPr>
              <a:xfrm>
                <a:off x="5106666" y="1181820"/>
                <a:ext cx="416560" cy="429895"/>
                <a:chOff x="2854300" y="1168125"/>
                <a:chExt cx="2904000" cy="2668950"/>
              </a:xfrm>
              <a:grpFill/>
            </p:grpSpPr>
            <p:sp>
              <p:nvSpPr>
                <p:cNvPr id="297" name="Google Shape;1384;p29">
                  <a:extLst>
                    <a:ext uri="{FF2B5EF4-FFF2-40B4-BE49-F238E27FC236}">
                      <a16:creationId xmlns:a16="http://schemas.microsoft.com/office/drawing/2014/main" id="{425A28CB-F172-30CD-70F3-1113604E795C}"/>
                    </a:ext>
                  </a:extLst>
                </p:cNvPr>
                <p:cNvSpPr/>
                <p:nvPr>
                  <p:custDataLst>
                    <p:tags r:id="rId89"/>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85;p29">
                  <a:extLst>
                    <a:ext uri="{FF2B5EF4-FFF2-40B4-BE49-F238E27FC236}">
                      <a16:creationId xmlns:a16="http://schemas.microsoft.com/office/drawing/2014/main" id="{AEE9D431-E2B9-1965-2803-A7159F65D0AA}"/>
                    </a:ext>
                  </a:extLst>
                </p:cNvPr>
                <p:cNvSpPr/>
                <p:nvPr>
                  <p:custDataLst>
                    <p:tags r:id="rId90"/>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86;p29">
                  <a:extLst>
                    <a:ext uri="{FF2B5EF4-FFF2-40B4-BE49-F238E27FC236}">
                      <a16:creationId xmlns:a16="http://schemas.microsoft.com/office/drawing/2014/main" id="{605E9DA0-5EB7-72F1-22B2-9CE2BAFB87C1}"/>
                    </a:ext>
                  </a:extLst>
                </p:cNvPr>
                <p:cNvSpPr/>
                <p:nvPr>
                  <p:custDataLst>
                    <p:tags r:id="rId91"/>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387;p29">
                  <a:extLst>
                    <a:ext uri="{FF2B5EF4-FFF2-40B4-BE49-F238E27FC236}">
                      <a16:creationId xmlns:a16="http://schemas.microsoft.com/office/drawing/2014/main" id="{54E065C3-EFEF-8EDB-553A-13D52D77D71C}"/>
                    </a:ext>
                  </a:extLst>
                </p:cNvPr>
                <p:cNvSpPr/>
                <p:nvPr>
                  <p:custDataLst>
                    <p:tags r:id="rId92"/>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388;p29">
                  <a:extLst>
                    <a:ext uri="{FF2B5EF4-FFF2-40B4-BE49-F238E27FC236}">
                      <a16:creationId xmlns:a16="http://schemas.microsoft.com/office/drawing/2014/main" id="{F466462C-81BD-0DAE-00A2-44FDBE178EC3}"/>
                    </a:ext>
                  </a:extLst>
                </p:cNvPr>
                <p:cNvSpPr/>
                <p:nvPr>
                  <p:custDataLst>
                    <p:tags r:id="rId93"/>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389;p29">
                  <a:extLst>
                    <a:ext uri="{FF2B5EF4-FFF2-40B4-BE49-F238E27FC236}">
                      <a16:creationId xmlns:a16="http://schemas.microsoft.com/office/drawing/2014/main" id="{48F72922-636F-D943-F032-8329E266A1C0}"/>
                    </a:ext>
                  </a:extLst>
                </p:cNvPr>
                <p:cNvSpPr/>
                <p:nvPr>
                  <p:custDataLst>
                    <p:tags r:id="rId94"/>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390;p29">
                  <a:extLst>
                    <a:ext uri="{FF2B5EF4-FFF2-40B4-BE49-F238E27FC236}">
                      <a16:creationId xmlns:a16="http://schemas.microsoft.com/office/drawing/2014/main" id="{B6FB5A7C-C67F-44C6-A1C3-329382B356D1}"/>
                    </a:ext>
                  </a:extLst>
                </p:cNvPr>
                <p:cNvSpPr/>
                <p:nvPr>
                  <p:custDataLst>
                    <p:tags r:id="rId95"/>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391;p29">
                  <a:extLst>
                    <a:ext uri="{FF2B5EF4-FFF2-40B4-BE49-F238E27FC236}">
                      <a16:creationId xmlns:a16="http://schemas.microsoft.com/office/drawing/2014/main" id="{2E693DAA-59E4-F0FE-1129-0E767B870FF1}"/>
                    </a:ext>
                  </a:extLst>
                </p:cNvPr>
                <p:cNvSpPr/>
                <p:nvPr>
                  <p:custDataLst>
                    <p:tags r:id="rId96"/>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392;p29">
                  <a:extLst>
                    <a:ext uri="{FF2B5EF4-FFF2-40B4-BE49-F238E27FC236}">
                      <a16:creationId xmlns:a16="http://schemas.microsoft.com/office/drawing/2014/main" id="{598639C0-A7D2-7BAC-700C-35B58DAA9E70}"/>
                    </a:ext>
                  </a:extLst>
                </p:cNvPr>
                <p:cNvSpPr/>
                <p:nvPr>
                  <p:custDataLst>
                    <p:tags r:id="rId97"/>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393;p29">
                  <a:extLst>
                    <a:ext uri="{FF2B5EF4-FFF2-40B4-BE49-F238E27FC236}">
                      <a16:creationId xmlns:a16="http://schemas.microsoft.com/office/drawing/2014/main" id="{50143045-650A-9D94-DE83-43AB26A60C74}"/>
                    </a:ext>
                  </a:extLst>
                </p:cNvPr>
                <p:cNvSpPr/>
                <p:nvPr>
                  <p:custDataLst>
                    <p:tags r:id="rId98"/>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394;p29">
                  <a:extLst>
                    <a:ext uri="{FF2B5EF4-FFF2-40B4-BE49-F238E27FC236}">
                      <a16:creationId xmlns:a16="http://schemas.microsoft.com/office/drawing/2014/main" id="{80EC56E0-E7D5-DA43-0171-96106F049084}"/>
                    </a:ext>
                  </a:extLst>
                </p:cNvPr>
                <p:cNvSpPr/>
                <p:nvPr>
                  <p:custDataLst>
                    <p:tags r:id="rId99"/>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395;p29">
                  <a:extLst>
                    <a:ext uri="{FF2B5EF4-FFF2-40B4-BE49-F238E27FC236}">
                      <a16:creationId xmlns:a16="http://schemas.microsoft.com/office/drawing/2014/main" id="{A6A23D96-3EB0-B5E1-2299-1E569B99CE85}"/>
                    </a:ext>
                  </a:extLst>
                </p:cNvPr>
                <p:cNvSpPr/>
                <p:nvPr>
                  <p:custDataLst>
                    <p:tags r:id="rId100"/>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396;p29">
                  <a:extLst>
                    <a:ext uri="{FF2B5EF4-FFF2-40B4-BE49-F238E27FC236}">
                      <a16:creationId xmlns:a16="http://schemas.microsoft.com/office/drawing/2014/main" id="{B04428F7-750E-506C-1056-74F9B361AFAD}"/>
                    </a:ext>
                  </a:extLst>
                </p:cNvPr>
                <p:cNvSpPr/>
                <p:nvPr>
                  <p:custDataLst>
                    <p:tags r:id="rId101"/>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1397;p29">
                  <a:extLst>
                    <a:ext uri="{FF2B5EF4-FFF2-40B4-BE49-F238E27FC236}">
                      <a16:creationId xmlns:a16="http://schemas.microsoft.com/office/drawing/2014/main" id="{41049C66-B6D2-1717-A561-0CC5AD3FBB29}"/>
                    </a:ext>
                  </a:extLst>
                </p:cNvPr>
                <p:cNvSpPr/>
                <p:nvPr>
                  <p:custDataLst>
                    <p:tags r:id="rId102"/>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398;p29">
                  <a:extLst>
                    <a:ext uri="{FF2B5EF4-FFF2-40B4-BE49-F238E27FC236}">
                      <a16:creationId xmlns:a16="http://schemas.microsoft.com/office/drawing/2014/main" id="{1B275CF4-829F-B33B-A40C-4B382A140780}"/>
                    </a:ext>
                  </a:extLst>
                </p:cNvPr>
                <p:cNvSpPr/>
                <p:nvPr>
                  <p:custDataLst>
                    <p:tags r:id="rId103"/>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399;p29">
                  <a:extLst>
                    <a:ext uri="{FF2B5EF4-FFF2-40B4-BE49-F238E27FC236}">
                      <a16:creationId xmlns:a16="http://schemas.microsoft.com/office/drawing/2014/main" id="{96C0DAE3-F900-A546-A590-88405B06E520}"/>
                    </a:ext>
                  </a:extLst>
                </p:cNvPr>
                <p:cNvSpPr/>
                <p:nvPr>
                  <p:custDataLst>
                    <p:tags r:id="rId104"/>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400;p29">
                  <a:extLst>
                    <a:ext uri="{FF2B5EF4-FFF2-40B4-BE49-F238E27FC236}">
                      <a16:creationId xmlns:a16="http://schemas.microsoft.com/office/drawing/2014/main" id="{0E77DDB2-3B13-9919-0BAE-215262B53529}"/>
                    </a:ext>
                  </a:extLst>
                </p:cNvPr>
                <p:cNvSpPr/>
                <p:nvPr>
                  <p:custDataLst>
                    <p:tags r:id="rId105"/>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401;p29">
                  <a:extLst>
                    <a:ext uri="{FF2B5EF4-FFF2-40B4-BE49-F238E27FC236}">
                      <a16:creationId xmlns:a16="http://schemas.microsoft.com/office/drawing/2014/main" id="{6D504747-47CC-959B-1B7B-5CE274BB743F}"/>
                    </a:ext>
                  </a:extLst>
                </p:cNvPr>
                <p:cNvSpPr/>
                <p:nvPr>
                  <p:custDataLst>
                    <p:tags r:id="rId106"/>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402;p29">
                  <a:extLst>
                    <a:ext uri="{FF2B5EF4-FFF2-40B4-BE49-F238E27FC236}">
                      <a16:creationId xmlns:a16="http://schemas.microsoft.com/office/drawing/2014/main" id="{C82E8FB6-3DE3-C60F-1A27-FBE7EB18D68E}"/>
                    </a:ext>
                  </a:extLst>
                </p:cNvPr>
                <p:cNvSpPr/>
                <p:nvPr>
                  <p:custDataLst>
                    <p:tags r:id="rId107"/>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403;p29">
                  <a:extLst>
                    <a:ext uri="{FF2B5EF4-FFF2-40B4-BE49-F238E27FC236}">
                      <a16:creationId xmlns:a16="http://schemas.microsoft.com/office/drawing/2014/main" id="{D4DB86D3-5E1D-7A33-3A9A-BAC95B2584DB}"/>
                    </a:ext>
                  </a:extLst>
                </p:cNvPr>
                <p:cNvSpPr/>
                <p:nvPr>
                  <p:custDataLst>
                    <p:tags r:id="rId108"/>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04;p29">
                  <a:extLst>
                    <a:ext uri="{FF2B5EF4-FFF2-40B4-BE49-F238E27FC236}">
                      <a16:creationId xmlns:a16="http://schemas.microsoft.com/office/drawing/2014/main" id="{3AF15FB2-6EE1-2948-B54B-080E187909EE}"/>
                    </a:ext>
                  </a:extLst>
                </p:cNvPr>
                <p:cNvSpPr/>
                <p:nvPr>
                  <p:custDataLst>
                    <p:tags r:id="rId109"/>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405;p29">
                  <a:extLst>
                    <a:ext uri="{FF2B5EF4-FFF2-40B4-BE49-F238E27FC236}">
                      <a16:creationId xmlns:a16="http://schemas.microsoft.com/office/drawing/2014/main" id="{02263EA0-EAA8-1319-5A4D-57B6B7B118EA}"/>
                    </a:ext>
                  </a:extLst>
                </p:cNvPr>
                <p:cNvSpPr/>
                <p:nvPr>
                  <p:custDataLst>
                    <p:tags r:id="rId110"/>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06;p29">
                  <a:extLst>
                    <a:ext uri="{FF2B5EF4-FFF2-40B4-BE49-F238E27FC236}">
                      <a16:creationId xmlns:a16="http://schemas.microsoft.com/office/drawing/2014/main" id="{EB86579A-1891-7CDB-BACC-12188C598EE0}"/>
                    </a:ext>
                  </a:extLst>
                </p:cNvPr>
                <p:cNvSpPr/>
                <p:nvPr>
                  <p:custDataLst>
                    <p:tags r:id="rId111"/>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07;p29">
                  <a:extLst>
                    <a:ext uri="{FF2B5EF4-FFF2-40B4-BE49-F238E27FC236}">
                      <a16:creationId xmlns:a16="http://schemas.microsoft.com/office/drawing/2014/main" id="{BF17A301-816E-828C-A2CD-F7EC570B8457}"/>
                    </a:ext>
                  </a:extLst>
                </p:cNvPr>
                <p:cNvSpPr/>
                <p:nvPr>
                  <p:custDataLst>
                    <p:tags r:id="rId112"/>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08;p29">
                  <a:extLst>
                    <a:ext uri="{FF2B5EF4-FFF2-40B4-BE49-F238E27FC236}">
                      <a16:creationId xmlns:a16="http://schemas.microsoft.com/office/drawing/2014/main" id="{B39163C5-2490-441B-BD40-A346A5A36406}"/>
                    </a:ext>
                  </a:extLst>
                </p:cNvPr>
                <p:cNvSpPr/>
                <p:nvPr>
                  <p:custDataLst>
                    <p:tags r:id="rId113"/>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409;p29">
                  <a:extLst>
                    <a:ext uri="{FF2B5EF4-FFF2-40B4-BE49-F238E27FC236}">
                      <a16:creationId xmlns:a16="http://schemas.microsoft.com/office/drawing/2014/main" id="{2DFF833C-ED29-0043-C0CA-8160F41AAAF5}"/>
                    </a:ext>
                  </a:extLst>
                </p:cNvPr>
                <p:cNvSpPr/>
                <p:nvPr>
                  <p:custDataLst>
                    <p:tags r:id="rId114"/>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1" name="直接连接符 260">
                <a:extLst>
                  <a:ext uri="{FF2B5EF4-FFF2-40B4-BE49-F238E27FC236}">
                    <a16:creationId xmlns:a16="http://schemas.microsoft.com/office/drawing/2014/main" id="{C73D71C9-6E37-D53F-A352-72408AE4BAD7}"/>
                  </a:ext>
                </a:extLst>
              </p:cNvPr>
              <p:cNvCxnSpPr>
                <a:cxnSpLocks/>
              </p:cNvCxnSpPr>
              <p:nvPr/>
            </p:nvCxnSpPr>
            <p:spPr>
              <a:xfrm flipV="1">
                <a:off x="5098822" y="1061848"/>
                <a:ext cx="112037" cy="119972"/>
              </a:xfrm>
              <a:prstGeom prst="line">
                <a:avLst/>
              </a:prstGeom>
              <a:grpFill/>
              <a:ln w="63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630E400A-39E5-FB71-7893-270DCF5186D1}"/>
                  </a:ext>
                </a:extLst>
              </p:cNvPr>
              <p:cNvCxnSpPr>
                <a:cxnSpLocks/>
              </p:cNvCxnSpPr>
              <p:nvPr/>
            </p:nvCxnSpPr>
            <p:spPr>
              <a:xfrm flipV="1">
                <a:off x="5524518" y="1061848"/>
                <a:ext cx="112037" cy="119972"/>
              </a:xfrm>
              <a:prstGeom prst="line">
                <a:avLst/>
              </a:prstGeom>
              <a:grpFill/>
              <a:ln w="63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9B32D77D-CC11-FC97-9BF6-13D052B10EB9}"/>
                  </a:ext>
                </a:extLst>
              </p:cNvPr>
              <p:cNvCxnSpPr>
                <a:cxnSpLocks/>
              </p:cNvCxnSpPr>
              <p:nvPr/>
            </p:nvCxnSpPr>
            <p:spPr>
              <a:xfrm flipV="1">
                <a:off x="5524518" y="1497218"/>
                <a:ext cx="112037" cy="119972"/>
              </a:xfrm>
              <a:prstGeom prst="line">
                <a:avLst/>
              </a:prstGeom>
              <a:grpFill/>
              <a:ln w="63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68" name="流程图: 汇总连接 267">
              <a:extLst>
                <a:ext uri="{FF2B5EF4-FFF2-40B4-BE49-F238E27FC236}">
                  <a16:creationId xmlns:a16="http://schemas.microsoft.com/office/drawing/2014/main" id="{423A0004-19A9-7012-682D-0A9F242A3620}"/>
                </a:ext>
              </a:extLst>
            </p:cNvPr>
            <p:cNvSpPr/>
            <p:nvPr/>
          </p:nvSpPr>
          <p:spPr>
            <a:xfrm>
              <a:off x="6102825" y="1260177"/>
              <a:ext cx="219075" cy="218915"/>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0" name="连接符: 肘形 269">
              <a:extLst>
                <a:ext uri="{FF2B5EF4-FFF2-40B4-BE49-F238E27FC236}">
                  <a16:creationId xmlns:a16="http://schemas.microsoft.com/office/drawing/2014/main" id="{C7109C3D-84F3-32A5-1BE3-3D1E65E0CD47}"/>
                </a:ext>
              </a:extLst>
            </p:cNvPr>
            <p:cNvCxnSpPr>
              <a:stCxn id="126" idx="0"/>
              <a:endCxn id="268" idx="0"/>
            </p:cNvCxnSpPr>
            <p:nvPr/>
          </p:nvCxnSpPr>
          <p:spPr>
            <a:xfrm>
              <a:off x="5507986" y="435002"/>
              <a:ext cx="704377" cy="8251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6E262C63-BAB7-D32C-AFA2-CE14E4EF788C}"/>
                </a:ext>
              </a:extLst>
            </p:cNvPr>
            <p:cNvCxnSpPr>
              <a:cxnSpLocks/>
              <a:endCxn id="268" idx="2"/>
            </p:cNvCxnSpPr>
            <p:nvPr/>
          </p:nvCxnSpPr>
          <p:spPr>
            <a:xfrm>
              <a:off x="5641340" y="1368395"/>
              <a:ext cx="461485" cy="1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1" name="Google Shape;6415;p64">
              <a:extLst>
                <a:ext uri="{FF2B5EF4-FFF2-40B4-BE49-F238E27FC236}">
                  <a16:creationId xmlns:a16="http://schemas.microsoft.com/office/drawing/2014/main" id="{05BD0582-A7B4-A60C-B61D-2008B8C289B3}"/>
                </a:ext>
              </a:extLst>
            </p:cNvPr>
            <p:cNvSpPr/>
            <p:nvPr>
              <p:custDataLst>
                <p:tags r:id="rId8"/>
              </p:custDataLst>
            </p:nvPr>
          </p:nvSpPr>
          <p:spPr>
            <a:xfrm rot="5400000">
              <a:off x="6319204" y="1261581"/>
              <a:ext cx="537845" cy="219075"/>
            </a:xfrm>
            <a:prstGeom prst="rect">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700" dirty="0" err="1"/>
                <a:t>Concat</a:t>
              </a:r>
              <a:endParaRPr lang="en-US" sz="700" dirty="0"/>
            </a:p>
          </p:txBody>
        </p:sp>
        <p:cxnSp>
          <p:nvCxnSpPr>
            <p:cNvPr id="283" name="直接箭头连接符 282">
              <a:extLst>
                <a:ext uri="{FF2B5EF4-FFF2-40B4-BE49-F238E27FC236}">
                  <a16:creationId xmlns:a16="http://schemas.microsoft.com/office/drawing/2014/main" id="{CB835952-8886-1584-295A-C3DAF56092EA}"/>
                </a:ext>
              </a:extLst>
            </p:cNvPr>
            <p:cNvCxnSpPr>
              <a:stCxn id="268" idx="6"/>
              <a:endCxn id="281" idx="2"/>
            </p:cNvCxnSpPr>
            <p:nvPr/>
          </p:nvCxnSpPr>
          <p:spPr>
            <a:xfrm>
              <a:off x="6321900" y="1369635"/>
              <a:ext cx="156689" cy="1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连接符: 肘形 285">
              <a:extLst>
                <a:ext uri="{FF2B5EF4-FFF2-40B4-BE49-F238E27FC236}">
                  <a16:creationId xmlns:a16="http://schemas.microsoft.com/office/drawing/2014/main" id="{3435883E-224F-0CA6-D3CB-583CCBAC68D5}"/>
                </a:ext>
              </a:extLst>
            </p:cNvPr>
            <p:cNvCxnSpPr>
              <a:cxnSpLocks/>
              <a:stCxn id="104" idx="3"/>
              <a:endCxn id="281" idx="3"/>
            </p:cNvCxnSpPr>
            <p:nvPr/>
          </p:nvCxnSpPr>
          <p:spPr>
            <a:xfrm rot="5400000" flipH="1" flipV="1">
              <a:off x="5507013" y="580812"/>
              <a:ext cx="21883" cy="2140341"/>
            </a:xfrm>
            <a:prstGeom prst="bentConnector3">
              <a:avLst>
                <a:gd name="adj1" fmla="val -213717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8" name="Google Shape;7021;p72">
              <a:extLst>
                <a:ext uri="{FF2B5EF4-FFF2-40B4-BE49-F238E27FC236}">
                  <a16:creationId xmlns:a16="http://schemas.microsoft.com/office/drawing/2014/main" id="{A2AF2394-411A-8114-E2A5-968965FC845D}"/>
                </a:ext>
              </a:extLst>
            </p:cNvPr>
            <p:cNvSpPr/>
            <p:nvPr>
              <p:custDataLst>
                <p:tags r:id="rId9"/>
              </p:custDataLst>
            </p:nvPr>
          </p:nvSpPr>
          <p:spPr>
            <a:xfrm>
              <a:off x="7357083" y="988453"/>
              <a:ext cx="816864" cy="763847"/>
            </a:xfrm>
            <a:prstGeom prst="cube">
              <a:avLst>
                <a:gd name="adj" fmla="val 32839"/>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5" name="直接箭头连接符 314">
              <a:extLst>
                <a:ext uri="{FF2B5EF4-FFF2-40B4-BE49-F238E27FC236}">
                  <a16:creationId xmlns:a16="http://schemas.microsoft.com/office/drawing/2014/main" id="{CBFBDA5B-EF46-4667-036F-704572D2E260}"/>
                </a:ext>
              </a:extLst>
            </p:cNvPr>
            <p:cNvCxnSpPr>
              <a:cxnSpLocks/>
              <a:stCxn id="281" idx="0"/>
            </p:cNvCxnSpPr>
            <p:nvPr/>
          </p:nvCxnSpPr>
          <p:spPr>
            <a:xfrm flipV="1">
              <a:off x="6697664" y="1368395"/>
              <a:ext cx="201368" cy="2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83" name="矩形: 圆角 6982">
              <a:extLst>
                <a:ext uri="{FF2B5EF4-FFF2-40B4-BE49-F238E27FC236}">
                  <a16:creationId xmlns:a16="http://schemas.microsoft.com/office/drawing/2014/main" id="{9307AFDB-6BC0-A0A4-79FC-12A835D02747}"/>
                </a:ext>
              </a:extLst>
            </p:cNvPr>
            <p:cNvSpPr/>
            <p:nvPr/>
          </p:nvSpPr>
          <p:spPr>
            <a:xfrm>
              <a:off x="464797" y="2803171"/>
              <a:ext cx="7505723" cy="1352915"/>
            </a:xfrm>
            <a:prstGeom prst="roundRect">
              <a:avLst/>
            </a:prstGeom>
            <a:noFill/>
            <a:ln w="95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5" name="流程图: 接点 6984">
              <a:extLst>
                <a:ext uri="{FF2B5EF4-FFF2-40B4-BE49-F238E27FC236}">
                  <a16:creationId xmlns:a16="http://schemas.microsoft.com/office/drawing/2014/main" id="{14202A54-8927-4D1C-0B47-E87444704044}"/>
                </a:ext>
              </a:extLst>
            </p:cNvPr>
            <p:cNvSpPr/>
            <p:nvPr/>
          </p:nvSpPr>
          <p:spPr>
            <a:xfrm>
              <a:off x="1082966" y="3660296"/>
              <a:ext cx="279394" cy="243840"/>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zh-CN" altLang="en-US" dirty="0">
                <a:solidFill>
                  <a:schemeClr val="tx1"/>
                </a:solidFill>
              </a:endParaRPr>
            </a:p>
          </p:txBody>
        </p:sp>
        <p:sp>
          <p:nvSpPr>
            <p:cNvPr id="6986" name="流程图: 或者 6985">
              <a:extLst>
                <a:ext uri="{FF2B5EF4-FFF2-40B4-BE49-F238E27FC236}">
                  <a16:creationId xmlns:a16="http://schemas.microsoft.com/office/drawing/2014/main" id="{7F913B14-5B50-A03D-9E67-2D4280284D8F}"/>
                </a:ext>
              </a:extLst>
            </p:cNvPr>
            <p:cNvSpPr/>
            <p:nvPr/>
          </p:nvSpPr>
          <p:spPr>
            <a:xfrm>
              <a:off x="2442005" y="3675670"/>
              <a:ext cx="254000" cy="22434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2" name="流程图: 汇总连接 6991">
              <a:extLst>
                <a:ext uri="{FF2B5EF4-FFF2-40B4-BE49-F238E27FC236}">
                  <a16:creationId xmlns:a16="http://schemas.microsoft.com/office/drawing/2014/main" id="{2B27D69B-5D0B-7D70-99DB-B8D8CD3B67C8}"/>
                </a:ext>
              </a:extLst>
            </p:cNvPr>
            <p:cNvSpPr/>
            <p:nvPr/>
          </p:nvSpPr>
          <p:spPr>
            <a:xfrm>
              <a:off x="3674681" y="3689562"/>
              <a:ext cx="254000" cy="210451"/>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95" name="文本框 6994">
              <a:extLst>
                <a:ext uri="{FF2B5EF4-FFF2-40B4-BE49-F238E27FC236}">
                  <a16:creationId xmlns:a16="http://schemas.microsoft.com/office/drawing/2014/main" id="{1E0E472A-F801-9AC5-872D-6B6675130169}"/>
                </a:ext>
              </a:extLst>
            </p:cNvPr>
            <p:cNvSpPr txBox="1"/>
            <p:nvPr/>
          </p:nvSpPr>
          <p:spPr>
            <a:xfrm>
              <a:off x="4631199" y="3313534"/>
              <a:ext cx="1219987" cy="304432"/>
            </a:xfrm>
            <a:prstGeom prst="rect">
              <a:avLst/>
            </a:prstGeom>
            <a:noFill/>
          </p:spPr>
          <p:txBody>
            <a:bodyPr wrap="none" rtlCol="0" anchor="t">
              <a:noAutofit/>
            </a:bodyPr>
            <a:lstStyle/>
            <a:p>
              <a:pPr algn="ctr"/>
              <a:r>
                <a:rPr lang="zh-CN" altLang="en-US" sz="1050" dirty="0"/>
                <a:t>拼接</a:t>
              </a:r>
              <a:endParaRPr lang="zh-CN" altLang="en-US" sz="500" i="1" dirty="0">
                <a:latin typeface="Cambria Math" panose="02040503050406030204" charset="0"/>
                <a:cs typeface="Cambria Math" panose="02040503050406030204" charset="0"/>
              </a:endParaRPr>
            </a:p>
          </p:txBody>
        </p:sp>
        <p:sp>
          <p:nvSpPr>
            <p:cNvPr id="6996" name="文本框 6995">
              <a:extLst>
                <a:ext uri="{FF2B5EF4-FFF2-40B4-BE49-F238E27FC236}">
                  <a16:creationId xmlns:a16="http://schemas.microsoft.com/office/drawing/2014/main" id="{9E4FDFB4-747F-34A6-F048-6BA425EE1C7D}"/>
                </a:ext>
              </a:extLst>
            </p:cNvPr>
            <p:cNvSpPr txBox="1"/>
            <p:nvPr/>
          </p:nvSpPr>
          <p:spPr>
            <a:xfrm>
              <a:off x="797361" y="3918426"/>
              <a:ext cx="885246" cy="304432"/>
            </a:xfrm>
            <a:prstGeom prst="rect">
              <a:avLst/>
            </a:prstGeom>
            <a:noFill/>
          </p:spPr>
          <p:txBody>
            <a:bodyPr wrap="none" rtlCol="0" anchor="t">
              <a:noAutofit/>
            </a:bodyPr>
            <a:lstStyle/>
            <a:p>
              <a:pPr algn="ctr"/>
              <a:r>
                <a:rPr lang="en-US" altLang="zh-CN" sz="1050" dirty="0" err="1"/>
                <a:t>Softmax</a:t>
              </a:r>
              <a:r>
                <a:rPr lang="zh-CN" altLang="en-US" sz="1050" dirty="0"/>
                <a:t>激活函数</a:t>
              </a:r>
              <a:endParaRPr lang="zh-CN" altLang="en-US" sz="900" i="1" dirty="0">
                <a:latin typeface="Cambria Math" panose="02040503050406030204" charset="0"/>
                <a:cs typeface="Cambria Math" panose="02040503050406030204" charset="0"/>
              </a:endParaRPr>
            </a:p>
          </p:txBody>
        </p:sp>
        <p:sp>
          <p:nvSpPr>
            <p:cNvPr id="6997" name="文本框 6996">
              <a:extLst>
                <a:ext uri="{FF2B5EF4-FFF2-40B4-BE49-F238E27FC236}">
                  <a16:creationId xmlns:a16="http://schemas.microsoft.com/office/drawing/2014/main" id="{A04AEC41-E0FB-EDE1-D621-CA09AE05FCD6}"/>
                </a:ext>
              </a:extLst>
            </p:cNvPr>
            <p:cNvSpPr txBox="1"/>
            <p:nvPr/>
          </p:nvSpPr>
          <p:spPr>
            <a:xfrm>
              <a:off x="2126382" y="3939857"/>
              <a:ext cx="885246" cy="304432"/>
            </a:xfrm>
            <a:prstGeom prst="rect">
              <a:avLst/>
            </a:prstGeom>
            <a:noFill/>
          </p:spPr>
          <p:txBody>
            <a:bodyPr wrap="none" rtlCol="0" anchor="t">
              <a:noAutofit/>
            </a:bodyPr>
            <a:lstStyle/>
            <a:p>
              <a:pPr algn="ctr"/>
              <a:r>
                <a:rPr lang="zh-CN" altLang="en-US" sz="1050" dirty="0">
                  <a:latin typeface="Cambria Math" panose="02040503050406030204" charset="0"/>
                  <a:cs typeface="Cambria Math" panose="02040503050406030204" charset="0"/>
                </a:rPr>
                <a:t>相加</a:t>
              </a:r>
              <a:endParaRPr lang="zh-CN" altLang="en-US" sz="900" dirty="0">
                <a:latin typeface="Cambria Math" panose="02040503050406030204" charset="0"/>
                <a:cs typeface="Cambria Math" panose="02040503050406030204" charset="0"/>
              </a:endParaRPr>
            </a:p>
          </p:txBody>
        </p:sp>
        <p:sp>
          <p:nvSpPr>
            <p:cNvPr id="6998" name="文本框 6997">
              <a:extLst>
                <a:ext uri="{FF2B5EF4-FFF2-40B4-BE49-F238E27FC236}">
                  <a16:creationId xmlns:a16="http://schemas.microsoft.com/office/drawing/2014/main" id="{90A70202-E5DA-43A0-AE93-3367995D3AAC}"/>
                </a:ext>
              </a:extLst>
            </p:cNvPr>
            <p:cNvSpPr txBox="1"/>
            <p:nvPr/>
          </p:nvSpPr>
          <p:spPr>
            <a:xfrm>
              <a:off x="3351929" y="3939857"/>
              <a:ext cx="885246" cy="304432"/>
            </a:xfrm>
            <a:prstGeom prst="rect">
              <a:avLst/>
            </a:prstGeom>
            <a:noFill/>
          </p:spPr>
          <p:txBody>
            <a:bodyPr wrap="none" rtlCol="0" anchor="t">
              <a:noAutofit/>
            </a:bodyPr>
            <a:lstStyle/>
            <a:p>
              <a:pPr algn="ctr"/>
              <a:r>
                <a:rPr lang="zh-CN" altLang="en-US" sz="1050" dirty="0">
                  <a:latin typeface="Cambria Math" panose="02040503050406030204" charset="0"/>
                  <a:cs typeface="Cambria Math" panose="02040503050406030204" charset="0"/>
                </a:rPr>
                <a:t>相乘</a:t>
              </a:r>
              <a:endParaRPr lang="zh-CN" altLang="en-US" sz="900" dirty="0">
                <a:latin typeface="Cambria Math" panose="02040503050406030204" charset="0"/>
                <a:cs typeface="Cambria Math" panose="02040503050406030204" charset="0"/>
              </a:endParaRPr>
            </a:p>
          </p:txBody>
        </p:sp>
        <p:sp>
          <p:nvSpPr>
            <p:cNvPr id="7000" name="Google Shape;6766;p70">
              <a:extLst>
                <a:ext uri="{FF2B5EF4-FFF2-40B4-BE49-F238E27FC236}">
                  <a16:creationId xmlns:a16="http://schemas.microsoft.com/office/drawing/2014/main" id="{A948EDAD-9092-C50C-B58B-2F7965908B18}"/>
                </a:ext>
              </a:extLst>
            </p:cNvPr>
            <p:cNvSpPr/>
            <p:nvPr/>
          </p:nvSpPr>
          <p:spPr>
            <a:xfrm>
              <a:off x="6520497" y="2945748"/>
              <a:ext cx="686419" cy="30443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7001" name="文本框 7000">
              <a:extLst>
                <a:ext uri="{FF2B5EF4-FFF2-40B4-BE49-F238E27FC236}">
                  <a16:creationId xmlns:a16="http://schemas.microsoft.com/office/drawing/2014/main" id="{BE19C2CA-2078-A2C6-57E8-C0B350267B50}"/>
                </a:ext>
              </a:extLst>
            </p:cNvPr>
            <p:cNvSpPr txBox="1"/>
            <p:nvPr/>
          </p:nvSpPr>
          <p:spPr>
            <a:xfrm>
              <a:off x="6282145" y="3313481"/>
              <a:ext cx="1219987" cy="304432"/>
            </a:xfrm>
            <a:prstGeom prst="rect">
              <a:avLst/>
            </a:prstGeom>
            <a:noFill/>
          </p:spPr>
          <p:txBody>
            <a:bodyPr wrap="none" rtlCol="0" anchor="t">
              <a:noAutofit/>
            </a:bodyPr>
            <a:lstStyle/>
            <a:p>
              <a:pPr algn="ctr"/>
              <a:r>
                <a:rPr lang="zh-CN" altLang="en-US" sz="1050" dirty="0"/>
                <a:t>卷积</a:t>
              </a:r>
              <a:endParaRPr lang="zh-CN" altLang="en-US" sz="500" i="1" dirty="0">
                <a:latin typeface="Cambria Math" panose="02040503050406030204" charset="0"/>
                <a:cs typeface="Cambria Math" panose="02040503050406030204" charset="0"/>
              </a:endParaRPr>
            </a:p>
          </p:txBody>
        </p:sp>
        <p:sp>
          <p:nvSpPr>
            <p:cNvPr id="7002" name="Google Shape;6766;p70">
              <a:extLst>
                <a:ext uri="{FF2B5EF4-FFF2-40B4-BE49-F238E27FC236}">
                  <a16:creationId xmlns:a16="http://schemas.microsoft.com/office/drawing/2014/main" id="{502E9F6F-C35A-6E7C-D623-24903D2D083E}"/>
                </a:ext>
              </a:extLst>
            </p:cNvPr>
            <p:cNvSpPr/>
            <p:nvPr/>
          </p:nvSpPr>
          <p:spPr>
            <a:xfrm>
              <a:off x="4893139" y="2945748"/>
              <a:ext cx="686419" cy="304431"/>
            </a:xfrm>
            <a:prstGeom prst="rect">
              <a:avLst/>
            </a:prstGeom>
            <a:solidFill>
              <a:srgbClr val="E4E9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err="1"/>
                <a:t>Concat</a:t>
              </a:r>
              <a:endParaRPr sz="1200" dirty="0"/>
            </a:p>
          </p:txBody>
        </p:sp>
        <p:grpSp>
          <p:nvGrpSpPr>
            <p:cNvPr id="7006" name="Google Shape;1383;p29">
              <a:extLst>
                <a:ext uri="{FF2B5EF4-FFF2-40B4-BE49-F238E27FC236}">
                  <a16:creationId xmlns:a16="http://schemas.microsoft.com/office/drawing/2014/main" id="{5BA6F59F-6922-4ED8-4C3C-5C67CA2241BF}"/>
                </a:ext>
              </a:extLst>
            </p:cNvPr>
            <p:cNvGrpSpPr/>
            <p:nvPr/>
          </p:nvGrpSpPr>
          <p:grpSpPr>
            <a:xfrm>
              <a:off x="1006176" y="2851114"/>
              <a:ext cx="416560" cy="429895"/>
              <a:chOff x="2854300" y="1168125"/>
              <a:chExt cx="2904000" cy="2668950"/>
            </a:xfrm>
            <a:solidFill>
              <a:srgbClr val="97D73E"/>
            </a:solidFill>
          </p:grpSpPr>
          <p:sp>
            <p:nvSpPr>
              <p:cNvPr id="7007" name="Google Shape;1384;p29">
                <a:extLst>
                  <a:ext uri="{FF2B5EF4-FFF2-40B4-BE49-F238E27FC236}">
                    <a16:creationId xmlns:a16="http://schemas.microsoft.com/office/drawing/2014/main" id="{2CF6804E-CEDE-57E9-B3DF-7B85AD8F407C}"/>
                  </a:ext>
                </a:extLst>
              </p:cNvPr>
              <p:cNvSpPr/>
              <p:nvPr>
                <p:custDataLst>
                  <p:tags r:id="rId63"/>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1385;p29">
                <a:extLst>
                  <a:ext uri="{FF2B5EF4-FFF2-40B4-BE49-F238E27FC236}">
                    <a16:creationId xmlns:a16="http://schemas.microsoft.com/office/drawing/2014/main" id="{50D5A72E-5810-FE9B-71DC-7F37E904AA8A}"/>
                  </a:ext>
                </a:extLst>
              </p:cNvPr>
              <p:cNvSpPr/>
              <p:nvPr>
                <p:custDataLst>
                  <p:tags r:id="rId64"/>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1386;p29">
                <a:extLst>
                  <a:ext uri="{FF2B5EF4-FFF2-40B4-BE49-F238E27FC236}">
                    <a16:creationId xmlns:a16="http://schemas.microsoft.com/office/drawing/2014/main" id="{255D2150-2718-0755-9CC1-FAC6D5658D98}"/>
                  </a:ext>
                </a:extLst>
              </p:cNvPr>
              <p:cNvSpPr/>
              <p:nvPr>
                <p:custDataLst>
                  <p:tags r:id="rId65"/>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1387;p29">
                <a:extLst>
                  <a:ext uri="{FF2B5EF4-FFF2-40B4-BE49-F238E27FC236}">
                    <a16:creationId xmlns:a16="http://schemas.microsoft.com/office/drawing/2014/main" id="{AFD89622-CA93-6F2D-3051-B934EF8C3BBB}"/>
                  </a:ext>
                </a:extLst>
              </p:cNvPr>
              <p:cNvSpPr/>
              <p:nvPr>
                <p:custDataLst>
                  <p:tags r:id="rId66"/>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1388;p29">
                <a:extLst>
                  <a:ext uri="{FF2B5EF4-FFF2-40B4-BE49-F238E27FC236}">
                    <a16:creationId xmlns:a16="http://schemas.microsoft.com/office/drawing/2014/main" id="{8F9EED45-494A-63DB-AD8F-5A04ED6C97F8}"/>
                  </a:ext>
                </a:extLst>
              </p:cNvPr>
              <p:cNvSpPr/>
              <p:nvPr>
                <p:custDataLst>
                  <p:tags r:id="rId67"/>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1389;p29">
                <a:extLst>
                  <a:ext uri="{FF2B5EF4-FFF2-40B4-BE49-F238E27FC236}">
                    <a16:creationId xmlns:a16="http://schemas.microsoft.com/office/drawing/2014/main" id="{56304588-7F1F-962B-735B-DA737D920365}"/>
                  </a:ext>
                </a:extLst>
              </p:cNvPr>
              <p:cNvSpPr/>
              <p:nvPr>
                <p:custDataLst>
                  <p:tags r:id="rId68"/>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1390;p29">
                <a:extLst>
                  <a:ext uri="{FF2B5EF4-FFF2-40B4-BE49-F238E27FC236}">
                    <a16:creationId xmlns:a16="http://schemas.microsoft.com/office/drawing/2014/main" id="{CE7ACC3B-9AE4-3FB6-A039-EF704E4F5E72}"/>
                  </a:ext>
                </a:extLst>
              </p:cNvPr>
              <p:cNvSpPr/>
              <p:nvPr>
                <p:custDataLst>
                  <p:tags r:id="rId69"/>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1391;p29">
                <a:extLst>
                  <a:ext uri="{FF2B5EF4-FFF2-40B4-BE49-F238E27FC236}">
                    <a16:creationId xmlns:a16="http://schemas.microsoft.com/office/drawing/2014/main" id="{896EE9CA-77DD-200A-02E9-A1A7A5D0D0A4}"/>
                  </a:ext>
                </a:extLst>
              </p:cNvPr>
              <p:cNvSpPr/>
              <p:nvPr>
                <p:custDataLst>
                  <p:tags r:id="rId70"/>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1392;p29">
                <a:extLst>
                  <a:ext uri="{FF2B5EF4-FFF2-40B4-BE49-F238E27FC236}">
                    <a16:creationId xmlns:a16="http://schemas.microsoft.com/office/drawing/2014/main" id="{BB4BAA6B-68D8-AA78-7831-21F6924C7010}"/>
                  </a:ext>
                </a:extLst>
              </p:cNvPr>
              <p:cNvSpPr/>
              <p:nvPr>
                <p:custDataLst>
                  <p:tags r:id="rId71"/>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1393;p29">
                <a:extLst>
                  <a:ext uri="{FF2B5EF4-FFF2-40B4-BE49-F238E27FC236}">
                    <a16:creationId xmlns:a16="http://schemas.microsoft.com/office/drawing/2014/main" id="{55C79B64-8869-9B15-7483-1A52DA3BDC6A}"/>
                  </a:ext>
                </a:extLst>
              </p:cNvPr>
              <p:cNvSpPr/>
              <p:nvPr>
                <p:custDataLst>
                  <p:tags r:id="rId72"/>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1394;p29">
                <a:extLst>
                  <a:ext uri="{FF2B5EF4-FFF2-40B4-BE49-F238E27FC236}">
                    <a16:creationId xmlns:a16="http://schemas.microsoft.com/office/drawing/2014/main" id="{E226D5CA-E645-9A86-5CD0-36BCB282BDF1}"/>
                  </a:ext>
                </a:extLst>
              </p:cNvPr>
              <p:cNvSpPr/>
              <p:nvPr>
                <p:custDataLst>
                  <p:tags r:id="rId73"/>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1395;p29">
                <a:extLst>
                  <a:ext uri="{FF2B5EF4-FFF2-40B4-BE49-F238E27FC236}">
                    <a16:creationId xmlns:a16="http://schemas.microsoft.com/office/drawing/2014/main" id="{CBF7E3C4-F334-14C5-22B2-881211EEAF64}"/>
                  </a:ext>
                </a:extLst>
              </p:cNvPr>
              <p:cNvSpPr/>
              <p:nvPr>
                <p:custDataLst>
                  <p:tags r:id="rId74"/>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1396;p29">
                <a:extLst>
                  <a:ext uri="{FF2B5EF4-FFF2-40B4-BE49-F238E27FC236}">
                    <a16:creationId xmlns:a16="http://schemas.microsoft.com/office/drawing/2014/main" id="{36A2FACE-EA54-2365-DB84-4F93798CA43D}"/>
                  </a:ext>
                </a:extLst>
              </p:cNvPr>
              <p:cNvSpPr/>
              <p:nvPr>
                <p:custDataLst>
                  <p:tags r:id="rId75"/>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1397;p29">
                <a:extLst>
                  <a:ext uri="{FF2B5EF4-FFF2-40B4-BE49-F238E27FC236}">
                    <a16:creationId xmlns:a16="http://schemas.microsoft.com/office/drawing/2014/main" id="{6F1B1F6B-1D55-FFF7-5BE0-92CC758CFF16}"/>
                  </a:ext>
                </a:extLst>
              </p:cNvPr>
              <p:cNvSpPr/>
              <p:nvPr>
                <p:custDataLst>
                  <p:tags r:id="rId76"/>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1398;p29">
                <a:extLst>
                  <a:ext uri="{FF2B5EF4-FFF2-40B4-BE49-F238E27FC236}">
                    <a16:creationId xmlns:a16="http://schemas.microsoft.com/office/drawing/2014/main" id="{BF9C2B9C-FA9A-36DF-76C0-3ED762001103}"/>
                  </a:ext>
                </a:extLst>
              </p:cNvPr>
              <p:cNvSpPr/>
              <p:nvPr>
                <p:custDataLst>
                  <p:tags r:id="rId77"/>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1399;p29">
                <a:extLst>
                  <a:ext uri="{FF2B5EF4-FFF2-40B4-BE49-F238E27FC236}">
                    <a16:creationId xmlns:a16="http://schemas.microsoft.com/office/drawing/2014/main" id="{2E5E1C10-8A45-4CFB-CCDA-76EA1A17F1D5}"/>
                  </a:ext>
                </a:extLst>
              </p:cNvPr>
              <p:cNvSpPr/>
              <p:nvPr>
                <p:custDataLst>
                  <p:tags r:id="rId78"/>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1400;p29">
                <a:extLst>
                  <a:ext uri="{FF2B5EF4-FFF2-40B4-BE49-F238E27FC236}">
                    <a16:creationId xmlns:a16="http://schemas.microsoft.com/office/drawing/2014/main" id="{92885942-9171-C3B4-C85D-9DD89CA70ADC}"/>
                  </a:ext>
                </a:extLst>
              </p:cNvPr>
              <p:cNvSpPr/>
              <p:nvPr>
                <p:custDataLst>
                  <p:tags r:id="rId79"/>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1401;p29">
                <a:extLst>
                  <a:ext uri="{FF2B5EF4-FFF2-40B4-BE49-F238E27FC236}">
                    <a16:creationId xmlns:a16="http://schemas.microsoft.com/office/drawing/2014/main" id="{613633E6-2801-E00A-6A9E-30F86FEEEAA4}"/>
                  </a:ext>
                </a:extLst>
              </p:cNvPr>
              <p:cNvSpPr/>
              <p:nvPr>
                <p:custDataLst>
                  <p:tags r:id="rId80"/>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1402;p29">
                <a:extLst>
                  <a:ext uri="{FF2B5EF4-FFF2-40B4-BE49-F238E27FC236}">
                    <a16:creationId xmlns:a16="http://schemas.microsoft.com/office/drawing/2014/main" id="{EB5DED41-43D3-3042-F6F8-73A6FD96849A}"/>
                  </a:ext>
                </a:extLst>
              </p:cNvPr>
              <p:cNvSpPr/>
              <p:nvPr>
                <p:custDataLst>
                  <p:tags r:id="rId81"/>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1403;p29">
                <a:extLst>
                  <a:ext uri="{FF2B5EF4-FFF2-40B4-BE49-F238E27FC236}">
                    <a16:creationId xmlns:a16="http://schemas.microsoft.com/office/drawing/2014/main" id="{CC9F4304-198C-30CB-EE92-380676E5F5B6}"/>
                  </a:ext>
                </a:extLst>
              </p:cNvPr>
              <p:cNvSpPr/>
              <p:nvPr>
                <p:custDataLst>
                  <p:tags r:id="rId82"/>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1404;p29">
                <a:extLst>
                  <a:ext uri="{FF2B5EF4-FFF2-40B4-BE49-F238E27FC236}">
                    <a16:creationId xmlns:a16="http://schemas.microsoft.com/office/drawing/2014/main" id="{4FC1B55B-BEF2-0D7C-93AB-529BD8EC438F}"/>
                  </a:ext>
                </a:extLst>
              </p:cNvPr>
              <p:cNvSpPr/>
              <p:nvPr>
                <p:custDataLst>
                  <p:tags r:id="rId83"/>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1405;p29">
                <a:extLst>
                  <a:ext uri="{FF2B5EF4-FFF2-40B4-BE49-F238E27FC236}">
                    <a16:creationId xmlns:a16="http://schemas.microsoft.com/office/drawing/2014/main" id="{CBDB514F-6271-09D8-8D14-4276596EA03D}"/>
                  </a:ext>
                </a:extLst>
              </p:cNvPr>
              <p:cNvSpPr/>
              <p:nvPr>
                <p:custDataLst>
                  <p:tags r:id="rId84"/>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1406;p29">
                <a:extLst>
                  <a:ext uri="{FF2B5EF4-FFF2-40B4-BE49-F238E27FC236}">
                    <a16:creationId xmlns:a16="http://schemas.microsoft.com/office/drawing/2014/main" id="{206CF62D-AA38-2804-823E-5CE8F524C963}"/>
                  </a:ext>
                </a:extLst>
              </p:cNvPr>
              <p:cNvSpPr/>
              <p:nvPr>
                <p:custDataLst>
                  <p:tags r:id="rId85"/>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1407;p29">
                <a:extLst>
                  <a:ext uri="{FF2B5EF4-FFF2-40B4-BE49-F238E27FC236}">
                    <a16:creationId xmlns:a16="http://schemas.microsoft.com/office/drawing/2014/main" id="{FD828F91-E2E9-687C-1FEF-36104710650D}"/>
                  </a:ext>
                </a:extLst>
              </p:cNvPr>
              <p:cNvSpPr/>
              <p:nvPr>
                <p:custDataLst>
                  <p:tags r:id="rId86"/>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1408;p29">
                <a:extLst>
                  <a:ext uri="{FF2B5EF4-FFF2-40B4-BE49-F238E27FC236}">
                    <a16:creationId xmlns:a16="http://schemas.microsoft.com/office/drawing/2014/main" id="{1F15F49D-66CB-6B21-6BB3-DC645A0BF882}"/>
                  </a:ext>
                </a:extLst>
              </p:cNvPr>
              <p:cNvSpPr/>
              <p:nvPr>
                <p:custDataLst>
                  <p:tags r:id="rId87"/>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1409;p29">
                <a:extLst>
                  <a:ext uri="{FF2B5EF4-FFF2-40B4-BE49-F238E27FC236}">
                    <a16:creationId xmlns:a16="http://schemas.microsoft.com/office/drawing/2014/main" id="{1AE3B7EF-D831-93C2-8347-88E783390935}"/>
                  </a:ext>
                </a:extLst>
              </p:cNvPr>
              <p:cNvSpPr/>
              <p:nvPr>
                <p:custDataLst>
                  <p:tags r:id="rId88"/>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1383;p29">
              <a:extLst>
                <a:ext uri="{FF2B5EF4-FFF2-40B4-BE49-F238E27FC236}">
                  <a16:creationId xmlns:a16="http://schemas.microsoft.com/office/drawing/2014/main" id="{A65E033F-23DB-5FC8-1402-04B28687D732}"/>
                </a:ext>
              </a:extLst>
            </p:cNvPr>
            <p:cNvGrpSpPr/>
            <p:nvPr/>
          </p:nvGrpSpPr>
          <p:grpSpPr>
            <a:xfrm>
              <a:off x="2370770" y="2857146"/>
              <a:ext cx="416560" cy="429895"/>
              <a:chOff x="2854300" y="1168125"/>
              <a:chExt cx="2904000" cy="2668950"/>
            </a:xfrm>
            <a:solidFill>
              <a:schemeClr val="accent5">
                <a:lumMod val="20000"/>
                <a:lumOff val="80000"/>
              </a:schemeClr>
            </a:solidFill>
          </p:grpSpPr>
          <p:sp>
            <p:nvSpPr>
              <p:cNvPr id="7035" name="Google Shape;1384;p29">
                <a:extLst>
                  <a:ext uri="{FF2B5EF4-FFF2-40B4-BE49-F238E27FC236}">
                    <a16:creationId xmlns:a16="http://schemas.microsoft.com/office/drawing/2014/main" id="{0D7AEC96-6638-7EE2-5900-70A48D17F484}"/>
                  </a:ext>
                </a:extLst>
              </p:cNvPr>
              <p:cNvSpPr/>
              <p:nvPr>
                <p:custDataLst>
                  <p:tags r:id="rId37"/>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1385;p29">
                <a:extLst>
                  <a:ext uri="{FF2B5EF4-FFF2-40B4-BE49-F238E27FC236}">
                    <a16:creationId xmlns:a16="http://schemas.microsoft.com/office/drawing/2014/main" id="{B9C67DF1-C3E0-B16F-DB31-F880A2627378}"/>
                  </a:ext>
                </a:extLst>
              </p:cNvPr>
              <p:cNvSpPr/>
              <p:nvPr>
                <p:custDataLst>
                  <p:tags r:id="rId38"/>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1386;p29">
                <a:extLst>
                  <a:ext uri="{FF2B5EF4-FFF2-40B4-BE49-F238E27FC236}">
                    <a16:creationId xmlns:a16="http://schemas.microsoft.com/office/drawing/2014/main" id="{D7465418-109C-1B1C-1937-3F901E47D16F}"/>
                  </a:ext>
                </a:extLst>
              </p:cNvPr>
              <p:cNvSpPr/>
              <p:nvPr>
                <p:custDataLst>
                  <p:tags r:id="rId39"/>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1387;p29">
                <a:extLst>
                  <a:ext uri="{FF2B5EF4-FFF2-40B4-BE49-F238E27FC236}">
                    <a16:creationId xmlns:a16="http://schemas.microsoft.com/office/drawing/2014/main" id="{2C7005BB-DFAA-4613-2808-405723448DA0}"/>
                  </a:ext>
                </a:extLst>
              </p:cNvPr>
              <p:cNvSpPr/>
              <p:nvPr>
                <p:custDataLst>
                  <p:tags r:id="rId40"/>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1388;p29">
                <a:extLst>
                  <a:ext uri="{FF2B5EF4-FFF2-40B4-BE49-F238E27FC236}">
                    <a16:creationId xmlns:a16="http://schemas.microsoft.com/office/drawing/2014/main" id="{647AE4AB-6B5A-9587-D04F-78AA0DCA3F24}"/>
                  </a:ext>
                </a:extLst>
              </p:cNvPr>
              <p:cNvSpPr/>
              <p:nvPr>
                <p:custDataLst>
                  <p:tags r:id="rId41"/>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1389;p29">
                <a:extLst>
                  <a:ext uri="{FF2B5EF4-FFF2-40B4-BE49-F238E27FC236}">
                    <a16:creationId xmlns:a16="http://schemas.microsoft.com/office/drawing/2014/main" id="{51296C81-8EFD-5848-0D32-89849AE632A2}"/>
                  </a:ext>
                </a:extLst>
              </p:cNvPr>
              <p:cNvSpPr/>
              <p:nvPr>
                <p:custDataLst>
                  <p:tags r:id="rId42"/>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1390;p29">
                <a:extLst>
                  <a:ext uri="{FF2B5EF4-FFF2-40B4-BE49-F238E27FC236}">
                    <a16:creationId xmlns:a16="http://schemas.microsoft.com/office/drawing/2014/main" id="{F2378ECA-1F1D-DD10-ECBF-8D74A718537E}"/>
                  </a:ext>
                </a:extLst>
              </p:cNvPr>
              <p:cNvSpPr/>
              <p:nvPr>
                <p:custDataLst>
                  <p:tags r:id="rId43"/>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1391;p29">
                <a:extLst>
                  <a:ext uri="{FF2B5EF4-FFF2-40B4-BE49-F238E27FC236}">
                    <a16:creationId xmlns:a16="http://schemas.microsoft.com/office/drawing/2014/main" id="{9E29BD37-06E8-6B02-C95E-8DC436FB66FF}"/>
                  </a:ext>
                </a:extLst>
              </p:cNvPr>
              <p:cNvSpPr/>
              <p:nvPr>
                <p:custDataLst>
                  <p:tags r:id="rId44"/>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1392;p29">
                <a:extLst>
                  <a:ext uri="{FF2B5EF4-FFF2-40B4-BE49-F238E27FC236}">
                    <a16:creationId xmlns:a16="http://schemas.microsoft.com/office/drawing/2014/main" id="{57FF1406-4734-B5C3-A50F-8AEB5A1C22BB}"/>
                  </a:ext>
                </a:extLst>
              </p:cNvPr>
              <p:cNvSpPr/>
              <p:nvPr>
                <p:custDataLst>
                  <p:tags r:id="rId45"/>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1393;p29">
                <a:extLst>
                  <a:ext uri="{FF2B5EF4-FFF2-40B4-BE49-F238E27FC236}">
                    <a16:creationId xmlns:a16="http://schemas.microsoft.com/office/drawing/2014/main" id="{420AC63D-3E2D-7BB6-6233-3CAEE58A5A01}"/>
                  </a:ext>
                </a:extLst>
              </p:cNvPr>
              <p:cNvSpPr/>
              <p:nvPr>
                <p:custDataLst>
                  <p:tags r:id="rId46"/>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1394;p29">
                <a:extLst>
                  <a:ext uri="{FF2B5EF4-FFF2-40B4-BE49-F238E27FC236}">
                    <a16:creationId xmlns:a16="http://schemas.microsoft.com/office/drawing/2014/main" id="{874A3FB7-E796-6CAF-ABA1-7C74D343D075}"/>
                  </a:ext>
                </a:extLst>
              </p:cNvPr>
              <p:cNvSpPr/>
              <p:nvPr>
                <p:custDataLst>
                  <p:tags r:id="rId47"/>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1395;p29">
                <a:extLst>
                  <a:ext uri="{FF2B5EF4-FFF2-40B4-BE49-F238E27FC236}">
                    <a16:creationId xmlns:a16="http://schemas.microsoft.com/office/drawing/2014/main" id="{DC529C11-E92B-9357-0DBD-EBFACFD087DE}"/>
                  </a:ext>
                </a:extLst>
              </p:cNvPr>
              <p:cNvSpPr/>
              <p:nvPr>
                <p:custDataLst>
                  <p:tags r:id="rId48"/>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1396;p29">
                <a:extLst>
                  <a:ext uri="{FF2B5EF4-FFF2-40B4-BE49-F238E27FC236}">
                    <a16:creationId xmlns:a16="http://schemas.microsoft.com/office/drawing/2014/main" id="{DB078D9C-4779-7EEC-F2CF-FF8A922303BE}"/>
                  </a:ext>
                </a:extLst>
              </p:cNvPr>
              <p:cNvSpPr/>
              <p:nvPr>
                <p:custDataLst>
                  <p:tags r:id="rId49"/>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1397;p29">
                <a:extLst>
                  <a:ext uri="{FF2B5EF4-FFF2-40B4-BE49-F238E27FC236}">
                    <a16:creationId xmlns:a16="http://schemas.microsoft.com/office/drawing/2014/main" id="{95C86F87-085D-13D7-5360-522807A75715}"/>
                  </a:ext>
                </a:extLst>
              </p:cNvPr>
              <p:cNvSpPr/>
              <p:nvPr>
                <p:custDataLst>
                  <p:tags r:id="rId50"/>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1398;p29">
                <a:extLst>
                  <a:ext uri="{FF2B5EF4-FFF2-40B4-BE49-F238E27FC236}">
                    <a16:creationId xmlns:a16="http://schemas.microsoft.com/office/drawing/2014/main" id="{AED18A26-81DC-DEB2-0B9A-6E2ED653E90E}"/>
                  </a:ext>
                </a:extLst>
              </p:cNvPr>
              <p:cNvSpPr/>
              <p:nvPr>
                <p:custDataLst>
                  <p:tags r:id="rId51"/>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1399;p29">
                <a:extLst>
                  <a:ext uri="{FF2B5EF4-FFF2-40B4-BE49-F238E27FC236}">
                    <a16:creationId xmlns:a16="http://schemas.microsoft.com/office/drawing/2014/main" id="{4D0FF3C8-1569-EDF9-A317-A74F46C017FA}"/>
                  </a:ext>
                </a:extLst>
              </p:cNvPr>
              <p:cNvSpPr/>
              <p:nvPr>
                <p:custDataLst>
                  <p:tags r:id="rId52"/>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1400;p29">
                <a:extLst>
                  <a:ext uri="{FF2B5EF4-FFF2-40B4-BE49-F238E27FC236}">
                    <a16:creationId xmlns:a16="http://schemas.microsoft.com/office/drawing/2014/main" id="{55F74810-00CA-507E-C7D9-BA28649765A8}"/>
                  </a:ext>
                </a:extLst>
              </p:cNvPr>
              <p:cNvSpPr/>
              <p:nvPr>
                <p:custDataLst>
                  <p:tags r:id="rId53"/>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1401;p29">
                <a:extLst>
                  <a:ext uri="{FF2B5EF4-FFF2-40B4-BE49-F238E27FC236}">
                    <a16:creationId xmlns:a16="http://schemas.microsoft.com/office/drawing/2014/main" id="{F11B497E-037C-5A6E-D00C-E691242F41BB}"/>
                  </a:ext>
                </a:extLst>
              </p:cNvPr>
              <p:cNvSpPr/>
              <p:nvPr>
                <p:custDataLst>
                  <p:tags r:id="rId54"/>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1402;p29">
                <a:extLst>
                  <a:ext uri="{FF2B5EF4-FFF2-40B4-BE49-F238E27FC236}">
                    <a16:creationId xmlns:a16="http://schemas.microsoft.com/office/drawing/2014/main" id="{6B49E455-4BAA-9525-71F7-F90CE706C4DE}"/>
                  </a:ext>
                </a:extLst>
              </p:cNvPr>
              <p:cNvSpPr/>
              <p:nvPr>
                <p:custDataLst>
                  <p:tags r:id="rId55"/>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1403;p29">
                <a:extLst>
                  <a:ext uri="{FF2B5EF4-FFF2-40B4-BE49-F238E27FC236}">
                    <a16:creationId xmlns:a16="http://schemas.microsoft.com/office/drawing/2014/main" id="{1B12BDDF-3EBC-7EE0-55E8-59857B0C7AD1}"/>
                  </a:ext>
                </a:extLst>
              </p:cNvPr>
              <p:cNvSpPr/>
              <p:nvPr>
                <p:custDataLst>
                  <p:tags r:id="rId56"/>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1404;p29">
                <a:extLst>
                  <a:ext uri="{FF2B5EF4-FFF2-40B4-BE49-F238E27FC236}">
                    <a16:creationId xmlns:a16="http://schemas.microsoft.com/office/drawing/2014/main" id="{39984DDE-F5F6-BAE9-5E43-4253C0CB3FBA}"/>
                  </a:ext>
                </a:extLst>
              </p:cNvPr>
              <p:cNvSpPr/>
              <p:nvPr>
                <p:custDataLst>
                  <p:tags r:id="rId57"/>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1405;p29">
                <a:extLst>
                  <a:ext uri="{FF2B5EF4-FFF2-40B4-BE49-F238E27FC236}">
                    <a16:creationId xmlns:a16="http://schemas.microsoft.com/office/drawing/2014/main" id="{12155D2E-610C-A60E-1672-8C71E512087E}"/>
                  </a:ext>
                </a:extLst>
              </p:cNvPr>
              <p:cNvSpPr/>
              <p:nvPr>
                <p:custDataLst>
                  <p:tags r:id="rId58"/>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1406;p29">
                <a:extLst>
                  <a:ext uri="{FF2B5EF4-FFF2-40B4-BE49-F238E27FC236}">
                    <a16:creationId xmlns:a16="http://schemas.microsoft.com/office/drawing/2014/main" id="{6CC75CF2-00CE-3A09-85E8-AC4456A4EE57}"/>
                  </a:ext>
                </a:extLst>
              </p:cNvPr>
              <p:cNvSpPr/>
              <p:nvPr>
                <p:custDataLst>
                  <p:tags r:id="rId59"/>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1407;p29">
                <a:extLst>
                  <a:ext uri="{FF2B5EF4-FFF2-40B4-BE49-F238E27FC236}">
                    <a16:creationId xmlns:a16="http://schemas.microsoft.com/office/drawing/2014/main" id="{6BE5FB4A-184D-C5DA-ECFD-AC237B33901A}"/>
                  </a:ext>
                </a:extLst>
              </p:cNvPr>
              <p:cNvSpPr/>
              <p:nvPr>
                <p:custDataLst>
                  <p:tags r:id="rId60"/>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1408;p29">
                <a:extLst>
                  <a:ext uri="{FF2B5EF4-FFF2-40B4-BE49-F238E27FC236}">
                    <a16:creationId xmlns:a16="http://schemas.microsoft.com/office/drawing/2014/main" id="{BC7DE54D-BF3D-5CDC-EA8B-1A8F3077C46A}"/>
                  </a:ext>
                </a:extLst>
              </p:cNvPr>
              <p:cNvSpPr/>
              <p:nvPr>
                <p:custDataLst>
                  <p:tags r:id="rId61"/>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1409;p29">
                <a:extLst>
                  <a:ext uri="{FF2B5EF4-FFF2-40B4-BE49-F238E27FC236}">
                    <a16:creationId xmlns:a16="http://schemas.microsoft.com/office/drawing/2014/main" id="{CDBD0678-C870-0FCB-2D5C-3E64C446BFC9}"/>
                  </a:ext>
                </a:extLst>
              </p:cNvPr>
              <p:cNvSpPr/>
              <p:nvPr>
                <p:custDataLst>
                  <p:tags r:id="rId62"/>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1383;p29">
              <a:extLst>
                <a:ext uri="{FF2B5EF4-FFF2-40B4-BE49-F238E27FC236}">
                  <a16:creationId xmlns:a16="http://schemas.microsoft.com/office/drawing/2014/main" id="{EC866E07-3C26-C079-82BD-4E183E5BF2CA}"/>
                </a:ext>
              </a:extLst>
            </p:cNvPr>
            <p:cNvGrpSpPr/>
            <p:nvPr/>
          </p:nvGrpSpPr>
          <p:grpSpPr>
            <a:xfrm>
              <a:off x="3610363" y="2857146"/>
              <a:ext cx="416560" cy="429895"/>
              <a:chOff x="2854300" y="1168125"/>
              <a:chExt cx="2904000" cy="2668950"/>
            </a:xfrm>
            <a:solidFill>
              <a:schemeClr val="accent5">
                <a:lumMod val="60000"/>
                <a:lumOff val="40000"/>
              </a:schemeClr>
            </a:solidFill>
          </p:grpSpPr>
          <p:sp>
            <p:nvSpPr>
              <p:cNvPr id="4822" name="Google Shape;1384;p29">
                <a:extLst>
                  <a:ext uri="{FF2B5EF4-FFF2-40B4-BE49-F238E27FC236}">
                    <a16:creationId xmlns:a16="http://schemas.microsoft.com/office/drawing/2014/main" id="{3130F384-533A-0484-E19F-B85F865884D5}"/>
                  </a:ext>
                </a:extLst>
              </p:cNvPr>
              <p:cNvSpPr/>
              <p:nvPr>
                <p:custDataLst>
                  <p:tags r:id="rId11"/>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1385;p29">
                <a:extLst>
                  <a:ext uri="{FF2B5EF4-FFF2-40B4-BE49-F238E27FC236}">
                    <a16:creationId xmlns:a16="http://schemas.microsoft.com/office/drawing/2014/main" id="{3FCBF7EB-E902-6AF5-ACFA-60594527F22C}"/>
                  </a:ext>
                </a:extLst>
              </p:cNvPr>
              <p:cNvSpPr/>
              <p:nvPr>
                <p:custDataLst>
                  <p:tags r:id="rId12"/>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1386;p29">
                <a:extLst>
                  <a:ext uri="{FF2B5EF4-FFF2-40B4-BE49-F238E27FC236}">
                    <a16:creationId xmlns:a16="http://schemas.microsoft.com/office/drawing/2014/main" id="{C7CEEF86-EFD9-08F5-AD19-55B10C3A9997}"/>
                  </a:ext>
                </a:extLst>
              </p:cNvPr>
              <p:cNvSpPr/>
              <p:nvPr>
                <p:custDataLst>
                  <p:tags r:id="rId13"/>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1387;p29">
                <a:extLst>
                  <a:ext uri="{FF2B5EF4-FFF2-40B4-BE49-F238E27FC236}">
                    <a16:creationId xmlns:a16="http://schemas.microsoft.com/office/drawing/2014/main" id="{FB69B4EB-F9B6-C5A5-A618-0DCF7C935039}"/>
                  </a:ext>
                </a:extLst>
              </p:cNvPr>
              <p:cNvSpPr/>
              <p:nvPr>
                <p:custDataLst>
                  <p:tags r:id="rId14"/>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1388;p29">
                <a:extLst>
                  <a:ext uri="{FF2B5EF4-FFF2-40B4-BE49-F238E27FC236}">
                    <a16:creationId xmlns:a16="http://schemas.microsoft.com/office/drawing/2014/main" id="{0EF1995A-E3DE-47E2-EE11-98967B74CF9E}"/>
                  </a:ext>
                </a:extLst>
              </p:cNvPr>
              <p:cNvSpPr/>
              <p:nvPr>
                <p:custDataLst>
                  <p:tags r:id="rId15"/>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1389;p29">
                <a:extLst>
                  <a:ext uri="{FF2B5EF4-FFF2-40B4-BE49-F238E27FC236}">
                    <a16:creationId xmlns:a16="http://schemas.microsoft.com/office/drawing/2014/main" id="{6E97C15F-7FB1-9C19-3E26-88A372886575}"/>
                  </a:ext>
                </a:extLst>
              </p:cNvPr>
              <p:cNvSpPr/>
              <p:nvPr>
                <p:custDataLst>
                  <p:tags r:id="rId16"/>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1390;p29">
                <a:extLst>
                  <a:ext uri="{FF2B5EF4-FFF2-40B4-BE49-F238E27FC236}">
                    <a16:creationId xmlns:a16="http://schemas.microsoft.com/office/drawing/2014/main" id="{96622BF3-FB34-CE30-F5E4-CBE7A4DEBDB1}"/>
                  </a:ext>
                </a:extLst>
              </p:cNvPr>
              <p:cNvSpPr/>
              <p:nvPr>
                <p:custDataLst>
                  <p:tags r:id="rId17"/>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1391;p29">
                <a:extLst>
                  <a:ext uri="{FF2B5EF4-FFF2-40B4-BE49-F238E27FC236}">
                    <a16:creationId xmlns:a16="http://schemas.microsoft.com/office/drawing/2014/main" id="{6689B54B-2CAC-D3DB-69AC-767E889159C2}"/>
                  </a:ext>
                </a:extLst>
              </p:cNvPr>
              <p:cNvSpPr/>
              <p:nvPr>
                <p:custDataLst>
                  <p:tags r:id="rId18"/>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1392;p29">
                <a:extLst>
                  <a:ext uri="{FF2B5EF4-FFF2-40B4-BE49-F238E27FC236}">
                    <a16:creationId xmlns:a16="http://schemas.microsoft.com/office/drawing/2014/main" id="{0109483D-D03D-7B48-A932-6B19CFDCA4B1}"/>
                  </a:ext>
                </a:extLst>
              </p:cNvPr>
              <p:cNvSpPr/>
              <p:nvPr>
                <p:custDataLst>
                  <p:tags r:id="rId19"/>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1393;p29">
                <a:extLst>
                  <a:ext uri="{FF2B5EF4-FFF2-40B4-BE49-F238E27FC236}">
                    <a16:creationId xmlns:a16="http://schemas.microsoft.com/office/drawing/2014/main" id="{8DE67ADB-F61D-4B6B-ED31-66FD09C09666}"/>
                  </a:ext>
                </a:extLst>
              </p:cNvPr>
              <p:cNvSpPr/>
              <p:nvPr>
                <p:custDataLst>
                  <p:tags r:id="rId20"/>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1394;p29">
                <a:extLst>
                  <a:ext uri="{FF2B5EF4-FFF2-40B4-BE49-F238E27FC236}">
                    <a16:creationId xmlns:a16="http://schemas.microsoft.com/office/drawing/2014/main" id="{5866A4E9-6673-39FC-0111-D64D667F8FF0}"/>
                  </a:ext>
                </a:extLst>
              </p:cNvPr>
              <p:cNvSpPr/>
              <p:nvPr>
                <p:custDataLst>
                  <p:tags r:id="rId21"/>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1395;p29">
                <a:extLst>
                  <a:ext uri="{FF2B5EF4-FFF2-40B4-BE49-F238E27FC236}">
                    <a16:creationId xmlns:a16="http://schemas.microsoft.com/office/drawing/2014/main" id="{7D698C2E-BF0D-CB71-ED53-6A5A3B9CEC89}"/>
                  </a:ext>
                </a:extLst>
              </p:cNvPr>
              <p:cNvSpPr/>
              <p:nvPr>
                <p:custDataLst>
                  <p:tags r:id="rId22"/>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1396;p29">
                <a:extLst>
                  <a:ext uri="{FF2B5EF4-FFF2-40B4-BE49-F238E27FC236}">
                    <a16:creationId xmlns:a16="http://schemas.microsoft.com/office/drawing/2014/main" id="{5763B60C-6882-D2C9-8A44-4C8B40D84571}"/>
                  </a:ext>
                </a:extLst>
              </p:cNvPr>
              <p:cNvSpPr/>
              <p:nvPr>
                <p:custDataLst>
                  <p:tags r:id="rId23"/>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1397;p29">
                <a:extLst>
                  <a:ext uri="{FF2B5EF4-FFF2-40B4-BE49-F238E27FC236}">
                    <a16:creationId xmlns:a16="http://schemas.microsoft.com/office/drawing/2014/main" id="{A1CDF3A9-31AA-5C13-6FEB-88FC516F730F}"/>
                  </a:ext>
                </a:extLst>
              </p:cNvPr>
              <p:cNvSpPr/>
              <p:nvPr>
                <p:custDataLst>
                  <p:tags r:id="rId24"/>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1398;p29">
                <a:extLst>
                  <a:ext uri="{FF2B5EF4-FFF2-40B4-BE49-F238E27FC236}">
                    <a16:creationId xmlns:a16="http://schemas.microsoft.com/office/drawing/2014/main" id="{03839A9D-399A-B7D5-8A4B-F950B5E16A88}"/>
                  </a:ext>
                </a:extLst>
              </p:cNvPr>
              <p:cNvSpPr/>
              <p:nvPr>
                <p:custDataLst>
                  <p:tags r:id="rId25"/>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1399;p29">
                <a:extLst>
                  <a:ext uri="{FF2B5EF4-FFF2-40B4-BE49-F238E27FC236}">
                    <a16:creationId xmlns:a16="http://schemas.microsoft.com/office/drawing/2014/main" id="{B1DF9303-6491-DB7D-0D00-6497D7E93223}"/>
                  </a:ext>
                </a:extLst>
              </p:cNvPr>
              <p:cNvSpPr/>
              <p:nvPr>
                <p:custDataLst>
                  <p:tags r:id="rId26"/>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1400;p29">
                <a:extLst>
                  <a:ext uri="{FF2B5EF4-FFF2-40B4-BE49-F238E27FC236}">
                    <a16:creationId xmlns:a16="http://schemas.microsoft.com/office/drawing/2014/main" id="{F3A72820-726C-A611-0308-B868C497D487}"/>
                  </a:ext>
                </a:extLst>
              </p:cNvPr>
              <p:cNvSpPr/>
              <p:nvPr>
                <p:custDataLst>
                  <p:tags r:id="rId27"/>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1401;p29">
                <a:extLst>
                  <a:ext uri="{FF2B5EF4-FFF2-40B4-BE49-F238E27FC236}">
                    <a16:creationId xmlns:a16="http://schemas.microsoft.com/office/drawing/2014/main" id="{93137617-97DF-70A3-0439-6FA4095EBE68}"/>
                  </a:ext>
                </a:extLst>
              </p:cNvPr>
              <p:cNvSpPr/>
              <p:nvPr>
                <p:custDataLst>
                  <p:tags r:id="rId28"/>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1402;p29">
                <a:extLst>
                  <a:ext uri="{FF2B5EF4-FFF2-40B4-BE49-F238E27FC236}">
                    <a16:creationId xmlns:a16="http://schemas.microsoft.com/office/drawing/2014/main" id="{4D1E0B35-4D5F-20C9-5BF0-2E11EA01CEF1}"/>
                  </a:ext>
                </a:extLst>
              </p:cNvPr>
              <p:cNvSpPr/>
              <p:nvPr>
                <p:custDataLst>
                  <p:tags r:id="rId29"/>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1403;p29">
                <a:extLst>
                  <a:ext uri="{FF2B5EF4-FFF2-40B4-BE49-F238E27FC236}">
                    <a16:creationId xmlns:a16="http://schemas.microsoft.com/office/drawing/2014/main" id="{A28E9B9A-6D0E-24BE-A9E2-B18746BF1738}"/>
                  </a:ext>
                </a:extLst>
              </p:cNvPr>
              <p:cNvSpPr/>
              <p:nvPr>
                <p:custDataLst>
                  <p:tags r:id="rId30"/>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1404;p29">
                <a:extLst>
                  <a:ext uri="{FF2B5EF4-FFF2-40B4-BE49-F238E27FC236}">
                    <a16:creationId xmlns:a16="http://schemas.microsoft.com/office/drawing/2014/main" id="{CD691A4A-F4EE-CF7A-B0F6-44E512A51089}"/>
                  </a:ext>
                </a:extLst>
              </p:cNvPr>
              <p:cNvSpPr/>
              <p:nvPr>
                <p:custDataLst>
                  <p:tags r:id="rId31"/>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1405;p29">
                <a:extLst>
                  <a:ext uri="{FF2B5EF4-FFF2-40B4-BE49-F238E27FC236}">
                    <a16:creationId xmlns:a16="http://schemas.microsoft.com/office/drawing/2014/main" id="{1612F45A-56A4-0DC4-63FD-D01B1F380768}"/>
                  </a:ext>
                </a:extLst>
              </p:cNvPr>
              <p:cNvSpPr/>
              <p:nvPr>
                <p:custDataLst>
                  <p:tags r:id="rId32"/>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1406;p29">
                <a:extLst>
                  <a:ext uri="{FF2B5EF4-FFF2-40B4-BE49-F238E27FC236}">
                    <a16:creationId xmlns:a16="http://schemas.microsoft.com/office/drawing/2014/main" id="{DC0A477E-226C-C0AB-3768-93802C505F4B}"/>
                  </a:ext>
                </a:extLst>
              </p:cNvPr>
              <p:cNvSpPr/>
              <p:nvPr>
                <p:custDataLst>
                  <p:tags r:id="rId33"/>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1407;p29">
                <a:extLst>
                  <a:ext uri="{FF2B5EF4-FFF2-40B4-BE49-F238E27FC236}">
                    <a16:creationId xmlns:a16="http://schemas.microsoft.com/office/drawing/2014/main" id="{AFFFE495-7C27-BECF-75BC-5ECE602F3B29}"/>
                  </a:ext>
                </a:extLst>
              </p:cNvPr>
              <p:cNvSpPr/>
              <p:nvPr>
                <p:custDataLst>
                  <p:tags r:id="rId34"/>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1408;p29">
                <a:extLst>
                  <a:ext uri="{FF2B5EF4-FFF2-40B4-BE49-F238E27FC236}">
                    <a16:creationId xmlns:a16="http://schemas.microsoft.com/office/drawing/2014/main" id="{41D76F04-5FF4-F601-CBC0-8846DD9D9154}"/>
                  </a:ext>
                </a:extLst>
              </p:cNvPr>
              <p:cNvSpPr/>
              <p:nvPr>
                <p:custDataLst>
                  <p:tags r:id="rId35"/>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1409;p29">
                <a:extLst>
                  <a:ext uri="{FF2B5EF4-FFF2-40B4-BE49-F238E27FC236}">
                    <a16:creationId xmlns:a16="http://schemas.microsoft.com/office/drawing/2014/main" id="{84626618-A879-6EB9-5F65-8257A8F3CBD9}"/>
                  </a:ext>
                </a:extLst>
              </p:cNvPr>
              <p:cNvSpPr/>
              <p:nvPr>
                <p:custDataLst>
                  <p:tags r:id="rId36"/>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8" name="文本框 4847">
              <a:extLst>
                <a:ext uri="{FF2B5EF4-FFF2-40B4-BE49-F238E27FC236}">
                  <a16:creationId xmlns:a16="http://schemas.microsoft.com/office/drawing/2014/main" id="{2D0C3E85-CCCE-69D8-301C-A9B50E51E813}"/>
                </a:ext>
              </a:extLst>
            </p:cNvPr>
            <p:cNvSpPr txBox="1"/>
            <p:nvPr/>
          </p:nvSpPr>
          <p:spPr>
            <a:xfrm>
              <a:off x="728069" y="3323685"/>
              <a:ext cx="885246" cy="304432"/>
            </a:xfrm>
            <a:prstGeom prst="rect">
              <a:avLst/>
            </a:prstGeom>
            <a:noFill/>
          </p:spPr>
          <p:txBody>
            <a:bodyPr wrap="none" rtlCol="0" anchor="t">
              <a:noAutofit/>
            </a:bodyPr>
            <a:lstStyle/>
            <a:p>
              <a:pPr algn="ctr"/>
              <a:r>
                <a:rPr lang="zh-CN" altLang="en-US" sz="900" dirty="0"/>
                <a:t>拉普拉斯核卷积</a:t>
              </a:r>
              <a:endParaRPr lang="zh-CN" altLang="en-US" sz="700" i="1" dirty="0">
                <a:latin typeface="Cambria Math" panose="02040503050406030204" charset="0"/>
                <a:cs typeface="Cambria Math" panose="02040503050406030204" charset="0"/>
              </a:endParaRPr>
            </a:p>
          </p:txBody>
        </p:sp>
        <mc:AlternateContent xmlns:mc="http://schemas.openxmlformats.org/markup-compatibility/2006" xmlns:a14="http://schemas.microsoft.com/office/drawing/2010/main">
          <mc:Choice Requires="a14">
            <p:sp>
              <p:nvSpPr>
                <p:cNvPr id="4849" name="文本框 4848">
                  <a:extLst>
                    <a:ext uri="{FF2B5EF4-FFF2-40B4-BE49-F238E27FC236}">
                      <a16:creationId xmlns:a16="http://schemas.microsoft.com/office/drawing/2014/main" id="{51991378-2E9F-6B94-891F-473EA0CCEE51}"/>
                    </a:ext>
                  </a:extLst>
                </p:cNvPr>
                <p:cNvSpPr txBox="1"/>
                <p:nvPr/>
              </p:nvSpPr>
              <p:spPr>
                <a:xfrm>
                  <a:off x="2142425" y="3318456"/>
                  <a:ext cx="885246" cy="304432"/>
                </a:xfrm>
                <a:prstGeom prst="rect">
                  <a:avLst/>
                </a:prstGeom>
                <a:noFill/>
              </p:spPr>
              <p:txBody>
                <a:bodyPr wrap="none" rtlCol="0" anchor="t">
                  <a:noAutofit/>
                </a:bodyPr>
                <a:lstStyle/>
                <a:p>
                  <a:pPr algn="ctr"/>
                  <a14:m>
                    <m:oMath xmlns:m="http://schemas.openxmlformats.org/officeDocument/2006/math">
                      <m:sSub>
                        <m:sSubPr>
                          <m:ctrlPr>
                            <a:rPr lang="en-US" altLang="zh-CN" sz="900" i="1" dirty="0" smtClean="0">
                              <a:latin typeface="Cambria Math" panose="02040503050406030204" pitchFamily="18" charset="0"/>
                            </a:rPr>
                          </m:ctrlPr>
                        </m:sSubPr>
                        <m:e>
                          <m:r>
                            <a:rPr lang="en-US" altLang="zh-CN" sz="900" i="1" dirty="0">
                              <a:latin typeface="Cambria Math" panose="02040503050406030204" pitchFamily="18" charset="0"/>
                            </a:rPr>
                            <m:t>𝑆𝑜𝑏𝑒𝑙</m:t>
                          </m:r>
                        </m:e>
                        <m:sub>
                          <m:r>
                            <m:rPr>
                              <m:sty m:val="p"/>
                            </m:rPr>
                            <a:rPr lang="en-US" altLang="zh-CN" sz="900" i="1" dirty="0">
                              <a:latin typeface="Cambria Math" panose="02040503050406030204" pitchFamily="18" charset="0"/>
                            </a:rPr>
                            <m:t>x</m:t>
                          </m:r>
                        </m:sub>
                      </m:sSub>
                    </m:oMath>
                  </a14:m>
                  <a:r>
                    <a:rPr lang="zh-CN" altLang="en-US" sz="900" dirty="0"/>
                    <a:t>核卷积</a:t>
                  </a:r>
                  <a:endParaRPr lang="zh-CN" altLang="en-US" sz="700" i="1" dirty="0">
                    <a:latin typeface="Cambria Math" panose="02040503050406030204" charset="0"/>
                    <a:cs typeface="Cambria Math" panose="02040503050406030204" charset="0"/>
                  </a:endParaRPr>
                </a:p>
              </p:txBody>
            </p:sp>
          </mc:Choice>
          <mc:Fallback xmlns="">
            <p:sp>
              <p:nvSpPr>
                <p:cNvPr id="4849" name="文本框 4848">
                  <a:extLst>
                    <a:ext uri="{FF2B5EF4-FFF2-40B4-BE49-F238E27FC236}">
                      <a16:creationId xmlns:a16="http://schemas.microsoft.com/office/drawing/2014/main" id="{51991378-2E9F-6B94-891F-473EA0CCEE51}"/>
                    </a:ext>
                  </a:extLst>
                </p:cNvPr>
                <p:cNvSpPr txBox="1">
                  <a:spLocks noRot="1" noChangeAspect="1" noMove="1" noResize="1" noEditPoints="1" noAdjustHandles="1" noChangeArrowheads="1" noChangeShapeType="1" noTextEdit="1"/>
                </p:cNvSpPr>
                <p:nvPr/>
              </p:nvSpPr>
              <p:spPr>
                <a:xfrm>
                  <a:off x="2142425" y="3318456"/>
                  <a:ext cx="885246" cy="304432"/>
                </a:xfrm>
                <a:prstGeom prst="rect">
                  <a:avLst/>
                </a:prstGeom>
                <a:blipFill>
                  <a:blip r:embed="rId2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0" name="文本框 4849">
                  <a:extLst>
                    <a:ext uri="{FF2B5EF4-FFF2-40B4-BE49-F238E27FC236}">
                      <a16:creationId xmlns:a16="http://schemas.microsoft.com/office/drawing/2014/main" id="{43BF7889-F61D-C751-985D-ABB522B58442}"/>
                    </a:ext>
                  </a:extLst>
                </p:cNvPr>
                <p:cNvSpPr txBox="1"/>
                <p:nvPr/>
              </p:nvSpPr>
              <p:spPr>
                <a:xfrm>
                  <a:off x="3359058" y="3313534"/>
                  <a:ext cx="885246" cy="304432"/>
                </a:xfrm>
                <a:prstGeom prst="rect">
                  <a:avLst/>
                </a:prstGeom>
                <a:noFill/>
              </p:spPr>
              <p:txBody>
                <a:bodyPr wrap="none" rtlCol="0" anchor="t">
                  <a:noAutofit/>
                </a:bodyPr>
                <a:lstStyle/>
                <a:p>
                  <a:pPr algn="ctr"/>
                  <a14:m>
                    <m:oMath xmlns:m="http://schemas.openxmlformats.org/officeDocument/2006/math">
                      <m:sSub>
                        <m:sSubPr>
                          <m:ctrlPr>
                            <a:rPr lang="en-US" altLang="zh-CN" sz="900" i="1" dirty="0" smtClean="0">
                              <a:latin typeface="Cambria Math" panose="02040503050406030204" pitchFamily="18" charset="0"/>
                            </a:rPr>
                          </m:ctrlPr>
                        </m:sSubPr>
                        <m:e>
                          <m:r>
                            <a:rPr lang="en-US" altLang="zh-CN" sz="900" i="1" dirty="0">
                              <a:latin typeface="Cambria Math" panose="02040503050406030204" pitchFamily="18" charset="0"/>
                            </a:rPr>
                            <m:t>𝑆𝑜𝑏𝑒𝑙</m:t>
                          </m:r>
                        </m:e>
                        <m:sub>
                          <m:r>
                            <m:rPr>
                              <m:sty m:val="p"/>
                            </m:rPr>
                            <a:rPr lang="en-US" altLang="zh-CN" sz="900" i="1" dirty="0">
                              <a:latin typeface="Cambria Math" panose="02040503050406030204" pitchFamily="18" charset="0"/>
                            </a:rPr>
                            <m:t>y</m:t>
                          </m:r>
                        </m:sub>
                      </m:sSub>
                    </m:oMath>
                  </a14:m>
                  <a:r>
                    <a:rPr lang="zh-CN" altLang="en-US" sz="900" dirty="0"/>
                    <a:t>核卷积</a:t>
                  </a:r>
                  <a:endParaRPr lang="zh-CN" altLang="en-US" sz="700" i="1" dirty="0">
                    <a:latin typeface="Cambria Math" panose="02040503050406030204" charset="0"/>
                    <a:cs typeface="Cambria Math" panose="02040503050406030204" charset="0"/>
                  </a:endParaRPr>
                </a:p>
              </p:txBody>
            </p:sp>
          </mc:Choice>
          <mc:Fallback xmlns="">
            <p:sp>
              <p:nvSpPr>
                <p:cNvPr id="4850" name="文本框 4849">
                  <a:extLst>
                    <a:ext uri="{FF2B5EF4-FFF2-40B4-BE49-F238E27FC236}">
                      <a16:creationId xmlns:a16="http://schemas.microsoft.com/office/drawing/2014/main" id="{43BF7889-F61D-C751-985D-ABB522B58442}"/>
                    </a:ext>
                  </a:extLst>
                </p:cNvPr>
                <p:cNvSpPr txBox="1">
                  <a:spLocks noRot="1" noChangeAspect="1" noMove="1" noResize="1" noEditPoints="1" noAdjustHandles="1" noChangeArrowheads="1" noChangeShapeType="1" noTextEdit="1"/>
                </p:cNvSpPr>
                <p:nvPr/>
              </p:nvSpPr>
              <p:spPr>
                <a:xfrm>
                  <a:off x="3359058" y="3313534"/>
                  <a:ext cx="885246" cy="304432"/>
                </a:xfrm>
                <a:prstGeom prst="rect">
                  <a:avLst/>
                </a:prstGeom>
                <a:blipFill>
                  <a:blip r:embed="rId251"/>
                  <a:stretch>
                    <a:fillRect/>
                  </a:stretch>
                </a:blipFill>
              </p:spPr>
              <p:txBody>
                <a:bodyPr/>
                <a:lstStyle/>
                <a:p>
                  <a:r>
                    <a:rPr lang="zh-CN" altLang="en-US">
                      <a:noFill/>
                    </a:rPr>
                    <a:t> </a:t>
                  </a:r>
                </a:p>
              </p:txBody>
            </p:sp>
          </mc:Fallback>
        </mc:AlternateContent>
        <p:sp>
          <p:nvSpPr>
            <p:cNvPr id="4851" name="流程图: 接点 4850">
              <a:extLst>
                <a:ext uri="{FF2B5EF4-FFF2-40B4-BE49-F238E27FC236}">
                  <a16:creationId xmlns:a16="http://schemas.microsoft.com/office/drawing/2014/main" id="{92DCF5CE-19BD-7F42-7D0F-3755B4B5D0CA}"/>
                </a:ext>
              </a:extLst>
            </p:cNvPr>
            <p:cNvSpPr/>
            <p:nvPr/>
          </p:nvSpPr>
          <p:spPr>
            <a:xfrm>
              <a:off x="4709883" y="1283107"/>
              <a:ext cx="219075" cy="176748"/>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a:t>
              </a:r>
              <a:endParaRPr lang="zh-CN" altLang="en-US" sz="1100" dirty="0">
                <a:solidFill>
                  <a:schemeClr val="tx1"/>
                </a:solidFill>
              </a:endParaRPr>
            </a:p>
          </p:txBody>
        </p:sp>
        <p:cxnSp>
          <p:nvCxnSpPr>
            <p:cNvPr id="4853" name="直接箭头连接符 4852">
              <a:extLst>
                <a:ext uri="{FF2B5EF4-FFF2-40B4-BE49-F238E27FC236}">
                  <a16:creationId xmlns:a16="http://schemas.microsoft.com/office/drawing/2014/main" id="{6B2E3F6A-119D-8F0F-2614-316B0B20B9CD}"/>
                </a:ext>
              </a:extLst>
            </p:cNvPr>
            <p:cNvCxnSpPr>
              <a:stCxn id="104" idx="0"/>
              <a:endCxn id="4851" idx="2"/>
            </p:cNvCxnSpPr>
            <p:nvPr/>
          </p:nvCxnSpPr>
          <p:spPr>
            <a:xfrm flipV="1">
              <a:off x="4563990" y="1371481"/>
              <a:ext cx="145893" cy="18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55" name="直接箭头连接符 4854">
              <a:extLst>
                <a:ext uri="{FF2B5EF4-FFF2-40B4-BE49-F238E27FC236}">
                  <a16:creationId xmlns:a16="http://schemas.microsoft.com/office/drawing/2014/main" id="{F525B757-429B-B80E-5D7D-16EC1ACD46D6}"/>
                </a:ext>
              </a:extLst>
            </p:cNvPr>
            <p:cNvCxnSpPr/>
            <p:nvPr/>
          </p:nvCxnSpPr>
          <p:spPr>
            <a:xfrm flipV="1">
              <a:off x="4937992" y="1363469"/>
              <a:ext cx="145893" cy="18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56" name="文本框 4855">
                  <a:extLst>
                    <a:ext uri="{FF2B5EF4-FFF2-40B4-BE49-F238E27FC236}">
                      <a16:creationId xmlns:a16="http://schemas.microsoft.com/office/drawing/2014/main" id="{7EC70862-AC9F-C75F-9A6B-194E2221FC67}"/>
                    </a:ext>
                  </a:extLst>
                </p:cNvPr>
                <p:cNvSpPr txBox="1"/>
                <p:nvPr/>
              </p:nvSpPr>
              <p:spPr>
                <a:xfrm>
                  <a:off x="2748218" y="595978"/>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m:rPr>
                            <m:sty m:val="p"/>
                          </m:rPr>
                          <a:rPr lang="en-US" altLang="zh-CN" sz="900" i="1">
                            <a:latin typeface="Cambria Math" panose="02040503050406030204" pitchFamily="18" charset="0"/>
                          </a:rPr>
                          <m:t>L</m:t>
                        </m:r>
                      </m:oMath>
                    </m:oMathPara>
                  </a14:m>
                  <a:endParaRPr lang="zh-CN" altLang="en-US" sz="900" i="1" dirty="0">
                    <a:latin typeface="Cambria Math" panose="02040503050406030204" charset="0"/>
                    <a:cs typeface="Cambria Math" panose="02040503050406030204" charset="0"/>
                  </a:endParaRPr>
                </a:p>
              </p:txBody>
            </p:sp>
          </mc:Choice>
          <mc:Fallback xmlns="">
            <p:sp>
              <p:nvSpPr>
                <p:cNvPr id="4856" name="文本框 4855">
                  <a:extLst>
                    <a:ext uri="{FF2B5EF4-FFF2-40B4-BE49-F238E27FC236}">
                      <a16:creationId xmlns:a16="http://schemas.microsoft.com/office/drawing/2014/main" id="{7EC70862-AC9F-C75F-9A6B-194E2221FC67}"/>
                    </a:ext>
                  </a:extLst>
                </p:cNvPr>
                <p:cNvSpPr txBox="1">
                  <a:spLocks noRot="1" noChangeAspect="1" noMove="1" noResize="1" noEditPoints="1" noAdjustHandles="1" noChangeArrowheads="1" noChangeShapeType="1" noTextEdit="1"/>
                </p:cNvSpPr>
                <p:nvPr/>
              </p:nvSpPr>
              <p:spPr>
                <a:xfrm>
                  <a:off x="2748218" y="595978"/>
                  <a:ext cx="452185" cy="211669"/>
                </a:xfrm>
                <a:prstGeom prst="rect">
                  <a:avLst/>
                </a:prstGeom>
                <a:blipFill>
                  <a:blip r:embed="rId25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8" name="文本框 4857">
                  <a:extLst>
                    <a:ext uri="{FF2B5EF4-FFF2-40B4-BE49-F238E27FC236}">
                      <a16:creationId xmlns:a16="http://schemas.microsoft.com/office/drawing/2014/main" id="{BAFE2EEF-8139-9AD6-805F-95FFDF013534}"/>
                    </a:ext>
                  </a:extLst>
                </p:cNvPr>
                <p:cNvSpPr txBox="1"/>
                <p:nvPr/>
              </p:nvSpPr>
              <p:spPr>
                <a:xfrm>
                  <a:off x="5893291" y="656413"/>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900" i="1" smtClean="0">
                                <a:latin typeface="Cambria Math" panose="02040503050406030204" pitchFamily="18" charset="0"/>
                              </a:rPr>
                            </m:ctrlPr>
                          </m:sSubPr>
                          <m:e>
                            <m:r>
                              <a:rPr lang="en-US" altLang="zh-CN" sz="900" b="0" i="1" smtClean="0">
                                <a:latin typeface="Cambria Math" panose="02040503050406030204" pitchFamily="18" charset="0"/>
                              </a:rPr>
                              <m:t>𝐹</m:t>
                            </m:r>
                          </m:e>
                          <m:sub>
                            <m:r>
                              <m:rPr>
                                <m:sty m:val="p"/>
                              </m:rPr>
                              <a:rPr lang="en-US" altLang="zh-CN" sz="900" i="1">
                                <a:latin typeface="Cambria Math" panose="02040503050406030204" pitchFamily="18" charset="0"/>
                              </a:rPr>
                              <m:t>i</m:t>
                            </m:r>
                          </m:sub>
                        </m:sSub>
                      </m:oMath>
                    </m:oMathPara>
                  </a14:m>
                  <a:endParaRPr lang="zh-CN" altLang="en-US" sz="900" i="1" dirty="0">
                    <a:latin typeface="Cambria Math" panose="02040503050406030204" charset="0"/>
                    <a:cs typeface="Cambria Math" panose="02040503050406030204" charset="0"/>
                  </a:endParaRPr>
                </a:p>
              </p:txBody>
            </p:sp>
          </mc:Choice>
          <mc:Fallback xmlns="">
            <p:sp>
              <p:nvSpPr>
                <p:cNvPr id="4858" name="文本框 4857">
                  <a:extLst>
                    <a:ext uri="{FF2B5EF4-FFF2-40B4-BE49-F238E27FC236}">
                      <a16:creationId xmlns:a16="http://schemas.microsoft.com/office/drawing/2014/main" id="{BAFE2EEF-8139-9AD6-805F-95FFDF013534}"/>
                    </a:ext>
                  </a:extLst>
                </p:cNvPr>
                <p:cNvSpPr txBox="1">
                  <a:spLocks noRot="1" noChangeAspect="1" noMove="1" noResize="1" noEditPoints="1" noAdjustHandles="1" noChangeArrowheads="1" noChangeShapeType="1" noTextEdit="1"/>
                </p:cNvSpPr>
                <p:nvPr/>
              </p:nvSpPr>
              <p:spPr>
                <a:xfrm>
                  <a:off x="5893291" y="656413"/>
                  <a:ext cx="452185" cy="211669"/>
                </a:xfrm>
                <a:prstGeom prst="rect">
                  <a:avLst/>
                </a:prstGeom>
                <a:blipFill>
                  <a:blip r:embed="rId253"/>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9" name="文本框 4858">
                  <a:extLst>
                    <a:ext uri="{FF2B5EF4-FFF2-40B4-BE49-F238E27FC236}">
                      <a16:creationId xmlns:a16="http://schemas.microsoft.com/office/drawing/2014/main" id="{73D354EC-B2DA-5270-CAA0-36D93B8A9080}"/>
                    </a:ext>
                  </a:extLst>
                </p:cNvPr>
                <p:cNvSpPr txBox="1"/>
                <p:nvPr/>
              </p:nvSpPr>
              <p:spPr>
                <a:xfrm>
                  <a:off x="5630801" y="1140190"/>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900" i="1" smtClean="0">
                                <a:latin typeface="Cambria Math" panose="02040503050406030204" pitchFamily="18" charset="0"/>
                              </a:rPr>
                            </m:ctrlPr>
                          </m:sSubPr>
                          <m:e>
                            <m:r>
                              <a:rPr lang="en-US" altLang="zh-CN" sz="900" b="0" i="1" smtClean="0">
                                <a:latin typeface="Cambria Math" panose="02040503050406030204" pitchFamily="18" charset="0"/>
                              </a:rPr>
                              <m:t>𝑊</m:t>
                            </m:r>
                          </m:e>
                          <m:sub>
                            <m:r>
                              <m:rPr>
                                <m:sty m:val="p"/>
                              </m:rPr>
                              <a:rPr lang="en-US" altLang="zh-CN" sz="900" i="1">
                                <a:latin typeface="Cambria Math" panose="02040503050406030204" pitchFamily="18" charset="0"/>
                              </a:rPr>
                              <m:t>i</m:t>
                            </m:r>
                          </m:sub>
                        </m:sSub>
                      </m:oMath>
                    </m:oMathPara>
                  </a14:m>
                  <a:endParaRPr lang="zh-CN" altLang="en-US" sz="900" i="1" dirty="0">
                    <a:latin typeface="Cambria Math" panose="02040503050406030204" charset="0"/>
                    <a:cs typeface="Cambria Math" panose="02040503050406030204" charset="0"/>
                  </a:endParaRPr>
                </a:p>
              </p:txBody>
            </p:sp>
          </mc:Choice>
          <mc:Fallback xmlns="">
            <p:sp>
              <p:nvSpPr>
                <p:cNvPr id="4859" name="文本框 4858">
                  <a:extLst>
                    <a:ext uri="{FF2B5EF4-FFF2-40B4-BE49-F238E27FC236}">
                      <a16:creationId xmlns:a16="http://schemas.microsoft.com/office/drawing/2014/main" id="{73D354EC-B2DA-5270-CAA0-36D93B8A9080}"/>
                    </a:ext>
                  </a:extLst>
                </p:cNvPr>
                <p:cNvSpPr txBox="1">
                  <a:spLocks noRot="1" noChangeAspect="1" noMove="1" noResize="1" noEditPoints="1" noAdjustHandles="1" noChangeArrowheads="1" noChangeShapeType="1" noTextEdit="1"/>
                </p:cNvSpPr>
                <p:nvPr/>
              </p:nvSpPr>
              <p:spPr>
                <a:xfrm>
                  <a:off x="5630801" y="1140190"/>
                  <a:ext cx="452185" cy="211669"/>
                </a:xfrm>
                <a:prstGeom prst="rect">
                  <a:avLst/>
                </a:prstGeom>
                <a:blipFill>
                  <a:blip r:embed="rId25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60" name="文本框 4859">
                  <a:extLst>
                    <a:ext uri="{FF2B5EF4-FFF2-40B4-BE49-F238E27FC236}">
                      <a16:creationId xmlns:a16="http://schemas.microsoft.com/office/drawing/2014/main" id="{29ADBA16-3D04-CD59-8052-57C421D0BFA3}"/>
                    </a:ext>
                  </a:extLst>
                </p:cNvPr>
                <p:cNvSpPr txBox="1"/>
                <p:nvPr/>
              </p:nvSpPr>
              <p:spPr>
                <a:xfrm>
                  <a:off x="5667198" y="1901826"/>
                  <a:ext cx="452185" cy="211669"/>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900" i="1" smtClean="0">
                                <a:latin typeface="Cambria Math" panose="02040503050406030204" pitchFamily="18" charset="0"/>
                              </a:rPr>
                            </m:ctrlPr>
                          </m:sSubPr>
                          <m:e>
                            <m:r>
                              <m:rPr>
                                <m:sty m:val="p"/>
                              </m:rPr>
                              <a:rPr lang="en-US" altLang="zh-CN" sz="900" b="0" i="1">
                                <a:latin typeface="Cambria Math" panose="02040503050406030204" pitchFamily="18" charset="0"/>
                              </a:rPr>
                              <m:t>G</m:t>
                            </m:r>
                          </m:e>
                          <m:sub>
                            <m:r>
                              <m:rPr>
                                <m:sty m:val="p"/>
                              </m:rPr>
                              <a:rPr lang="en-US" altLang="zh-CN" sz="900" i="1">
                                <a:latin typeface="Cambria Math" panose="02040503050406030204" pitchFamily="18" charset="0"/>
                              </a:rPr>
                              <m:t>i</m:t>
                            </m:r>
                          </m:sub>
                        </m:sSub>
                      </m:oMath>
                    </m:oMathPara>
                  </a14:m>
                  <a:endParaRPr lang="zh-CN" altLang="en-US" sz="900" i="1" dirty="0">
                    <a:latin typeface="Cambria Math" panose="02040503050406030204" charset="0"/>
                    <a:cs typeface="Cambria Math" panose="02040503050406030204" charset="0"/>
                  </a:endParaRPr>
                </a:p>
              </p:txBody>
            </p:sp>
          </mc:Choice>
          <mc:Fallback xmlns="">
            <p:sp>
              <p:nvSpPr>
                <p:cNvPr id="4860" name="文本框 4859">
                  <a:extLst>
                    <a:ext uri="{FF2B5EF4-FFF2-40B4-BE49-F238E27FC236}">
                      <a16:creationId xmlns:a16="http://schemas.microsoft.com/office/drawing/2014/main" id="{29ADBA16-3D04-CD59-8052-57C421D0BFA3}"/>
                    </a:ext>
                  </a:extLst>
                </p:cNvPr>
                <p:cNvSpPr txBox="1">
                  <a:spLocks noRot="1" noChangeAspect="1" noMove="1" noResize="1" noEditPoints="1" noAdjustHandles="1" noChangeArrowheads="1" noChangeShapeType="1" noTextEdit="1"/>
                </p:cNvSpPr>
                <p:nvPr/>
              </p:nvSpPr>
              <p:spPr>
                <a:xfrm>
                  <a:off x="5667198" y="1901826"/>
                  <a:ext cx="452185" cy="211669"/>
                </a:xfrm>
                <a:prstGeom prst="rect">
                  <a:avLst/>
                </a:prstGeom>
                <a:blipFill>
                  <a:blip r:embed="rId255"/>
                  <a:stretch>
                    <a:fillRect/>
                  </a:stretch>
                </a:blipFill>
              </p:spPr>
              <p:txBody>
                <a:bodyPr/>
                <a:lstStyle/>
                <a:p>
                  <a:r>
                    <a:rPr lang="zh-CN" altLang="en-US">
                      <a:noFill/>
                    </a:rPr>
                    <a:t> </a:t>
                  </a:r>
                </a:p>
              </p:txBody>
            </p:sp>
          </mc:Fallback>
        </mc:AlternateContent>
        <p:sp>
          <p:nvSpPr>
            <p:cNvPr id="6" name="Google Shape;6415;p64">
              <a:extLst>
                <a:ext uri="{FF2B5EF4-FFF2-40B4-BE49-F238E27FC236}">
                  <a16:creationId xmlns:a16="http://schemas.microsoft.com/office/drawing/2014/main" id="{A9BCDA14-4C72-286A-B9D4-D51A12A4539C}"/>
                </a:ext>
              </a:extLst>
            </p:cNvPr>
            <p:cNvSpPr/>
            <p:nvPr>
              <p:custDataLst>
                <p:tags r:id="rId10"/>
              </p:custDataLst>
            </p:nvPr>
          </p:nvSpPr>
          <p:spPr>
            <a:xfrm rot="5400000">
              <a:off x="6744338" y="1287253"/>
              <a:ext cx="577215" cy="23241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Conv</a:t>
              </a:r>
            </a:p>
          </p:txBody>
        </p:sp>
        <p:cxnSp>
          <p:nvCxnSpPr>
            <p:cNvPr id="7" name="直接箭头连接符 6">
              <a:extLst>
                <a:ext uri="{FF2B5EF4-FFF2-40B4-BE49-F238E27FC236}">
                  <a16:creationId xmlns:a16="http://schemas.microsoft.com/office/drawing/2014/main" id="{B1784414-1A53-8A25-0A5F-987D67E264B6}"/>
                </a:ext>
              </a:extLst>
            </p:cNvPr>
            <p:cNvCxnSpPr>
              <a:cxnSpLocks/>
            </p:cNvCxnSpPr>
            <p:nvPr/>
          </p:nvCxnSpPr>
          <p:spPr>
            <a:xfrm flipV="1">
              <a:off x="7166859" y="1369015"/>
              <a:ext cx="201368" cy="2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0463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37"/>
        <p:cNvGrpSpPr/>
        <p:nvPr/>
      </p:nvGrpSpPr>
      <p:grpSpPr>
        <a:xfrm>
          <a:off x="0" y="0"/>
          <a:ext cx="0" cy="0"/>
          <a:chOff x="0" y="0"/>
          <a:chExt cx="0" cy="0"/>
        </a:xfrm>
      </p:grpSpPr>
      <p:sp>
        <p:nvSpPr>
          <p:cNvPr id="7038" name="Google Shape;7038;p73"/>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3" name="Google Shape;7043;p73"/>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4" name="Google Shape;7044;p73"/>
          <p:cNvGrpSpPr/>
          <p:nvPr/>
        </p:nvGrpSpPr>
        <p:grpSpPr>
          <a:xfrm>
            <a:off x="5438484" y="1704704"/>
            <a:ext cx="458224" cy="227991"/>
            <a:chOff x="5668659" y="1713442"/>
            <a:chExt cx="458224" cy="227991"/>
          </a:xfrm>
        </p:grpSpPr>
        <p:grpSp>
          <p:nvGrpSpPr>
            <p:cNvPr id="7045" name="Google Shape;7045;p73"/>
            <p:cNvGrpSpPr/>
            <p:nvPr/>
          </p:nvGrpSpPr>
          <p:grpSpPr>
            <a:xfrm>
              <a:off x="5802485" y="1713507"/>
              <a:ext cx="188679" cy="227926"/>
              <a:chOff x="5802485" y="1713507"/>
              <a:chExt cx="188679" cy="227926"/>
            </a:xfrm>
          </p:grpSpPr>
          <p:sp>
            <p:nvSpPr>
              <p:cNvPr id="7046" name="Google Shape;704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73"/>
            <p:cNvGrpSpPr/>
            <p:nvPr/>
          </p:nvGrpSpPr>
          <p:grpSpPr>
            <a:xfrm>
              <a:off x="5936312" y="1713442"/>
              <a:ext cx="190570" cy="227991"/>
              <a:chOff x="5936312" y="1713442"/>
              <a:chExt cx="190570" cy="227991"/>
            </a:xfrm>
          </p:grpSpPr>
          <p:sp>
            <p:nvSpPr>
              <p:cNvPr id="7049" name="Google Shape;704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052" name="Google Shape;7052;p73"/>
            <p:cNvGrpSpPr/>
            <p:nvPr/>
          </p:nvGrpSpPr>
          <p:grpSpPr>
            <a:xfrm>
              <a:off x="5668659" y="1714000"/>
              <a:ext cx="193488" cy="227433"/>
              <a:chOff x="5668659" y="1714000"/>
              <a:chExt cx="193488" cy="227433"/>
            </a:xfrm>
          </p:grpSpPr>
          <p:sp>
            <p:nvSpPr>
              <p:cNvPr id="7053" name="Google Shape;705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55" name="Google Shape;7055;p73"/>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7" name="Google Shape;7057;p73"/>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8" name="Google Shape;7058;p73"/>
          <p:cNvGrpSpPr/>
          <p:nvPr/>
        </p:nvGrpSpPr>
        <p:grpSpPr>
          <a:xfrm>
            <a:off x="1873680" y="1600871"/>
            <a:ext cx="570552" cy="583354"/>
            <a:chOff x="506259" y="2370079"/>
            <a:chExt cx="560574" cy="638941"/>
          </a:xfrm>
        </p:grpSpPr>
        <p:grpSp>
          <p:nvGrpSpPr>
            <p:cNvPr id="7059" name="Google Shape;7059;p73"/>
            <p:cNvGrpSpPr/>
            <p:nvPr/>
          </p:nvGrpSpPr>
          <p:grpSpPr>
            <a:xfrm>
              <a:off x="608609" y="2370079"/>
              <a:ext cx="458224" cy="523616"/>
              <a:chOff x="608609" y="2370079"/>
              <a:chExt cx="458224" cy="523616"/>
            </a:xfrm>
          </p:grpSpPr>
          <p:grpSp>
            <p:nvGrpSpPr>
              <p:cNvPr id="7060" name="Google Shape;7060;p73"/>
              <p:cNvGrpSpPr/>
              <p:nvPr/>
            </p:nvGrpSpPr>
            <p:grpSpPr>
              <a:xfrm>
                <a:off x="608609" y="2665704"/>
                <a:ext cx="458224" cy="227991"/>
                <a:chOff x="5668659" y="1713442"/>
                <a:chExt cx="458224" cy="227991"/>
              </a:xfrm>
            </p:grpSpPr>
            <p:grpSp>
              <p:nvGrpSpPr>
                <p:cNvPr id="7061" name="Google Shape;7061;p73"/>
                <p:cNvGrpSpPr/>
                <p:nvPr/>
              </p:nvGrpSpPr>
              <p:grpSpPr>
                <a:xfrm>
                  <a:off x="5802485" y="1713507"/>
                  <a:ext cx="188679" cy="227926"/>
                  <a:chOff x="5802485" y="1713507"/>
                  <a:chExt cx="188679" cy="227926"/>
                </a:xfrm>
              </p:grpSpPr>
              <p:sp>
                <p:nvSpPr>
                  <p:cNvPr id="7062" name="Google Shape;706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3"/>
                <p:cNvGrpSpPr/>
                <p:nvPr/>
              </p:nvGrpSpPr>
              <p:grpSpPr>
                <a:xfrm>
                  <a:off x="5936312" y="1713442"/>
                  <a:ext cx="190570" cy="227991"/>
                  <a:chOff x="5936312" y="1713442"/>
                  <a:chExt cx="190570" cy="227991"/>
                </a:xfrm>
              </p:grpSpPr>
              <p:sp>
                <p:nvSpPr>
                  <p:cNvPr id="7065" name="Google Shape;706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068" name="Google Shape;7068;p73"/>
                <p:cNvGrpSpPr/>
                <p:nvPr/>
              </p:nvGrpSpPr>
              <p:grpSpPr>
                <a:xfrm>
                  <a:off x="5668659" y="1714000"/>
                  <a:ext cx="193488" cy="227433"/>
                  <a:chOff x="5668659" y="1714000"/>
                  <a:chExt cx="193488" cy="227433"/>
                </a:xfrm>
              </p:grpSpPr>
              <p:sp>
                <p:nvSpPr>
                  <p:cNvPr id="7069" name="Google Shape;706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1" name="Google Shape;7071;p73"/>
              <p:cNvGrpSpPr/>
              <p:nvPr/>
            </p:nvGrpSpPr>
            <p:grpSpPr>
              <a:xfrm>
                <a:off x="608609" y="2511879"/>
                <a:ext cx="458224" cy="227991"/>
                <a:chOff x="5668659" y="1713442"/>
                <a:chExt cx="458224" cy="227991"/>
              </a:xfrm>
            </p:grpSpPr>
            <p:grpSp>
              <p:nvGrpSpPr>
                <p:cNvPr id="7072" name="Google Shape;7072;p73"/>
                <p:cNvGrpSpPr/>
                <p:nvPr/>
              </p:nvGrpSpPr>
              <p:grpSpPr>
                <a:xfrm>
                  <a:off x="5802485" y="1713507"/>
                  <a:ext cx="188679" cy="227926"/>
                  <a:chOff x="5802485" y="1713507"/>
                  <a:chExt cx="188679" cy="227926"/>
                </a:xfrm>
              </p:grpSpPr>
              <p:sp>
                <p:nvSpPr>
                  <p:cNvPr id="7073" name="Google Shape;707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3"/>
                <p:cNvGrpSpPr/>
                <p:nvPr/>
              </p:nvGrpSpPr>
              <p:grpSpPr>
                <a:xfrm>
                  <a:off x="5936312" y="1713442"/>
                  <a:ext cx="190570" cy="227991"/>
                  <a:chOff x="5936312" y="1713442"/>
                  <a:chExt cx="190570" cy="227991"/>
                </a:xfrm>
              </p:grpSpPr>
              <p:sp>
                <p:nvSpPr>
                  <p:cNvPr id="7076" name="Google Shape;707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079" name="Google Shape;7079;p73"/>
                <p:cNvGrpSpPr/>
                <p:nvPr/>
              </p:nvGrpSpPr>
              <p:grpSpPr>
                <a:xfrm>
                  <a:off x="5668659" y="1714000"/>
                  <a:ext cx="193488" cy="227433"/>
                  <a:chOff x="5668659" y="1714000"/>
                  <a:chExt cx="193488" cy="227433"/>
                </a:xfrm>
              </p:grpSpPr>
              <p:sp>
                <p:nvSpPr>
                  <p:cNvPr id="7080" name="Google Shape;708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2" name="Google Shape;7082;p73"/>
              <p:cNvGrpSpPr/>
              <p:nvPr/>
            </p:nvGrpSpPr>
            <p:grpSpPr>
              <a:xfrm>
                <a:off x="608609" y="2370079"/>
                <a:ext cx="458224" cy="227991"/>
                <a:chOff x="5668659" y="1713442"/>
                <a:chExt cx="458224" cy="227991"/>
              </a:xfrm>
            </p:grpSpPr>
            <p:grpSp>
              <p:nvGrpSpPr>
                <p:cNvPr id="7083" name="Google Shape;7083;p73"/>
                <p:cNvGrpSpPr/>
                <p:nvPr/>
              </p:nvGrpSpPr>
              <p:grpSpPr>
                <a:xfrm>
                  <a:off x="5802485" y="1713507"/>
                  <a:ext cx="188679" cy="227926"/>
                  <a:chOff x="5802485" y="1713507"/>
                  <a:chExt cx="188679" cy="227926"/>
                </a:xfrm>
              </p:grpSpPr>
              <p:sp>
                <p:nvSpPr>
                  <p:cNvPr id="7084" name="Google Shape;708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3"/>
                <p:cNvGrpSpPr/>
                <p:nvPr/>
              </p:nvGrpSpPr>
              <p:grpSpPr>
                <a:xfrm>
                  <a:off x="5936312" y="1713442"/>
                  <a:ext cx="190570" cy="227991"/>
                  <a:chOff x="5936312" y="1713442"/>
                  <a:chExt cx="190570" cy="227991"/>
                </a:xfrm>
              </p:grpSpPr>
              <p:sp>
                <p:nvSpPr>
                  <p:cNvPr id="7087" name="Google Shape;708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090" name="Google Shape;7090;p73"/>
                <p:cNvGrpSpPr/>
                <p:nvPr/>
              </p:nvGrpSpPr>
              <p:grpSpPr>
                <a:xfrm>
                  <a:off x="5668659" y="1714000"/>
                  <a:ext cx="193488" cy="227433"/>
                  <a:chOff x="5668659" y="1714000"/>
                  <a:chExt cx="193488" cy="227433"/>
                </a:xfrm>
              </p:grpSpPr>
              <p:sp>
                <p:nvSpPr>
                  <p:cNvPr id="7091" name="Google Shape;709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3" name="Google Shape;7093;p73"/>
            <p:cNvGrpSpPr/>
            <p:nvPr/>
          </p:nvGrpSpPr>
          <p:grpSpPr>
            <a:xfrm>
              <a:off x="558859" y="2427004"/>
              <a:ext cx="458224" cy="523616"/>
              <a:chOff x="608609" y="2370079"/>
              <a:chExt cx="458224" cy="523616"/>
            </a:xfrm>
          </p:grpSpPr>
          <p:grpSp>
            <p:nvGrpSpPr>
              <p:cNvPr id="7094" name="Google Shape;7094;p73"/>
              <p:cNvGrpSpPr/>
              <p:nvPr/>
            </p:nvGrpSpPr>
            <p:grpSpPr>
              <a:xfrm>
                <a:off x="608609" y="2665704"/>
                <a:ext cx="458224" cy="227991"/>
                <a:chOff x="5668659" y="1713442"/>
                <a:chExt cx="458224" cy="227991"/>
              </a:xfrm>
            </p:grpSpPr>
            <p:grpSp>
              <p:nvGrpSpPr>
                <p:cNvPr id="7095" name="Google Shape;7095;p73"/>
                <p:cNvGrpSpPr/>
                <p:nvPr/>
              </p:nvGrpSpPr>
              <p:grpSpPr>
                <a:xfrm>
                  <a:off x="5802485" y="1713507"/>
                  <a:ext cx="188679" cy="227926"/>
                  <a:chOff x="5802485" y="1713507"/>
                  <a:chExt cx="188679" cy="227926"/>
                </a:xfrm>
              </p:grpSpPr>
              <p:sp>
                <p:nvSpPr>
                  <p:cNvPr id="7096" name="Google Shape;709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3"/>
                <p:cNvGrpSpPr/>
                <p:nvPr/>
              </p:nvGrpSpPr>
              <p:grpSpPr>
                <a:xfrm>
                  <a:off x="5936312" y="1713442"/>
                  <a:ext cx="190570" cy="227991"/>
                  <a:chOff x="5936312" y="1713442"/>
                  <a:chExt cx="190570" cy="227991"/>
                </a:xfrm>
              </p:grpSpPr>
              <p:sp>
                <p:nvSpPr>
                  <p:cNvPr id="7099" name="Google Shape;709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102" name="Google Shape;7102;p73"/>
                <p:cNvGrpSpPr/>
                <p:nvPr/>
              </p:nvGrpSpPr>
              <p:grpSpPr>
                <a:xfrm>
                  <a:off x="5668659" y="1714000"/>
                  <a:ext cx="193488" cy="227433"/>
                  <a:chOff x="5668659" y="1714000"/>
                  <a:chExt cx="193488" cy="227433"/>
                </a:xfrm>
              </p:grpSpPr>
              <p:sp>
                <p:nvSpPr>
                  <p:cNvPr id="7103" name="Google Shape;710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5" name="Google Shape;7105;p73"/>
              <p:cNvGrpSpPr/>
              <p:nvPr/>
            </p:nvGrpSpPr>
            <p:grpSpPr>
              <a:xfrm>
                <a:off x="608609" y="2511879"/>
                <a:ext cx="458224" cy="227991"/>
                <a:chOff x="5668659" y="1713442"/>
                <a:chExt cx="458224" cy="227991"/>
              </a:xfrm>
            </p:grpSpPr>
            <p:grpSp>
              <p:nvGrpSpPr>
                <p:cNvPr id="7106" name="Google Shape;7106;p73"/>
                <p:cNvGrpSpPr/>
                <p:nvPr/>
              </p:nvGrpSpPr>
              <p:grpSpPr>
                <a:xfrm>
                  <a:off x="5802485" y="1713507"/>
                  <a:ext cx="188679" cy="227926"/>
                  <a:chOff x="5802485" y="1713507"/>
                  <a:chExt cx="188679" cy="227926"/>
                </a:xfrm>
              </p:grpSpPr>
              <p:sp>
                <p:nvSpPr>
                  <p:cNvPr id="7107" name="Google Shape;710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3"/>
                <p:cNvGrpSpPr/>
                <p:nvPr/>
              </p:nvGrpSpPr>
              <p:grpSpPr>
                <a:xfrm>
                  <a:off x="5936312" y="1713442"/>
                  <a:ext cx="190570" cy="227991"/>
                  <a:chOff x="5936312" y="1713442"/>
                  <a:chExt cx="190570" cy="227991"/>
                </a:xfrm>
              </p:grpSpPr>
              <p:sp>
                <p:nvSpPr>
                  <p:cNvPr id="7110" name="Google Shape;711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113" name="Google Shape;7113;p73"/>
                <p:cNvGrpSpPr/>
                <p:nvPr/>
              </p:nvGrpSpPr>
              <p:grpSpPr>
                <a:xfrm>
                  <a:off x="5668659" y="1714000"/>
                  <a:ext cx="193488" cy="227433"/>
                  <a:chOff x="5668659" y="1714000"/>
                  <a:chExt cx="193488" cy="227433"/>
                </a:xfrm>
              </p:grpSpPr>
              <p:sp>
                <p:nvSpPr>
                  <p:cNvPr id="7114" name="Google Shape;711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6" name="Google Shape;7116;p73"/>
              <p:cNvGrpSpPr/>
              <p:nvPr/>
            </p:nvGrpSpPr>
            <p:grpSpPr>
              <a:xfrm>
                <a:off x="608609" y="2370079"/>
                <a:ext cx="458224" cy="227991"/>
                <a:chOff x="5668659" y="1713442"/>
                <a:chExt cx="458224" cy="227991"/>
              </a:xfrm>
            </p:grpSpPr>
            <p:grpSp>
              <p:nvGrpSpPr>
                <p:cNvPr id="7117" name="Google Shape;7117;p73"/>
                <p:cNvGrpSpPr/>
                <p:nvPr/>
              </p:nvGrpSpPr>
              <p:grpSpPr>
                <a:xfrm>
                  <a:off x="5802485" y="1713507"/>
                  <a:ext cx="188679" cy="227926"/>
                  <a:chOff x="5802485" y="1713507"/>
                  <a:chExt cx="188679" cy="227926"/>
                </a:xfrm>
              </p:grpSpPr>
              <p:sp>
                <p:nvSpPr>
                  <p:cNvPr id="7118" name="Google Shape;711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3"/>
                <p:cNvGrpSpPr/>
                <p:nvPr/>
              </p:nvGrpSpPr>
              <p:grpSpPr>
                <a:xfrm>
                  <a:off x="5936312" y="1713442"/>
                  <a:ext cx="190570" cy="227991"/>
                  <a:chOff x="5936312" y="1713442"/>
                  <a:chExt cx="190570" cy="227991"/>
                </a:xfrm>
              </p:grpSpPr>
              <p:sp>
                <p:nvSpPr>
                  <p:cNvPr id="7121" name="Google Shape;712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124" name="Google Shape;7124;p73"/>
                <p:cNvGrpSpPr/>
                <p:nvPr/>
              </p:nvGrpSpPr>
              <p:grpSpPr>
                <a:xfrm>
                  <a:off x="5668659" y="1714000"/>
                  <a:ext cx="193488" cy="227433"/>
                  <a:chOff x="5668659" y="1714000"/>
                  <a:chExt cx="193488" cy="227433"/>
                </a:xfrm>
              </p:grpSpPr>
              <p:sp>
                <p:nvSpPr>
                  <p:cNvPr id="7125" name="Google Shape;712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7" name="Google Shape;7127;p73"/>
            <p:cNvGrpSpPr/>
            <p:nvPr/>
          </p:nvGrpSpPr>
          <p:grpSpPr>
            <a:xfrm>
              <a:off x="506259" y="2485404"/>
              <a:ext cx="458224" cy="523616"/>
              <a:chOff x="608609" y="2370079"/>
              <a:chExt cx="458224" cy="523616"/>
            </a:xfrm>
          </p:grpSpPr>
          <p:grpSp>
            <p:nvGrpSpPr>
              <p:cNvPr id="7128" name="Google Shape;7128;p73"/>
              <p:cNvGrpSpPr/>
              <p:nvPr/>
            </p:nvGrpSpPr>
            <p:grpSpPr>
              <a:xfrm>
                <a:off x="608609" y="2665704"/>
                <a:ext cx="458224" cy="227991"/>
                <a:chOff x="5668659" y="1713442"/>
                <a:chExt cx="458224" cy="227991"/>
              </a:xfrm>
            </p:grpSpPr>
            <p:grpSp>
              <p:nvGrpSpPr>
                <p:cNvPr id="7129" name="Google Shape;7129;p73"/>
                <p:cNvGrpSpPr/>
                <p:nvPr/>
              </p:nvGrpSpPr>
              <p:grpSpPr>
                <a:xfrm>
                  <a:off x="5802485" y="1713507"/>
                  <a:ext cx="188679" cy="227926"/>
                  <a:chOff x="5802485" y="1713507"/>
                  <a:chExt cx="188679" cy="227926"/>
                </a:xfrm>
              </p:grpSpPr>
              <p:sp>
                <p:nvSpPr>
                  <p:cNvPr id="7130" name="Google Shape;713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73"/>
                <p:cNvGrpSpPr/>
                <p:nvPr/>
              </p:nvGrpSpPr>
              <p:grpSpPr>
                <a:xfrm>
                  <a:off x="5936312" y="1713442"/>
                  <a:ext cx="190570" cy="227991"/>
                  <a:chOff x="5936312" y="1713442"/>
                  <a:chExt cx="190570" cy="227991"/>
                </a:xfrm>
              </p:grpSpPr>
              <p:sp>
                <p:nvSpPr>
                  <p:cNvPr id="7133" name="Google Shape;713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136" name="Google Shape;7136;p73"/>
                <p:cNvGrpSpPr/>
                <p:nvPr/>
              </p:nvGrpSpPr>
              <p:grpSpPr>
                <a:xfrm>
                  <a:off x="5668659" y="1714000"/>
                  <a:ext cx="193488" cy="227433"/>
                  <a:chOff x="5668659" y="1714000"/>
                  <a:chExt cx="193488" cy="227433"/>
                </a:xfrm>
              </p:grpSpPr>
              <p:sp>
                <p:nvSpPr>
                  <p:cNvPr id="7137" name="Google Shape;713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9" name="Google Shape;7139;p73"/>
              <p:cNvGrpSpPr/>
              <p:nvPr/>
            </p:nvGrpSpPr>
            <p:grpSpPr>
              <a:xfrm>
                <a:off x="608609" y="2511879"/>
                <a:ext cx="458224" cy="227991"/>
                <a:chOff x="5668659" y="1713442"/>
                <a:chExt cx="458224" cy="227991"/>
              </a:xfrm>
            </p:grpSpPr>
            <p:grpSp>
              <p:nvGrpSpPr>
                <p:cNvPr id="7140" name="Google Shape;7140;p73"/>
                <p:cNvGrpSpPr/>
                <p:nvPr/>
              </p:nvGrpSpPr>
              <p:grpSpPr>
                <a:xfrm>
                  <a:off x="5802485" y="1713507"/>
                  <a:ext cx="188679" cy="227926"/>
                  <a:chOff x="5802485" y="1713507"/>
                  <a:chExt cx="188679" cy="227926"/>
                </a:xfrm>
              </p:grpSpPr>
              <p:sp>
                <p:nvSpPr>
                  <p:cNvPr id="7141" name="Google Shape;714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3"/>
                <p:cNvGrpSpPr/>
                <p:nvPr/>
              </p:nvGrpSpPr>
              <p:grpSpPr>
                <a:xfrm>
                  <a:off x="5936312" y="1713442"/>
                  <a:ext cx="190570" cy="227991"/>
                  <a:chOff x="5936312" y="1713442"/>
                  <a:chExt cx="190570" cy="227991"/>
                </a:xfrm>
              </p:grpSpPr>
              <p:sp>
                <p:nvSpPr>
                  <p:cNvPr id="7144" name="Google Shape;714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147" name="Google Shape;7147;p73"/>
                <p:cNvGrpSpPr/>
                <p:nvPr/>
              </p:nvGrpSpPr>
              <p:grpSpPr>
                <a:xfrm>
                  <a:off x="5668659" y="1714000"/>
                  <a:ext cx="193488" cy="227433"/>
                  <a:chOff x="5668659" y="1714000"/>
                  <a:chExt cx="193488" cy="227433"/>
                </a:xfrm>
              </p:grpSpPr>
              <p:sp>
                <p:nvSpPr>
                  <p:cNvPr id="7148" name="Google Shape;714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0" name="Google Shape;7150;p73"/>
              <p:cNvGrpSpPr/>
              <p:nvPr/>
            </p:nvGrpSpPr>
            <p:grpSpPr>
              <a:xfrm>
                <a:off x="608609" y="2370079"/>
                <a:ext cx="458224" cy="227991"/>
                <a:chOff x="5668659" y="1713442"/>
                <a:chExt cx="458224" cy="227991"/>
              </a:xfrm>
            </p:grpSpPr>
            <p:grpSp>
              <p:nvGrpSpPr>
                <p:cNvPr id="7151" name="Google Shape;7151;p73"/>
                <p:cNvGrpSpPr/>
                <p:nvPr/>
              </p:nvGrpSpPr>
              <p:grpSpPr>
                <a:xfrm>
                  <a:off x="5802485" y="1713507"/>
                  <a:ext cx="188679" cy="227926"/>
                  <a:chOff x="5802485" y="1713507"/>
                  <a:chExt cx="188679" cy="227926"/>
                </a:xfrm>
              </p:grpSpPr>
              <p:sp>
                <p:nvSpPr>
                  <p:cNvPr id="7152" name="Google Shape;715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3"/>
                <p:cNvGrpSpPr/>
                <p:nvPr/>
              </p:nvGrpSpPr>
              <p:grpSpPr>
                <a:xfrm>
                  <a:off x="5936312" y="1713442"/>
                  <a:ext cx="190570" cy="227991"/>
                  <a:chOff x="5936312" y="1713442"/>
                  <a:chExt cx="190570" cy="227991"/>
                </a:xfrm>
              </p:grpSpPr>
              <p:sp>
                <p:nvSpPr>
                  <p:cNvPr id="7155" name="Google Shape;715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158" name="Google Shape;7158;p73"/>
                <p:cNvGrpSpPr/>
                <p:nvPr/>
              </p:nvGrpSpPr>
              <p:grpSpPr>
                <a:xfrm>
                  <a:off x="5668659" y="1714000"/>
                  <a:ext cx="193488" cy="227433"/>
                  <a:chOff x="5668659" y="1714000"/>
                  <a:chExt cx="193488" cy="227433"/>
                </a:xfrm>
              </p:grpSpPr>
              <p:sp>
                <p:nvSpPr>
                  <p:cNvPr id="7159" name="Google Shape;715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61" name="Google Shape;7161;p73"/>
          <p:cNvCxnSpPr>
            <a:endCxn id="704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2" name="Google Shape;7162;p73"/>
          <p:cNvGrpSpPr/>
          <p:nvPr/>
        </p:nvGrpSpPr>
        <p:grpSpPr>
          <a:xfrm>
            <a:off x="4414892" y="1600871"/>
            <a:ext cx="570552" cy="583354"/>
            <a:chOff x="506259" y="2370079"/>
            <a:chExt cx="560574" cy="638941"/>
          </a:xfrm>
        </p:grpSpPr>
        <p:grpSp>
          <p:nvGrpSpPr>
            <p:cNvPr id="7163" name="Google Shape;7163;p73"/>
            <p:cNvGrpSpPr/>
            <p:nvPr/>
          </p:nvGrpSpPr>
          <p:grpSpPr>
            <a:xfrm>
              <a:off x="608609" y="2370079"/>
              <a:ext cx="458224" cy="523616"/>
              <a:chOff x="608609" y="2370079"/>
              <a:chExt cx="458224" cy="523616"/>
            </a:xfrm>
          </p:grpSpPr>
          <p:grpSp>
            <p:nvGrpSpPr>
              <p:cNvPr id="7164" name="Google Shape;7164;p73"/>
              <p:cNvGrpSpPr/>
              <p:nvPr/>
            </p:nvGrpSpPr>
            <p:grpSpPr>
              <a:xfrm>
                <a:off x="608609" y="2665704"/>
                <a:ext cx="458224" cy="227991"/>
                <a:chOff x="5668659" y="1713442"/>
                <a:chExt cx="458224" cy="227991"/>
              </a:xfrm>
            </p:grpSpPr>
            <p:grpSp>
              <p:nvGrpSpPr>
                <p:cNvPr id="7165" name="Google Shape;7165;p73"/>
                <p:cNvGrpSpPr/>
                <p:nvPr/>
              </p:nvGrpSpPr>
              <p:grpSpPr>
                <a:xfrm>
                  <a:off x="5802485" y="1713507"/>
                  <a:ext cx="188679" cy="227926"/>
                  <a:chOff x="5802485" y="1713507"/>
                  <a:chExt cx="188679" cy="227926"/>
                </a:xfrm>
              </p:grpSpPr>
              <p:sp>
                <p:nvSpPr>
                  <p:cNvPr id="7166" name="Google Shape;716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3"/>
                <p:cNvGrpSpPr/>
                <p:nvPr/>
              </p:nvGrpSpPr>
              <p:grpSpPr>
                <a:xfrm>
                  <a:off x="5936312" y="1713442"/>
                  <a:ext cx="190570" cy="227991"/>
                  <a:chOff x="5936312" y="1713442"/>
                  <a:chExt cx="190570" cy="227991"/>
                </a:xfrm>
              </p:grpSpPr>
              <p:sp>
                <p:nvSpPr>
                  <p:cNvPr id="7169" name="Google Shape;716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172" name="Google Shape;7172;p73"/>
                <p:cNvGrpSpPr/>
                <p:nvPr/>
              </p:nvGrpSpPr>
              <p:grpSpPr>
                <a:xfrm>
                  <a:off x="5668659" y="1714000"/>
                  <a:ext cx="193488" cy="227433"/>
                  <a:chOff x="5668659" y="1714000"/>
                  <a:chExt cx="193488" cy="227433"/>
                </a:xfrm>
              </p:grpSpPr>
              <p:sp>
                <p:nvSpPr>
                  <p:cNvPr id="7173" name="Google Shape;717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5" name="Google Shape;7175;p73"/>
              <p:cNvGrpSpPr/>
              <p:nvPr/>
            </p:nvGrpSpPr>
            <p:grpSpPr>
              <a:xfrm>
                <a:off x="608609" y="2511879"/>
                <a:ext cx="458224" cy="227991"/>
                <a:chOff x="5668659" y="1713442"/>
                <a:chExt cx="458224" cy="227991"/>
              </a:xfrm>
            </p:grpSpPr>
            <p:grpSp>
              <p:nvGrpSpPr>
                <p:cNvPr id="7176" name="Google Shape;7176;p73"/>
                <p:cNvGrpSpPr/>
                <p:nvPr/>
              </p:nvGrpSpPr>
              <p:grpSpPr>
                <a:xfrm>
                  <a:off x="5802485" y="1713507"/>
                  <a:ext cx="188679" cy="227926"/>
                  <a:chOff x="5802485" y="1713507"/>
                  <a:chExt cx="188679" cy="227926"/>
                </a:xfrm>
              </p:grpSpPr>
              <p:sp>
                <p:nvSpPr>
                  <p:cNvPr id="7177" name="Google Shape;717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5936312" y="1713442"/>
                  <a:ext cx="190570" cy="227991"/>
                  <a:chOff x="5936312" y="1713442"/>
                  <a:chExt cx="190570" cy="227991"/>
                </a:xfrm>
              </p:grpSpPr>
              <p:sp>
                <p:nvSpPr>
                  <p:cNvPr id="7180" name="Google Shape;718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183" name="Google Shape;7183;p73"/>
                <p:cNvGrpSpPr/>
                <p:nvPr/>
              </p:nvGrpSpPr>
              <p:grpSpPr>
                <a:xfrm>
                  <a:off x="5668659" y="1714000"/>
                  <a:ext cx="193488" cy="227433"/>
                  <a:chOff x="5668659" y="1714000"/>
                  <a:chExt cx="193488" cy="227433"/>
                </a:xfrm>
              </p:grpSpPr>
              <p:sp>
                <p:nvSpPr>
                  <p:cNvPr id="7184" name="Google Shape;718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6" name="Google Shape;7186;p73"/>
              <p:cNvGrpSpPr/>
              <p:nvPr/>
            </p:nvGrpSpPr>
            <p:grpSpPr>
              <a:xfrm>
                <a:off x="608609" y="2370079"/>
                <a:ext cx="458224" cy="227991"/>
                <a:chOff x="5668659" y="1713442"/>
                <a:chExt cx="458224" cy="227991"/>
              </a:xfrm>
            </p:grpSpPr>
            <p:grpSp>
              <p:nvGrpSpPr>
                <p:cNvPr id="7187" name="Google Shape;7187;p73"/>
                <p:cNvGrpSpPr/>
                <p:nvPr/>
              </p:nvGrpSpPr>
              <p:grpSpPr>
                <a:xfrm>
                  <a:off x="5802485" y="1713507"/>
                  <a:ext cx="188679" cy="227926"/>
                  <a:chOff x="5802485" y="1713507"/>
                  <a:chExt cx="188679" cy="227926"/>
                </a:xfrm>
              </p:grpSpPr>
              <p:sp>
                <p:nvSpPr>
                  <p:cNvPr id="7188" name="Google Shape;718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3"/>
                <p:cNvGrpSpPr/>
                <p:nvPr/>
              </p:nvGrpSpPr>
              <p:grpSpPr>
                <a:xfrm>
                  <a:off x="5936312" y="1713442"/>
                  <a:ext cx="190570" cy="227991"/>
                  <a:chOff x="5936312" y="1713442"/>
                  <a:chExt cx="190570" cy="227991"/>
                </a:xfrm>
              </p:grpSpPr>
              <p:sp>
                <p:nvSpPr>
                  <p:cNvPr id="7191" name="Google Shape;719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194" name="Google Shape;7194;p73"/>
                <p:cNvGrpSpPr/>
                <p:nvPr/>
              </p:nvGrpSpPr>
              <p:grpSpPr>
                <a:xfrm>
                  <a:off x="5668659" y="1714000"/>
                  <a:ext cx="193488" cy="227433"/>
                  <a:chOff x="5668659" y="1714000"/>
                  <a:chExt cx="193488" cy="227433"/>
                </a:xfrm>
              </p:grpSpPr>
              <p:sp>
                <p:nvSpPr>
                  <p:cNvPr id="7195" name="Google Shape;719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97" name="Google Shape;7197;p73"/>
            <p:cNvGrpSpPr/>
            <p:nvPr/>
          </p:nvGrpSpPr>
          <p:grpSpPr>
            <a:xfrm>
              <a:off x="558859" y="2427004"/>
              <a:ext cx="458224" cy="523616"/>
              <a:chOff x="608609" y="2370079"/>
              <a:chExt cx="458224" cy="523616"/>
            </a:xfrm>
          </p:grpSpPr>
          <p:grpSp>
            <p:nvGrpSpPr>
              <p:cNvPr id="7198" name="Google Shape;7198;p73"/>
              <p:cNvGrpSpPr/>
              <p:nvPr/>
            </p:nvGrpSpPr>
            <p:grpSpPr>
              <a:xfrm>
                <a:off x="608609" y="2665704"/>
                <a:ext cx="458224" cy="227991"/>
                <a:chOff x="5668659" y="1713442"/>
                <a:chExt cx="458224" cy="227991"/>
              </a:xfrm>
            </p:grpSpPr>
            <p:grpSp>
              <p:nvGrpSpPr>
                <p:cNvPr id="7199" name="Google Shape;7199;p73"/>
                <p:cNvGrpSpPr/>
                <p:nvPr/>
              </p:nvGrpSpPr>
              <p:grpSpPr>
                <a:xfrm>
                  <a:off x="5802485" y="1713507"/>
                  <a:ext cx="188679" cy="227926"/>
                  <a:chOff x="5802485" y="1713507"/>
                  <a:chExt cx="188679" cy="227926"/>
                </a:xfrm>
              </p:grpSpPr>
              <p:sp>
                <p:nvSpPr>
                  <p:cNvPr id="7200" name="Google Shape;720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3"/>
                <p:cNvGrpSpPr/>
                <p:nvPr/>
              </p:nvGrpSpPr>
              <p:grpSpPr>
                <a:xfrm>
                  <a:off x="5936312" y="1713442"/>
                  <a:ext cx="190570" cy="227991"/>
                  <a:chOff x="5936312" y="1713442"/>
                  <a:chExt cx="190570" cy="227991"/>
                </a:xfrm>
              </p:grpSpPr>
              <p:sp>
                <p:nvSpPr>
                  <p:cNvPr id="7203" name="Google Shape;720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206" name="Google Shape;7206;p73"/>
                <p:cNvGrpSpPr/>
                <p:nvPr/>
              </p:nvGrpSpPr>
              <p:grpSpPr>
                <a:xfrm>
                  <a:off x="5668659" y="1714000"/>
                  <a:ext cx="193488" cy="227433"/>
                  <a:chOff x="5668659" y="1714000"/>
                  <a:chExt cx="193488" cy="227433"/>
                </a:xfrm>
              </p:grpSpPr>
              <p:sp>
                <p:nvSpPr>
                  <p:cNvPr id="7207" name="Google Shape;720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9" name="Google Shape;7209;p73"/>
              <p:cNvGrpSpPr/>
              <p:nvPr/>
            </p:nvGrpSpPr>
            <p:grpSpPr>
              <a:xfrm>
                <a:off x="608609" y="2511879"/>
                <a:ext cx="458224" cy="227991"/>
                <a:chOff x="5668659" y="1713442"/>
                <a:chExt cx="458224" cy="227991"/>
              </a:xfrm>
            </p:grpSpPr>
            <p:grpSp>
              <p:nvGrpSpPr>
                <p:cNvPr id="7210" name="Google Shape;7210;p73"/>
                <p:cNvGrpSpPr/>
                <p:nvPr/>
              </p:nvGrpSpPr>
              <p:grpSpPr>
                <a:xfrm>
                  <a:off x="5802485" y="1713507"/>
                  <a:ext cx="188679" cy="227926"/>
                  <a:chOff x="5802485" y="1713507"/>
                  <a:chExt cx="188679" cy="227926"/>
                </a:xfrm>
              </p:grpSpPr>
              <p:sp>
                <p:nvSpPr>
                  <p:cNvPr id="7211" name="Google Shape;721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3"/>
                <p:cNvGrpSpPr/>
                <p:nvPr/>
              </p:nvGrpSpPr>
              <p:grpSpPr>
                <a:xfrm>
                  <a:off x="5936312" y="1713442"/>
                  <a:ext cx="190570" cy="227991"/>
                  <a:chOff x="5936312" y="1713442"/>
                  <a:chExt cx="190570" cy="227991"/>
                </a:xfrm>
              </p:grpSpPr>
              <p:sp>
                <p:nvSpPr>
                  <p:cNvPr id="7214" name="Google Shape;721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217" name="Google Shape;7217;p73"/>
                <p:cNvGrpSpPr/>
                <p:nvPr/>
              </p:nvGrpSpPr>
              <p:grpSpPr>
                <a:xfrm>
                  <a:off x="5668659" y="1714000"/>
                  <a:ext cx="193488" cy="227433"/>
                  <a:chOff x="5668659" y="1714000"/>
                  <a:chExt cx="193488" cy="227433"/>
                </a:xfrm>
              </p:grpSpPr>
              <p:sp>
                <p:nvSpPr>
                  <p:cNvPr id="7218" name="Google Shape;721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0" name="Google Shape;7220;p73"/>
              <p:cNvGrpSpPr/>
              <p:nvPr/>
            </p:nvGrpSpPr>
            <p:grpSpPr>
              <a:xfrm>
                <a:off x="608609" y="2370079"/>
                <a:ext cx="458224" cy="227991"/>
                <a:chOff x="5668659" y="1713442"/>
                <a:chExt cx="458224" cy="227991"/>
              </a:xfrm>
            </p:grpSpPr>
            <p:grpSp>
              <p:nvGrpSpPr>
                <p:cNvPr id="7221" name="Google Shape;7221;p73"/>
                <p:cNvGrpSpPr/>
                <p:nvPr/>
              </p:nvGrpSpPr>
              <p:grpSpPr>
                <a:xfrm>
                  <a:off x="5802485" y="1713507"/>
                  <a:ext cx="188679" cy="227926"/>
                  <a:chOff x="5802485" y="1713507"/>
                  <a:chExt cx="188679" cy="227926"/>
                </a:xfrm>
              </p:grpSpPr>
              <p:sp>
                <p:nvSpPr>
                  <p:cNvPr id="7222" name="Google Shape;722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3"/>
                <p:cNvGrpSpPr/>
                <p:nvPr/>
              </p:nvGrpSpPr>
              <p:grpSpPr>
                <a:xfrm>
                  <a:off x="5936312" y="1713442"/>
                  <a:ext cx="190570" cy="227991"/>
                  <a:chOff x="5936312" y="1713442"/>
                  <a:chExt cx="190570" cy="227991"/>
                </a:xfrm>
              </p:grpSpPr>
              <p:sp>
                <p:nvSpPr>
                  <p:cNvPr id="7225" name="Google Shape;722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228" name="Google Shape;7228;p73"/>
                <p:cNvGrpSpPr/>
                <p:nvPr/>
              </p:nvGrpSpPr>
              <p:grpSpPr>
                <a:xfrm>
                  <a:off x="5668659" y="1714000"/>
                  <a:ext cx="193488" cy="227433"/>
                  <a:chOff x="5668659" y="1714000"/>
                  <a:chExt cx="193488" cy="227433"/>
                </a:xfrm>
              </p:grpSpPr>
              <p:sp>
                <p:nvSpPr>
                  <p:cNvPr id="7229" name="Google Shape;722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1" name="Google Shape;7231;p73"/>
            <p:cNvGrpSpPr/>
            <p:nvPr/>
          </p:nvGrpSpPr>
          <p:grpSpPr>
            <a:xfrm>
              <a:off x="506259" y="2485404"/>
              <a:ext cx="458224" cy="523616"/>
              <a:chOff x="608609" y="2370079"/>
              <a:chExt cx="458224" cy="523616"/>
            </a:xfrm>
          </p:grpSpPr>
          <p:grpSp>
            <p:nvGrpSpPr>
              <p:cNvPr id="7232" name="Google Shape;7232;p73"/>
              <p:cNvGrpSpPr/>
              <p:nvPr/>
            </p:nvGrpSpPr>
            <p:grpSpPr>
              <a:xfrm>
                <a:off x="608609" y="2665704"/>
                <a:ext cx="458224" cy="227991"/>
                <a:chOff x="5668659" y="1713442"/>
                <a:chExt cx="458224" cy="227991"/>
              </a:xfrm>
            </p:grpSpPr>
            <p:grpSp>
              <p:nvGrpSpPr>
                <p:cNvPr id="7233" name="Google Shape;7233;p73"/>
                <p:cNvGrpSpPr/>
                <p:nvPr/>
              </p:nvGrpSpPr>
              <p:grpSpPr>
                <a:xfrm>
                  <a:off x="5802485" y="1713507"/>
                  <a:ext cx="188679" cy="227926"/>
                  <a:chOff x="5802485" y="1713507"/>
                  <a:chExt cx="188679" cy="227926"/>
                </a:xfrm>
              </p:grpSpPr>
              <p:sp>
                <p:nvSpPr>
                  <p:cNvPr id="7234" name="Google Shape;723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3"/>
                <p:cNvGrpSpPr/>
                <p:nvPr/>
              </p:nvGrpSpPr>
              <p:grpSpPr>
                <a:xfrm>
                  <a:off x="5936312" y="1713442"/>
                  <a:ext cx="190570" cy="227991"/>
                  <a:chOff x="5936312" y="1713442"/>
                  <a:chExt cx="190570" cy="227991"/>
                </a:xfrm>
              </p:grpSpPr>
              <p:sp>
                <p:nvSpPr>
                  <p:cNvPr id="7237" name="Google Shape;723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240" name="Google Shape;7240;p73"/>
                <p:cNvGrpSpPr/>
                <p:nvPr/>
              </p:nvGrpSpPr>
              <p:grpSpPr>
                <a:xfrm>
                  <a:off x="5668659" y="1714000"/>
                  <a:ext cx="193488" cy="227433"/>
                  <a:chOff x="5668659" y="1714000"/>
                  <a:chExt cx="193488" cy="227433"/>
                </a:xfrm>
              </p:grpSpPr>
              <p:sp>
                <p:nvSpPr>
                  <p:cNvPr id="7241" name="Google Shape;724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3" name="Google Shape;7243;p73"/>
              <p:cNvGrpSpPr/>
              <p:nvPr/>
            </p:nvGrpSpPr>
            <p:grpSpPr>
              <a:xfrm>
                <a:off x="608609" y="2511879"/>
                <a:ext cx="458224" cy="227991"/>
                <a:chOff x="5668659" y="1713442"/>
                <a:chExt cx="458224" cy="227991"/>
              </a:xfrm>
            </p:grpSpPr>
            <p:grpSp>
              <p:nvGrpSpPr>
                <p:cNvPr id="7244" name="Google Shape;7244;p73"/>
                <p:cNvGrpSpPr/>
                <p:nvPr/>
              </p:nvGrpSpPr>
              <p:grpSpPr>
                <a:xfrm>
                  <a:off x="5802485" y="1713507"/>
                  <a:ext cx="188679" cy="227926"/>
                  <a:chOff x="5802485" y="1713507"/>
                  <a:chExt cx="188679" cy="227926"/>
                </a:xfrm>
              </p:grpSpPr>
              <p:sp>
                <p:nvSpPr>
                  <p:cNvPr id="7245" name="Google Shape;72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3"/>
                <p:cNvGrpSpPr/>
                <p:nvPr/>
              </p:nvGrpSpPr>
              <p:grpSpPr>
                <a:xfrm>
                  <a:off x="5936312" y="1713442"/>
                  <a:ext cx="190570" cy="227991"/>
                  <a:chOff x="5936312" y="1713442"/>
                  <a:chExt cx="190570" cy="227991"/>
                </a:xfrm>
              </p:grpSpPr>
              <p:sp>
                <p:nvSpPr>
                  <p:cNvPr id="7248" name="Google Shape;72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251" name="Google Shape;7251;p73"/>
                <p:cNvGrpSpPr/>
                <p:nvPr/>
              </p:nvGrpSpPr>
              <p:grpSpPr>
                <a:xfrm>
                  <a:off x="5668659" y="1714000"/>
                  <a:ext cx="193488" cy="227433"/>
                  <a:chOff x="5668659" y="1714000"/>
                  <a:chExt cx="193488" cy="227433"/>
                </a:xfrm>
              </p:grpSpPr>
              <p:sp>
                <p:nvSpPr>
                  <p:cNvPr id="7252" name="Google Shape;72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4" name="Google Shape;7254;p73"/>
              <p:cNvGrpSpPr/>
              <p:nvPr/>
            </p:nvGrpSpPr>
            <p:grpSpPr>
              <a:xfrm>
                <a:off x="608609" y="2370079"/>
                <a:ext cx="458224" cy="227991"/>
                <a:chOff x="5668659" y="1713442"/>
                <a:chExt cx="458224" cy="227991"/>
              </a:xfrm>
            </p:grpSpPr>
            <p:grpSp>
              <p:nvGrpSpPr>
                <p:cNvPr id="7255" name="Google Shape;7255;p73"/>
                <p:cNvGrpSpPr/>
                <p:nvPr/>
              </p:nvGrpSpPr>
              <p:grpSpPr>
                <a:xfrm>
                  <a:off x="5802485" y="1713507"/>
                  <a:ext cx="188679" cy="227926"/>
                  <a:chOff x="5802485" y="1713507"/>
                  <a:chExt cx="188679" cy="227926"/>
                </a:xfrm>
              </p:grpSpPr>
              <p:sp>
                <p:nvSpPr>
                  <p:cNvPr id="7256" name="Google Shape;725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3"/>
                <p:cNvGrpSpPr/>
                <p:nvPr/>
              </p:nvGrpSpPr>
              <p:grpSpPr>
                <a:xfrm>
                  <a:off x="5936312" y="1713442"/>
                  <a:ext cx="190570" cy="227991"/>
                  <a:chOff x="5936312" y="1713442"/>
                  <a:chExt cx="190570" cy="227991"/>
                </a:xfrm>
              </p:grpSpPr>
              <p:sp>
                <p:nvSpPr>
                  <p:cNvPr id="7259" name="Google Shape;725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7262" name="Google Shape;7262;p73"/>
                <p:cNvGrpSpPr/>
                <p:nvPr/>
              </p:nvGrpSpPr>
              <p:grpSpPr>
                <a:xfrm>
                  <a:off x="5668659" y="1714000"/>
                  <a:ext cx="193488" cy="227433"/>
                  <a:chOff x="5668659" y="1714000"/>
                  <a:chExt cx="193488" cy="227433"/>
                </a:xfrm>
              </p:grpSpPr>
              <p:sp>
                <p:nvSpPr>
                  <p:cNvPr id="7263" name="Google Shape;726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265" name="Google Shape;7265;p73"/>
          <p:cNvCxnSpPr>
            <a:endCxn id="705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269"/>
        <p:cNvGrpSpPr/>
        <p:nvPr/>
      </p:nvGrpSpPr>
      <p:grpSpPr>
        <a:xfrm>
          <a:off x="0" y="0"/>
          <a:ext cx="0" cy="0"/>
          <a:chOff x="0" y="0"/>
          <a:chExt cx="0" cy="0"/>
        </a:xfrm>
      </p:grpSpPr>
      <p:grpSp>
        <p:nvGrpSpPr>
          <p:cNvPr id="22" name="组合 21">
            <a:extLst>
              <a:ext uri="{FF2B5EF4-FFF2-40B4-BE49-F238E27FC236}">
                <a16:creationId xmlns:a16="http://schemas.microsoft.com/office/drawing/2014/main" id="{4139805C-2B7C-3668-0417-763016E0206A}"/>
              </a:ext>
            </a:extLst>
          </p:cNvPr>
          <p:cNvGrpSpPr/>
          <p:nvPr/>
        </p:nvGrpSpPr>
        <p:grpSpPr>
          <a:xfrm>
            <a:off x="3739118" y="3253740"/>
            <a:ext cx="1389142" cy="1465920"/>
            <a:chOff x="3514169" y="2889404"/>
            <a:chExt cx="1880601" cy="1830256"/>
          </a:xfrm>
        </p:grpSpPr>
        <p:pic>
          <p:nvPicPr>
            <p:cNvPr id="21" name="图片 20" descr="图片包含 背景图案&#10;&#10;描述已自动生成">
              <a:extLst>
                <a:ext uri="{FF2B5EF4-FFF2-40B4-BE49-F238E27FC236}">
                  <a16:creationId xmlns:a16="http://schemas.microsoft.com/office/drawing/2014/main" id="{E0FFAF18-C27B-C408-972B-DB3BF05B6E80}"/>
                </a:ext>
              </a:extLst>
            </p:cNvPr>
            <p:cNvPicPr>
              <a:picLocks noChangeAspect="1"/>
            </p:cNvPicPr>
            <p:nvPr/>
          </p:nvPicPr>
          <p:blipFill>
            <a:blip r:embed="rId3"/>
            <a:stretch>
              <a:fillRect/>
            </a:stretch>
          </p:blipFill>
          <p:spPr>
            <a:xfrm>
              <a:off x="4090256" y="2889404"/>
              <a:ext cx="1304514" cy="1307911"/>
            </a:xfrm>
            <a:prstGeom prst="rect">
              <a:avLst/>
            </a:prstGeom>
          </p:spPr>
        </p:pic>
        <p:pic>
          <p:nvPicPr>
            <p:cNvPr id="20" name="图片 19" descr="图片包含 背景图案&#10;&#10;描述已自动生成">
              <a:extLst>
                <a:ext uri="{FF2B5EF4-FFF2-40B4-BE49-F238E27FC236}">
                  <a16:creationId xmlns:a16="http://schemas.microsoft.com/office/drawing/2014/main" id="{C7BE3C9E-A3D9-07A7-0A02-E7D3E45457EE}"/>
                </a:ext>
              </a:extLst>
            </p:cNvPr>
            <p:cNvPicPr>
              <a:picLocks noChangeAspect="1"/>
            </p:cNvPicPr>
            <p:nvPr/>
          </p:nvPicPr>
          <p:blipFill>
            <a:blip r:embed="rId3"/>
            <a:stretch>
              <a:fillRect/>
            </a:stretch>
          </p:blipFill>
          <p:spPr>
            <a:xfrm>
              <a:off x="3997493" y="2962344"/>
              <a:ext cx="1304514" cy="1307911"/>
            </a:xfrm>
            <a:prstGeom prst="rect">
              <a:avLst/>
            </a:prstGeom>
          </p:spPr>
        </p:pic>
        <p:pic>
          <p:nvPicPr>
            <p:cNvPr id="19" name="图片 18" descr="模糊的图片&#10;&#10;中度可信度描述已自动生成">
              <a:extLst>
                <a:ext uri="{FF2B5EF4-FFF2-40B4-BE49-F238E27FC236}">
                  <a16:creationId xmlns:a16="http://schemas.microsoft.com/office/drawing/2014/main" id="{BF4154D8-0E9F-4E22-9D62-DD1E0E9A866F}"/>
                </a:ext>
              </a:extLst>
            </p:cNvPr>
            <p:cNvPicPr>
              <a:picLocks noChangeAspect="1"/>
            </p:cNvPicPr>
            <p:nvPr/>
          </p:nvPicPr>
          <p:blipFill>
            <a:blip r:embed="rId4"/>
            <a:stretch>
              <a:fillRect/>
            </a:stretch>
          </p:blipFill>
          <p:spPr>
            <a:xfrm>
              <a:off x="3893235" y="3080767"/>
              <a:ext cx="1297235" cy="1300614"/>
            </a:xfrm>
            <a:prstGeom prst="rect">
              <a:avLst/>
            </a:prstGeom>
          </p:spPr>
        </p:pic>
        <p:pic>
          <p:nvPicPr>
            <p:cNvPr id="17" name="图片 16" descr="图片包含 背景图案&#10;&#10;描述已自动生成">
              <a:extLst>
                <a:ext uri="{FF2B5EF4-FFF2-40B4-BE49-F238E27FC236}">
                  <a16:creationId xmlns:a16="http://schemas.microsoft.com/office/drawing/2014/main" id="{271E94BC-A414-8437-3C76-DDC0D4BD47F6}"/>
                </a:ext>
              </a:extLst>
            </p:cNvPr>
            <p:cNvPicPr>
              <a:picLocks noChangeAspect="1"/>
            </p:cNvPicPr>
            <p:nvPr/>
          </p:nvPicPr>
          <p:blipFill>
            <a:blip r:embed="rId3"/>
            <a:stretch>
              <a:fillRect/>
            </a:stretch>
          </p:blipFill>
          <p:spPr>
            <a:xfrm>
              <a:off x="3760150" y="3188063"/>
              <a:ext cx="1304514" cy="1307911"/>
            </a:xfrm>
            <a:prstGeom prst="rect">
              <a:avLst/>
            </a:prstGeom>
          </p:spPr>
        </p:pic>
        <p:pic>
          <p:nvPicPr>
            <p:cNvPr id="3" name="图片 2" descr="电脑屏幕的照片&#10;&#10;中度可信度描述已自动生成">
              <a:extLst>
                <a:ext uri="{FF2B5EF4-FFF2-40B4-BE49-F238E27FC236}">
                  <a16:creationId xmlns:a16="http://schemas.microsoft.com/office/drawing/2014/main" id="{657E8AB7-1C48-3317-188D-4BE9E5111E3B}"/>
                </a:ext>
              </a:extLst>
            </p:cNvPr>
            <p:cNvPicPr>
              <a:picLocks noChangeAspect="1"/>
            </p:cNvPicPr>
            <p:nvPr/>
          </p:nvPicPr>
          <p:blipFill>
            <a:blip r:embed="rId5"/>
            <a:stretch>
              <a:fillRect/>
            </a:stretch>
          </p:blipFill>
          <p:spPr>
            <a:xfrm>
              <a:off x="3634344" y="3300623"/>
              <a:ext cx="1304514" cy="1307911"/>
            </a:xfrm>
            <a:prstGeom prst="rect">
              <a:avLst/>
            </a:prstGeom>
          </p:spPr>
        </p:pic>
        <p:pic>
          <p:nvPicPr>
            <p:cNvPr id="15" name="图片 14" descr="图片包含 背景图案&#10;&#10;描述已自动生成">
              <a:extLst>
                <a:ext uri="{FF2B5EF4-FFF2-40B4-BE49-F238E27FC236}">
                  <a16:creationId xmlns:a16="http://schemas.microsoft.com/office/drawing/2014/main" id="{EC378071-631D-D3A8-33CF-D85031D9AC56}"/>
                </a:ext>
              </a:extLst>
            </p:cNvPr>
            <p:cNvPicPr>
              <a:picLocks noChangeAspect="1"/>
            </p:cNvPicPr>
            <p:nvPr/>
          </p:nvPicPr>
          <p:blipFill>
            <a:blip r:embed="rId6"/>
            <a:stretch>
              <a:fillRect/>
            </a:stretch>
          </p:blipFill>
          <p:spPr>
            <a:xfrm>
              <a:off x="3514169" y="3411749"/>
              <a:ext cx="1304514" cy="1307911"/>
            </a:xfrm>
            <a:prstGeom prst="rect">
              <a:avLst/>
            </a:prstGeom>
          </p:spPr>
        </p:pic>
      </p:grpSp>
      <p:sp>
        <p:nvSpPr>
          <p:cNvPr id="7270" name="Google Shape;7270;p74"/>
          <p:cNvSpPr/>
          <p:nvPr/>
        </p:nvSpPr>
        <p:spPr>
          <a:xfrm>
            <a:off x="634163" y="33021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p>
        </p:txBody>
      </p:sp>
      <p:sp>
        <p:nvSpPr>
          <p:cNvPr id="7271" name="Google Shape;7271;p74"/>
          <p:cNvSpPr/>
          <p:nvPr/>
        </p:nvSpPr>
        <p:spPr>
          <a:xfrm>
            <a:off x="1081007" y="33021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p>
        </p:txBody>
      </p:sp>
      <p:sp>
        <p:nvSpPr>
          <p:cNvPr id="7272" name="Google Shape;7272;p74"/>
          <p:cNvSpPr/>
          <p:nvPr/>
        </p:nvSpPr>
        <p:spPr>
          <a:xfrm>
            <a:off x="1526213" y="33021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p>
        </p:txBody>
      </p:sp>
      <p:sp>
        <p:nvSpPr>
          <p:cNvPr id="7273" name="Google Shape;7273;p74"/>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p>
        </p:txBody>
      </p:sp>
      <p:sp>
        <p:nvSpPr>
          <p:cNvPr id="7274" name="Google Shape;7274;p74"/>
          <p:cNvSpPr/>
          <p:nvPr/>
        </p:nvSpPr>
        <p:spPr>
          <a:xfrm>
            <a:off x="634163" y="77705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5</a:t>
            </a:r>
          </a:p>
        </p:txBody>
      </p:sp>
      <p:sp>
        <p:nvSpPr>
          <p:cNvPr id="7275" name="Google Shape;7275;p74"/>
          <p:cNvSpPr/>
          <p:nvPr/>
        </p:nvSpPr>
        <p:spPr>
          <a:xfrm>
            <a:off x="1081020" y="77708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p>
        </p:txBody>
      </p:sp>
      <p:sp>
        <p:nvSpPr>
          <p:cNvPr id="7276" name="Google Shape;7276;p74"/>
          <p:cNvSpPr/>
          <p:nvPr/>
        </p:nvSpPr>
        <p:spPr>
          <a:xfrm>
            <a:off x="1526213" y="77705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7</a:t>
            </a:r>
          </a:p>
        </p:txBody>
      </p:sp>
      <p:sp>
        <p:nvSpPr>
          <p:cNvPr id="7277" name="Google Shape;7277;p74"/>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p>
        </p:txBody>
      </p:sp>
      <p:sp>
        <p:nvSpPr>
          <p:cNvPr id="7278" name="Google Shape;7278;p74"/>
          <p:cNvSpPr/>
          <p:nvPr/>
        </p:nvSpPr>
        <p:spPr>
          <a:xfrm>
            <a:off x="634163" y="122390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p>
        </p:txBody>
      </p:sp>
      <p:sp>
        <p:nvSpPr>
          <p:cNvPr id="7279" name="Google Shape;7279;p74"/>
          <p:cNvSpPr/>
          <p:nvPr/>
        </p:nvSpPr>
        <p:spPr>
          <a:xfrm>
            <a:off x="1081007" y="122390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p>
        </p:txBody>
      </p:sp>
      <p:sp>
        <p:nvSpPr>
          <p:cNvPr id="7280" name="Google Shape;7280;p74"/>
          <p:cNvSpPr/>
          <p:nvPr/>
        </p:nvSpPr>
        <p:spPr>
          <a:xfrm>
            <a:off x="1526213" y="122390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p>
        </p:txBody>
      </p:sp>
      <p:sp>
        <p:nvSpPr>
          <p:cNvPr id="7281" name="Google Shape;7281;p74"/>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p>
        </p:txBody>
      </p:sp>
      <p:sp>
        <p:nvSpPr>
          <p:cNvPr id="7282" name="Google Shape;7282;p74"/>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p>
        </p:txBody>
      </p:sp>
      <p:sp>
        <p:nvSpPr>
          <p:cNvPr id="7283" name="Google Shape;7283;p74"/>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p>
        </p:txBody>
      </p:sp>
      <p:sp>
        <p:nvSpPr>
          <p:cNvPr id="7284" name="Google Shape;7284;p74"/>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p>
        </p:txBody>
      </p:sp>
      <p:sp>
        <p:nvSpPr>
          <p:cNvPr id="7285" name="Google Shape;7285;p74"/>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p>
        </p:txBody>
      </p:sp>
      <p:sp>
        <p:nvSpPr>
          <p:cNvPr id="7286" name="Google Shape;7286;p74"/>
          <p:cNvSpPr/>
          <p:nvPr/>
        </p:nvSpPr>
        <p:spPr>
          <a:xfrm>
            <a:off x="4800600" y="1522175"/>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87" name="Google Shape;7287;p74"/>
          <p:cNvSpPr/>
          <p:nvPr/>
        </p:nvSpPr>
        <p:spPr>
          <a:xfrm>
            <a:off x="5247444" y="1522175"/>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88" name="Google Shape;7288;p74"/>
          <p:cNvSpPr/>
          <p:nvPr/>
        </p:nvSpPr>
        <p:spPr>
          <a:xfrm>
            <a:off x="4800600" y="1969019"/>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89" name="Google Shape;7289;p74"/>
          <p:cNvSpPr/>
          <p:nvPr/>
        </p:nvSpPr>
        <p:spPr>
          <a:xfrm>
            <a:off x="5240910" y="1969019"/>
            <a:ext cx="448446"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294" name="Google Shape;7294;p74"/>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Max(1,1,5,6) = 6</a:t>
            </a:r>
          </a:p>
        </p:txBody>
      </p:sp>
      <p:sp>
        <p:nvSpPr>
          <p:cNvPr id="7297" name="Google Shape;7297;p74"/>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p:txBody>
      </p:sp>
      <p:cxnSp>
        <p:nvCxnSpPr>
          <p:cNvPr id="7298" name="Google Shape;7298;p74"/>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9" name="Google Shape;7299;p74"/>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Pooling performed with a 2x2 kernel and a stride of 2</a:t>
            </a:r>
          </a:p>
        </p:txBody>
      </p:sp>
      <p:sp>
        <p:nvSpPr>
          <p:cNvPr id="2" name="Google Shape;7287;p74">
            <a:extLst>
              <a:ext uri="{FF2B5EF4-FFF2-40B4-BE49-F238E27FC236}">
                <a16:creationId xmlns:a16="http://schemas.microsoft.com/office/drawing/2014/main" id="{F686DA6B-A0CE-C87A-398B-C303ECB5CFDB}"/>
              </a:ext>
            </a:extLst>
          </p:cNvPr>
          <p:cNvSpPr/>
          <p:nvPr/>
        </p:nvSpPr>
        <p:spPr>
          <a:xfrm>
            <a:off x="5698016" y="1522175"/>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4" name="Google Shape;7287;p74">
            <a:extLst>
              <a:ext uri="{FF2B5EF4-FFF2-40B4-BE49-F238E27FC236}">
                <a16:creationId xmlns:a16="http://schemas.microsoft.com/office/drawing/2014/main" id="{B885454E-1B04-0F6C-060C-52F456659DD3}"/>
              </a:ext>
            </a:extLst>
          </p:cNvPr>
          <p:cNvSpPr/>
          <p:nvPr/>
        </p:nvSpPr>
        <p:spPr>
          <a:xfrm>
            <a:off x="6143216" y="1522175"/>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5" name="Google Shape;7287;p74">
            <a:extLst>
              <a:ext uri="{FF2B5EF4-FFF2-40B4-BE49-F238E27FC236}">
                <a16:creationId xmlns:a16="http://schemas.microsoft.com/office/drawing/2014/main" id="{5DAF7C9F-C5BB-F4EA-FA59-D9926142288F}"/>
              </a:ext>
            </a:extLst>
          </p:cNvPr>
          <p:cNvSpPr/>
          <p:nvPr/>
        </p:nvSpPr>
        <p:spPr>
          <a:xfrm>
            <a:off x="6591662" y="1522175"/>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6" name="Google Shape;7287;p74">
            <a:extLst>
              <a:ext uri="{FF2B5EF4-FFF2-40B4-BE49-F238E27FC236}">
                <a16:creationId xmlns:a16="http://schemas.microsoft.com/office/drawing/2014/main" id="{3EAB1AF1-E3A7-11CA-8DC5-6F7A28C2CF62}"/>
              </a:ext>
            </a:extLst>
          </p:cNvPr>
          <p:cNvSpPr/>
          <p:nvPr/>
        </p:nvSpPr>
        <p:spPr>
          <a:xfrm>
            <a:off x="5694246" y="1969019"/>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7" name="Google Shape;7287;p74">
            <a:extLst>
              <a:ext uri="{FF2B5EF4-FFF2-40B4-BE49-F238E27FC236}">
                <a16:creationId xmlns:a16="http://schemas.microsoft.com/office/drawing/2014/main" id="{FACE70F7-2F91-7859-EE86-91BE6F81B0A2}"/>
              </a:ext>
            </a:extLst>
          </p:cNvPr>
          <p:cNvSpPr/>
          <p:nvPr/>
        </p:nvSpPr>
        <p:spPr>
          <a:xfrm>
            <a:off x="6148588" y="1969019"/>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
        <p:nvSpPr>
          <p:cNvPr id="8" name="Google Shape;7287;p74">
            <a:extLst>
              <a:ext uri="{FF2B5EF4-FFF2-40B4-BE49-F238E27FC236}">
                <a16:creationId xmlns:a16="http://schemas.microsoft.com/office/drawing/2014/main" id="{1BF6993A-9399-2D18-2703-0684C03A7813}"/>
              </a:ext>
            </a:extLst>
          </p:cNvPr>
          <p:cNvSpPr/>
          <p:nvPr/>
        </p:nvSpPr>
        <p:spPr>
          <a:xfrm>
            <a:off x="6593788" y="1969019"/>
            <a:ext cx="445200" cy="445200"/>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69"/>
        <p:cNvGrpSpPr/>
        <p:nvPr/>
      </p:nvGrpSpPr>
      <p:grpSpPr>
        <a:xfrm>
          <a:off x="0" y="0"/>
          <a:ext cx="0" cy="0"/>
          <a:chOff x="0" y="0"/>
          <a:chExt cx="0" cy="0"/>
        </a:xfrm>
      </p:grpSpPr>
      <p:grpSp>
        <p:nvGrpSpPr>
          <p:cNvPr id="17" name="组合 16">
            <a:extLst>
              <a:ext uri="{FF2B5EF4-FFF2-40B4-BE49-F238E27FC236}">
                <a16:creationId xmlns:a16="http://schemas.microsoft.com/office/drawing/2014/main" id="{1CE80DF6-C3B7-94A3-A5AA-17CB95D9AFBE}"/>
              </a:ext>
            </a:extLst>
          </p:cNvPr>
          <p:cNvGrpSpPr/>
          <p:nvPr/>
        </p:nvGrpSpPr>
        <p:grpSpPr>
          <a:xfrm>
            <a:off x="-73152" y="0"/>
            <a:ext cx="9144000" cy="6391689"/>
            <a:chOff x="0" y="78559"/>
            <a:chExt cx="9144000" cy="6391689"/>
          </a:xfrm>
        </p:grpSpPr>
        <p:sp>
          <p:nvSpPr>
            <p:cNvPr id="7369" name="矩形: 圆角 7368">
              <a:extLst>
                <a:ext uri="{FF2B5EF4-FFF2-40B4-BE49-F238E27FC236}">
                  <a16:creationId xmlns:a16="http://schemas.microsoft.com/office/drawing/2014/main" id="{0B558D2E-24E5-A700-FEA1-60CB5FEB210B}"/>
                </a:ext>
              </a:extLst>
            </p:cNvPr>
            <p:cNvSpPr/>
            <p:nvPr/>
          </p:nvSpPr>
          <p:spPr>
            <a:xfrm>
              <a:off x="0" y="4958654"/>
              <a:ext cx="9144000" cy="1511594"/>
            </a:xfrm>
            <a:prstGeom prst="round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41" name="矩形: 圆角 7340">
              <a:extLst>
                <a:ext uri="{FF2B5EF4-FFF2-40B4-BE49-F238E27FC236}">
                  <a16:creationId xmlns:a16="http://schemas.microsoft.com/office/drawing/2014/main" id="{CBA904B1-25A1-B9F1-9EF7-6BF060352C8B}"/>
                </a:ext>
              </a:extLst>
            </p:cNvPr>
            <p:cNvSpPr/>
            <p:nvPr/>
          </p:nvSpPr>
          <p:spPr>
            <a:xfrm>
              <a:off x="2746718" y="87511"/>
              <a:ext cx="2858508" cy="3003161"/>
            </a:xfrm>
            <a:prstGeom prst="roundRect">
              <a:avLst/>
            </a:prstGeom>
            <a:solidFill>
              <a:srgbClr val="E5EAEF"/>
            </a:solid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4E21F539-CE93-3362-0376-72F50946462A}"/>
                </a:ext>
              </a:extLst>
            </p:cNvPr>
            <p:cNvGrpSpPr/>
            <p:nvPr/>
          </p:nvGrpSpPr>
          <p:grpSpPr>
            <a:xfrm>
              <a:off x="0" y="78559"/>
              <a:ext cx="9028431" cy="5837922"/>
              <a:chOff x="0" y="78559"/>
              <a:chExt cx="9028431" cy="5837922"/>
            </a:xfrm>
          </p:grpSpPr>
          <p:grpSp>
            <p:nvGrpSpPr>
              <p:cNvPr id="14" name="组合 13">
                <a:extLst>
                  <a:ext uri="{FF2B5EF4-FFF2-40B4-BE49-F238E27FC236}">
                    <a16:creationId xmlns:a16="http://schemas.microsoft.com/office/drawing/2014/main" id="{76FD9578-6F29-90AB-024C-B48A4B1B88EB}"/>
                  </a:ext>
                </a:extLst>
              </p:cNvPr>
              <p:cNvGrpSpPr/>
              <p:nvPr/>
            </p:nvGrpSpPr>
            <p:grpSpPr>
              <a:xfrm>
                <a:off x="0" y="78559"/>
                <a:ext cx="9028431" cy="5837922"/>
                <a:chOff x="-842031" y="78559"/>
                <a:chExt cx="10980421" cy="5837922"/>
              </a:xfrm>
            </p:grpSpPr>
            <p:sp>
              <p:nvSpPr>
                <p:cNvPr id="34" name="矩形: 圆角 33">
                  <a:extLst>
                    <a:ext uri="{FF2B5EF4-FFF2-40B4-BE49-F238E27FC236}">
                      <a16:creationId xmlns:a16="http://schemas.microsoft.com/office/drawing/2014/main" id="{21C0E9CB-1A80-5936-1CF4-05BE16E3E0F5}"/>
                    </a:ext>
                  </a:extLst>
                </p:cNvPr>
                <p:cNvSpPr/>
                <p:nvPr/>
              </p:nvSpPr>
              <p:spPr>
                <a:xfrm>
                  <a:off x="682906" y="78560"/>
                  <a:ext cx="7998107" cy="3019284"/>
                </a:xfrm>
                <a:prstGeom prst="round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97" name="Google Shape;7297;p74"/>
                <p:cNvSpPr txBox="1"/>
                <p:nvPr/>
              </p:nvSpPr>
              <p:spPr>
                <a:xfrm>
                  <a:off x="6325916" y="431251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GB"/>
                </a:p>
              </p:txBody>
            </p:sp>
            <p:sp>
              <p:nvSpPr>
                <p:cNvPr id="3" name="Google Shape;7020;p72">
                  <a:extLst>
                    <a:ext uri="{FF2B5EF4-FFF2-40B4-BE49-F238E27FC236}">
                      <a16:creationId xmlns:a16="http://schemas.microsoft.com/office/drawing/2014/main" id="{09278A40-FEF6-57C2-C10A-72429E124EE6}"/>
                    </a:ext>
                  </a:extLst>
                </p:cNvPr>
                <p:cNvSpPr/>
                <p:nvPr/>
              </p:nvSpPr>
              <p:spPr>
                <a:xfrm>
                  <a:off x="4055872" y="78559"/>
                  <a:ext cx="252275" cy="618418"/>
                </a:xfrm>
                <a:prstGeom prst="cube">
                  <a:avLst>
                    <a:gd name="adj" fmla="val 75809"/>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7020;p72">
                  <a:extLst>
                    <a:ext uri="{FF2B5EF4-FFF2-40B4-BE49-F238E27FC236}">
                      <a16:creationId xmlns:a16="http://schemas.microsoft.com/office/drawing/2014/main" id="{AB4F5B1D-B473-9A51-BF09-529962B91881}"/>
                    </a:ext>
                  </a:extLst>
                </p:cNvPr>
                <p:cNvSpPr/>
                <p:nvPr/>
              </p:nvSpPr>
              <p:spPr>
                <a:xfrm>
                  <a:off x="4055872" y="633295"/>
                  <a:ext cx="252275" cy="618418"/>
                </a:xfrm>
                <a:prstGeom prst="cube">
                  <a:avLst>
                    <a:gd name="adj" fmla="val 75809"/>
                  </a:avLst>
                </a:prstGeom>
                <a:solidFill>
                  <a:schemeClr val="accent5">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020;p72">
                  <a:extLst>
                    <a:ext uri="{FF2B5EF4-FFF2-40B4-BE49-F238E27FC236}">
                      <a16:creationId xmlns:a16="http://schemas.microsoft.com/office/drawing/2014/main" id="{E8D2B7DE-EFB1-0D10-BE92-FD4EE754E59E}"/>
                    </a:ext>
                  </a:extLst>
                </p:cNvPr>
                <p:cNvSpPr/>
                <p:nvPr/>
              </p:nvSpPr>
              <p:spPr>
                <a:xfrm>
                  <a:off x="4056025" y="1251713"/>
                  <a:ext cx="252275" cy="618418"/>
                </a:xfrm>
                <a:prstGeom prst="cube">
                  <a:avLst>
                    <a:gd name="adj" fmla="val 7580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020;p72">
                  <a:extLst>
                    <a:ext uri="{FF2B5EF4-FFF2-40B4-BE49-F238E27FC236}">
                      <a16:creationId xmlns:a16="http://schemas.microsoft.com/office/drawing/2014/main" id="{72D111EF-7E8C-A467-809F-0B93E22D1261}"/>
                    </a:ext>
                  </a:extLst>
                </p:cNvPr>
                <p:cNvSpPr/>
                <p:nvPr/>
              </p:nvSpPr>
              <p:spPr>
                <a:xfrm>
                  <a:off x="4055872" y="1870131"/>
                  <a:ext cx="252275" cy="618418"/>
                </a:xfrm>
                <a:prstGeom prst="cube">
                  <a:avLst>
                    <a:gd name="adj" fmla="val 75809"/>
                  </a:avLst>
                </a:prstGeom>
                <a:solidFill>
                  <a:srgbClr val="10E05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020;p72">
                  <a:extLst>
                    <a:ext uri="{FF2B5EF4-FFF2-40B4-BE49-F238E27FC236}">
                      <a16:creationId xmlns:a16="http://schemas.microsoft.com/office/drawing/2014/main" id="{582351A5-FAF2-0237-F410-74FDBF939ED5}"/>
                    </a:ext>
                  </a:extLst>
                </p:cNvPr>
                <p:cNvSpPr/>
                <p:nvPr/>
              </p:nvSpPr>
              <p:spPr>
                <a:xfrm>
                  <a:off x="4055872" y="2479425"/>
                  <a:ext cx="252275" cy="618418"/>
                </a:xfrm>
                <a:prstGeom prst="cube">
                  <a:avLst>
                    <a:gd name="adj" fmla="val 75809"/>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矩形: 圆角 34">
                  <a:extLst>
                    <a:ext uri="{FF2B5EF4-FFF2-40B4-BE49-F238E27FC236}">
                      <a16:creationId xmlns:a16="http://schemas.microsoft.com/office/drawing/2014/main" id="{C1607F78-33C2-CF61-B2FD-CD642E637778}"/>
                    </a:ext>
                  </a:extLst>
                </p:cNvPr>
                <p:cNvSpPr/>
                <p:nvPr/>
              </p:nvSpPr>
              <p:spPr>
                <a:xfrm>
                  <a:off x="682905" y="3339920"/>
                  <a:ext cx="7998107" cy="1448165"/>
                </a:xfrm>
                <a:prstGeom prst="round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Google Shape;6749;p69">
                  <a:extLst>
                    <a:ext uri="{FF2B5EF4-FFF2-40B4-BE49-F238E27FC236}">
                      <a16:creationId xmlns:a16="http://schemas.microsoft.com/office/drawing/2014/main" id="{08285C0E-525D-6F2F-BE76-3B2DEB2503FC}"/>
                    </a:ext>
                  </a:extLst>
                </p:cNvPr>
                <p:cNvSpPr/>
                <p:nvPr/>
              </p:nvSpPr>
              <p:spPr>
                <a:xfrm>
                  <a:off x="2895597" y="280493"/>
                  <a:ext cx="1022439" cy="284116"/>
                </a:xfrm>
                <a:prstGeom prst="rect">
                  <a:avLst/>
                </a:prstGeom>
                <a:solidFill>
                  <a:srgbClr val="A58DB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a:t>
                  </a:r>
                  <a:r>
                    <a:rPr lang="en-US" altLang="zh-CN" sz="1000" dirty="0"/>
                    <a:t>X1 Conv</a:t>
                  </a:r>
                  <a:endParaRPr sz="1000" dirty="0"/>
                </a:p>
              </p:txBody>
            </p:sp>
            <p:sp>
              <p:nvSpPr>
                <p:cNvPr id="37" name="Google Shape;6749;p69">
                  <a:extLst>
                    <a:ext uri="{FF2B5EF4-FFF2-40B4-BE49-F238E27FC236}">
                      <a16:creationId xmlns:a16="http://schemas.microsoft.com/office/drawing/2014/main" id="{6E16385D-C68B-483E-F203-D3CD56DA26D8}"/>
                    </a:ext>
                  </a:extLst>
                </p:cNvPr>
                <p:cNvSpPr/>
                <p:nvPr/>
              </p:nvSpPr>
              <p:spPr>
                <a:xfrm>
                  <a:off x="2895597" y="837059"/>
                  <a:ext cx="1022439" cy="284116"/>
                </a:xfrm>
                <a:prstGeom prst="rect">
                  <a:avLst/>
                </a:prstGeom>
                <a:solidFill>
                  <a:srgbClr val="A58DB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000" dirty="0"/>
                    <a:t>3X3 Conv</a:t>
                  </a:r>
                </a:p>
                <a:p>
                  <a:pPr marL="0" lvl="0" indent="0" algn="ctr" rtl="0">
                    <a:spcBef>
                      <a:spcPts val="0"/>
                    </a:spcBef>
                    <a:spcAft>
                      <a:spcPts val="0"/>
                    </a:spcAft>
                    <a:buNone/>
                  </a:pPr>
                  <a:r>
                    <a:rPr lang="en-US" altLang="zh-CN" sz="1000" dirty="0"/>
                    <a:t>Rate 6</a:t>
                  </a:r>
                  <a:endParaRPr lang="en-GB" altLang="zh-CN" sz="1000" dirty="0"/>
                </a:p>
              </p:txBody>
            </p:sp>
            <p:sp>
              <p:nvSpPr>
                <p:cNvPr id="38" name="Google Shape;6749;p69">
                  <a:extLst>
                    <a:ext uri="{FF2B5EF4-FFF2-40B4-BE49-F238E27FC236}">
                      <a16:creationId xmlns:a16="http://schemas.microsoft.com/office/drawing/2014/main" id="{C208823C-EF2B-02E6-EDED-CD22EA570596}"/>
                    </a:ext>
                  </a:extLst>
                </p:cNvPr>
                <p:cNvSpPr/>
                <p:nvPr/>
              </p:nvSpPr>
              <p:spPr>
                <a:xfrm>
                  <a:off x="2895597" y="1441903"/>
                  <a:ext cx="1022439" cy="284116"/>
                </a:xfrm>
                <a:prstGeom prst="rect">
                  <a:avLst/>
                </a:prstGeom>
                <a:solidFill>
                  <a:srgbClr val="A58DB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000" dirty="0"/>
                    <a:t>3X3 Conv</a:t>
                  </a:r>
                </a:p>
                <a:p>
                  <a:pPr marL="0" lvl="0" indent="0" algn="ctr" rtl="0">
                    <a:spcBef>
                      <a:spcPts val="0"/>
                    </a:spcBef>
                    <a:spcAft>
                      <a:spcPts val="0"/>
                    </a:spcAft>
                    <a:buNone/>
                  </a:pPr>
                  <a:r>
                    <a:rPr lang="en-US" altLang="zh-CN" sz="1000" dirty="0"/>
                    <a:t>Rate 12</a:t>
                  </a:r>
                  <a:endParaRPr lang="en-GB" altLang="zh-CN" sz="1000" dirty="0"/>
                </a:p>
              </p:txBody>
            </p:sp>
            <p:sp>
              <p:nvSpPr>
                <p:cNvPr id="39" name="Google Shape;6749;p69">
                  <a:extLst>
                    <a:ext uri="{FF2B5EF4-FFF2-40B4-BE49-F238E27FC236}">
                      <a16:creationId xmlns:a16="http://schemas.microsoft.com/office/drawing/2014/main" id="{1C2FC9BA-5F84-D172-57A4-B0B462F6ECFB}"/>
                    </a:ext>
                  </a:extLst>
                </p:cNvPr>
                <p:cNvSpPr/>
                <p:nvPr/>
              </p:nvSpPr>
              <p:spPr>
                <a:xfrm>
                  <a:off x="2895597" y="2083360"/>
                  <a:ext cx="1022439" cy="284116"/>
                </a:xfrm>
                <a:prstGeom prst="rect">
                  <a:avLst/>
                </a:prstGeom>
                <a:solidFill>
                  <a:srgbClr val="A58DB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1000" dirty="0"/>
                    <a:t>3X3 Conv</a:t>
                  </a:r>
                </a:p>
                <a:p>
                  <a:pPr marL="0" lvl="0" indent="0" algn="ctr" rtl="0">
                    <a:spcBef>
                      <a:spcPts val="0"/>
                    </a:spcBef>
                    <a:spcAft>
                      <a:spcPts val="0"/>
                    </a:spcAft>
                    <a:buNone/>
                  </a:pPr>
                  <a:r>
                    <a:rPr lang="en-US" altLang="zh-CN" sz="1000" dirty="0"/>
                    <a:t>Rate 18</a:t>
                  </a:r>
                  <a:endParaRPr lang="en-GB" altLang="zh-CN" sz="1000" dirty="0"/>
                </a:p>
              </p:txBody>
            </p:sp>
            <p:sp>
              <p:nvSpPr>
                <p:cNvPr id="40" name="Google Shape;6749;p69">
                  <a:extLst>
                    <a:ext uri="{FF2B5EF4-FFF2-40B4-BE49-F238E27FC236}">
                      <a16:creationId xmlns:a16="http://schemas.microsoft.com/office/drawing/2014/main" id="{3E4759EA-236B-ACA5-7FE1-6DF5517AD5F7}"/>
                    </a:ext>
                  </a:extLst>
                </p:cNvPr>
                <p:cNvSpPr/>
                <p:nvPr/>
              </p:nvSpPr>
              <p:spPr>
                <a:xfrm>
                  <a:off x="2895597" y="2680045"/>
                  <a:ext cx="1022439" cy="284116"/>
                </a:xfrm>
                <a:prstGeom prst="rect">
                  <a:avLst/>
                </a:prstGeom>
                <a:solidFill>
                  <a:srgbClr val="A58DB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Image </a:t>
                  </a:r>
                  <a:r>
                    <a:rPr lang="en-US" altLang="zh-CN" sz="1000" dirty="0"/>
                    <a:t>Pooling</a:t>
                  </a:r>
                  <a:endParaRPr sz="1000" dirty="0"/>
                </a:p>
              </p:txBody>
            </p:sp>
            <p:sp>
              <p:nvSpPr>
                <p:cNvPr id="41" name="Google Shape;7020;p72">
                  <a:extLst>
                    <a:ext uri="{FF2B5EF4-FFF2-40B4-BE49-F238E27FC236}">
                      <a16:creationId xmlns:a16="http://schemas.microsoft.com/office/drawing/2014/main" id="{51A45DA3-C350-6321-8040-E929C89173B4}"/>
                    </a:ext>
                  </a:extLst>
                </p:cNvPr>
                <p:cNvSpPr/>
                <p:nvPr/>
              </p:nvSpPr>
              <p:spPr>
                <a:xfrm>
                  <a:off x="4819591" y="1251713"/>
                  <a:ext cx="252276" cy="618418"/>
                </a:xfrm>
                <a:prstGeom prst="cube">
                  <a:avLst>
                    <a:gd name="adj" fmla="val 75809"/>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020;p72">
                  <a:extLst>
                    <a:ext uri="{FF2B5EF4-FFF2-40B4-BE49-F238E27FC236}">
                      <a16:creationId xmlns:a16="http://schemas.microsoft.com/office/drawing/2014/main" id="{B72A5E09-64B7-987B-09E4-3D7F3E78D4B3}"/>
                    </a:ext>
                  </a:extLst>
                </p:cNvPr>
                <p:cNvSpPr/>
                <p:nvPr/>
              </p:nvSpPr>
              <p:spPr>
                <a:xfrm>
                  <a:off x="4937601" y="1251713"/>
                  <a:ext cx="252276" cy="618418"/>
                </a:xfrm>
                <a:prstGeom prst="cube">
                  <a:avLst>
                    <a:gd name="adj" fmla="val 75809"/>
                  </a:avLst>
                </a:prstGeom>
                <a:solidFill>
                  <a:schemeClr val="accent5">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020;p72">
                  <a:extLst>
                    <a:ext uri="{FF2B5EF4-FFF2-40B4-BE49-F238E27FC236}">
                      <a16:creationId xmlns:a16="http://schemas.microsoft.com/office/drawing/2014/main" id="{C5B96C2E-654C-D1E2-BB51-6A0B56F03667}"/>
                    </a:ext>
                  </a:extLst>
                </p:cNvPr>
                <p:cNvSpPr/>
                <p:nvPr/>
              </p:nvSpPr>
              <p:spPr>
                <a:xfrm>
                  <a:off x="5065570" y="1251713"/>
                  <a:ext cx="252276" cy="618418"/>
                </a:xfrm>
                <a:prstGeom prst="cube">
                  <a:avLst>
                    <a:gd name="adj" fmla="val 7580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7020;p72">
                  <a:extLst>
                    <a:ext uri="{FF2B5EF4-FFF2-40B4-BE49-F238E27FC236}">
                      <a16:creationId xmlns:a16="http://schemas.microsoft.com/office/drawing/2014/main" id="{D5E53E6A-567A-DAEA-9B59-206FB0243667}"/>
                    </a:ext>
                  </a:extLst>
                </p:cNvPr>
                <p:cNvSpPr/>
                <p:nvPr/>
              </p:nvSpPr>
              <p:spPr>
                <a:xfrm>
                  <a:off x="5206392" y="1251713"/>
                  <a:ext cx="252276" cy="618418"/>
                </a:xfrm>
                <a:prstGeom prst="cube">
                  <a:avLst>
                    <a:gd name="adj" fmla="val 75809"/>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20;p72">
                  <a:extLst>
                    <a:ext uri="{FF2B5EF4-FFF2-40B4-BE49-F238E27FC236}">
                      <a16:creationId xmlns:a16="http://schemas.microsoft.com/office/drawing/2014/main" id="{4A18C143-A811-1106-B3F2-847211B794B1}"/>
                    </a:ext>
                  </a:extLst>
                </p:cNvPr>
                <p:cNvSpPr/>
                <p:nvPr/>
              </p:nvSpPr>
              <p:spPr>
                <a:xfrm>
                  <a:off x="5337248" y="1251713"/>
                  <a:ext cx="252276" cy="618418"/>
                </a:xfrm>
                <a:prstGeom prst="cube">
                  <a:avLst>
                    <a:gd name="adj" fmla="val 75809"/>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左大括号 46">
                  <a:extLst>
                    <a:ext uri="{FF2B5EF4-FFF2-40B4-BE49-F238E27FC236}">
                      <a16:creationId xmlns:a16="http://schemas.microsoft.com/office/drawing/2014/main" id="{B8A17A9B-8F7B-B92B-D375-B3E3D576DA11}"/>
                    </a:ext>
                  </a:extLst>
                </p:cNvPr>
                <p:cNvSpPr/>
                <p:nvPr/>
              </p:nvSpPr>
              <p:spPr>
                <a:xfrm>
                  <a:off x="2522220" y="205740"/>
                  <a:ext cx="252275" cy="2758421"/>
                </a:xfrm>
                <a:prstGeom prst="leftBrace">
                  <a:avLst>
                    <a:gd name="adj1" fmla="val 7679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Google Shape;6749;p69">
                  <a:extLst>
                    <a:ext uri="{FF2B5EF4-FFF2-40B4-BE49-F238E27FC236}">
                      <a16:creationId xmlns:a16="http://schemas.microsoft.com/office/drawing/2014/main" id="{938E0BD1-143E-A924-5644-B26D80E52090}"/>
                    </a:ext>
                  </a:extLst>
                </p:cNvPr>
                <p:cNvSpPr/>
                <p:nvPr/>
              </p:nvSpPr>
              <p:spPr>
                <a:xfrm>
                  <a:off x="7090863" y="2359252"/>
                  <a:ext cx="1022439" cy="284116"/>
                </a:xfrm>
                <a:prstGeom prst="rect">
                  <a:avLst/>
                </a:prstGeom>
                <a:solidFill>
                  <a:srgbClr val="F6CA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a:t>
                  </a:r>
                  <a:r>
                    <a:rPr lang="en-US" altLang="zh-CN" sz="1000" dirty="0"/>
                    <a:t>X1Conv</a:t>
                  </a:r>
                  <a:endParaRPr sz="1000" dirty="0"/>
                </a:p>
              </p:txBody>
            </p:sp>
            <p:sp>
              <p:nvSpPr>
                <p:cNvPr id="51" name="Google Shape;7020;p72">
                  <a:extLst>
                    <a:ext uri="{FF2B5EF4-FFF2-40B4-BE49-F238E27FC236}">
                      <a16:creationId xmlns:a16="http://schemas.microsoft.com/office/drawing/2014/main" id="{7C00DFB0-8585-2E3F-6C89-70B5F52CF22A}"/>
                    </a:ext>
                  </a:extLst>
                </p:cNvPr>
                <p:cNvSpPr/>
                <p:nvPr/>
              </p:nvSpPr>
              <p:spPr>
                <a:xfrm>
                  <a:off x="2565810" y="3865009"/>
                  <a:ext cx="252275" cy="618418"/>
                </a:xfrm>
                <a:prstGeom prst="cube">
                  <a:avLst>
                    <a:gd name="adj" fmla="val 75809"/>
                  </a:avLst>
                </a:prstGeom>
                <a:blipFill dpi="0" rotWithShape="1">
                  <a:blip r:embed="rId3">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020;p72">
                  <a:extLst>
                    <a:ext uri="{FF2B5EF4-FFF2-40B4-BE49-F238E27FC236}">
                      <a16:creationId xmlns:a16="http://schemas.microsoft.com/office/drawing/2014/main" id="{AA87D050-21A0-EDD0-4BF6-7408A5C2F176}"/>
                    </a:ext>
                  </a:extLst>
                </p:cNvPr>
                <p:cNvSpPr/>
                <p:nvPr/>
              </p:nvSpPr>
              <p:spPr>
                <a:xfrm>
                  <a:off x="4452037" y="3831151"/>
                  <a:ext cx="252275" cy="618418"/>
                </a:xfrm>
                <a:prstGeom prst="cube">
                  <a:avLst>
                    <a:gd name="adj" fmla="val 75809"/>
                  </a:avLst>
                </a:prstGeom>
                <a:blipFill dpi="0" rotWithShape="1">
                  <a:blip r:embed="rId4">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49;p69">
                  <a:extLst>
                    <a:ext uri="{FF2B5EF4-FFF2-40B4-BE49-F238E27FC236}">
                      <a16:creationId xmlns:a16="http://schemas.microsoft.com/office/drawing/2014/main" id="{AF1F5C8D-F37F-2D6D-2B6E-83ECD9BFA32A}"/>
                    </a:ext>
                  </a:extLst>
                </p:cNvPr>
                <p:cNvSpPr/>
                <p:nvPr/>
              </p:nvSpPr>
              <p:spPr>
                <a:xfrm>
                  <a:off x="5985042" y="1441903"/>
                  <a:ext cx="1022439" cy="284116"/>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t>WFEEM</a:t>
                  </a:r>
                  <a:endParaRPr sz="900" dirty="0"/>
                </a:p>
              </p:txBody>
            </p:sp>
            <p:sp>
              <p:nvSpPr>
                <p:cNvPr id="55" name="Google Shape;7020;p72">
                  <a:extLst>
                    <a:ext uri="{FF2B5EF4-FFF2-40B4-BE49-F238E27FC236}">
                      <a16:creationId xmlns:a16="http://schemas.microsoft.com/office/drawing/2014/main" id="{A27C2DD8-F661-B5F9-2B4D-50DFCAD3F38E}"/>
                    </a:ext>
                  </a:extLst>
                </p:cNvPr>
                <p:cNvSpPr/>
                <p:nvPr/>
              </p:nvSpPr>
              <p:spPr>
                <a:xfrm>
                  <a:off x="7402999" y="1251713"/>
                  <a:ext cx="252276" cy="618418"/>
                </a:xfrm>
                <a:prstGeom prst="cube">
                  <a:avLst>
                    <a:gd name="adj" fmla="val 75809"/>
                  </a:avLst>
                </a:prstGeom>
                <a:blipFill dpi="0" rotWithShape="1">
                  <a:blip r:embed="rId5">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020;p72">
                  <a:extLst>
                    <a:ext uri="{FF2B5EF4-FFF2-40B4-BE49-F238E27FC236}">
                      <a16:creationId xmlns:a16="http://schemas.microsoft.com/office/drawing/2014/main" id="{3FBEC8A6-D638-75C4-A718-94202090C1D6}"/>
                    </a:ext>
                  </a:extLst>
                </p:cNvPr>
                <p:cNvSpPr/>
                <p:nvPr/>
              </p:nvSpPr>
              <p:spPr>
                <a:xfrm>
                  <a:off x="7521009" y="1251713"/>
                  <a:ext cx="252276" cy="618418"/>
                </a:xfrm>
                <a:prstGeom prst="cube">
                  <a:avLst>
                    <a:gd name="adj" fmla="val 75809"/>
                  </a:avLst>
                </a:prstGeom>
                <a:blipFill dpi="0" rotWithShape="1">
                  <a:blip r:embed="rId6">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020;p72">
                  <a:extLst>
                    <a:ext uri="{FF2B5EF4-FFF2-40B4-BE49-F238E27FC236}">
                      <a16:creationId xmlns:a16="http://schemas.microsoft.com/office/drawing/2014/main" id="{D7FDD449-0A93-557D-4B1A-245854AE84C9}"/>
                    </a:ext>
                  </a:extLst>
                </p:cNvPr>
                <p:cNvSpPr/>
                <p:nvPr/>
              </p:nvSpPr>
              <p:spPr>
                <a:xfrm>
                  <a:off x="7648978" y="1251713"/>
                  <a:ext cx="252276" cy="618418"/>
                </a:xfrm>
                <a:prstGeom prst="cube">
                  <a:avLst>
                    <a:gd name="adj" fmla="val 75809"/>
                  </a:avLst>
                </a:prstGeom>
                <a:blipFill dpi="0" rotWithShape="1">
                  <a:blip r:embed="rId7">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020;p72">
                  <a:extLst>
                    <a:ext uri="{FF2B5EF4-FFF2-40B4-BE49-F238E27FC236}">
                      <a16:creationId xmlns:a16="http://schemas.microsoft.com/office/drawing/2014/main" id="{6C5A2AFB-7A34-FE55-EA48-0638B831196A}"/>
                    </a:ext>
                  </a:extLst>
                </p:cNvPr>
                <p:cNvSpPr/>
                <p:nvPr/>
              </p:nvSpPr>
              <p:spPr>
                <a:xfrm>
                  <a:off x="7789800" y="1251713"/>
                  <a:ext cx="252276" cy="618418"/>
                </a:xfrm>
                <a:prstGeom prst="cube">
                  <a:avLst>
                    <a:gd name="adj" fmla="val 75809"/>
                  </a:avLst>
                </a:prstGeom>
                <a:blipFill dpi="0" rotWithShape="1">
                  <a:blip r:embed="rId8">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020;p72">
                  <a:extLst>
                    <a:ext uri="{FF2B5EF4-FFF2-40B4-BE49-F238E27FC236}">
                      <a16:creationId xmlns:a16="http://schemas.microsoft.com/office/drawing/2014/main" id="{65B18762-737E-7F19-4776-5D4485BEDD42}"/>
                    </a:ext>
                  </a:extLst>
                </p:cNvPr>
                <p:cNvSpPr/>
                <p:nvPr/>
              </p:nvSpPr>
              <p:spPr>
                <a:xfrm>
                  <a:off x="7920656" y="1251713"/>
                  <a:ext cx="252276" cy="618418"/>
                </a:xfrm>
                <a:prstGeom prst="cube">
                  <a:avLst>
                    <a:gd name="adj" fmla="val 75809"/>
                  </a:avLst>
                </a:prstGeom>
                <a:blipFill dpi="0" rotWithShape="1">
                  <a:blip r:embed="rId9">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直接箭头连接符 60">
                  <a:extLst>
                    <a:ext uri="{FF2B5EF4-FFF2-40B4-BE49-F238E27FC236}">
                      <a16:creationId xmlns:a16="http://schemas.microsoft.com/office/drawing/2014/main" id="{56604C66-CAF2-0740-7967-373162456E8C}"/>
                    </a:ext>
                  </a:extLst>
                </p:cNvPr>
                <p:cNvCxnSpPr>
                  <a:cxnSpLocks/>
                  <a:endCxn id="54" idx="1"/>
                </p:cNvCxnSpPr>
                <p:nvPr/>
              </p:nvCxnSpPr>
              <p:spPr>
                <a:xfrm>
                  <a:off x="5514949" y="1578112"/>
                  <a:ext cx="470093" cy="58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32" name="直接箭头连接符 7231">
                  <a:extLst>
                    <a:ext uri="{FF2B5EF4-FFF2-40B4-BE49-F238E27FC236}">
                      <a16:creationId xmlns:a16="http://schemas.microsoft.com/office/drawing/2014/main" id="{8FA33D08-1A36-0B89-B6C1-3E6AF70C9495}"/>
                    </a:ext>
                  </a:extLst>
                </p:cNvPr>
                <p:cNvCxnSpPr>
                  <a:cxnSpLocks/>
                </p:cNvCxnSpPr>
                <p:nvPr/>
              </p:nvCxnSpPr>
              <p:spPr>
                <a:xfrm>
                  <a:off x="7007481" y="1584950"/>
                  <a:ext cx="3858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41" name="Google Shape;7020;p72">
                  <a:extLst>
                    <a:ext uri="{FF2B5EF4-FFF2-40B4-BE49-F238E27FC236}">
                      <a16:creationId xmlns:a16="http://schemas.microsoft.com/office/drawing/2014/main" id="{58D9F9C9-E25F-553F-98AF-A986D8F118DE}"/>
                    </a:ext>
                  </a:extLst>
                </p:cNvPr>
                <p:cNvSpPr/>
                <p:nvPr/>
              </p:nvSpPr>
              <p:spPr>
                <a:xfrm>
                  <a:off x="6399921" y="2165848"/>
                  <a:ext cx="252276" cy="618418"/>
                </a:xfrm>
                <a:prstGeom prst="cube">
                  <a:avLst>
                    <a:gd name="adj" fmla="val 75809"/>
                  </a:avLst>
                </a:prstGeom>
                <a:blipFill dpi="0" rotWithShape="1">
                  <a:blip r:embed="rId5">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6749;p69">
                  <a:extLst>
                    <a:ext uri="{FF2B5EF4-FFF2-40B4-BE49-F238E27FC236}">
                      <a16:creationId xmlns:a16="http://schemas.microsoft.com/office/drawing/2014/main" id="{1F58E1B8-251D-8900-A251-9DB917E24270}"/>
                    </a:ext>
                  </a:extLst>
                </p:cNvPr>
                <p:cNvSpPr/>
                <p:nvPr/>
              </p:nvSpPr>
              <p:spPr>
                <a:xfrm>
                  <a:off x="1170293" y="4051681"/>
                  <a:ext cx="1067419" cy="284116"/>
                </a:xfrm>
                <a:prstGeom prst="rect">
                  <a:avLst/>
                </a:prstGeom>
                <a:solidFill>
                  <a:srgbClr val="F6CA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a:t>
                  </a:r>
                  <a:r>
                    <a:rPr lang="en-US" altLang="zh-CN" sz="1000" dirty="0"/>
                    <a:t>X1Conv</a:t>
                  </a:r>
                  <a:endParaRPr sz="1000" dirty="0"/>
                </a:p>
              </p:txBody>
            </p:sp>
            <p:sp>
              <p:nvSpPr>
                <p:cNvPr id="7243" name="矩形: 圆角 7242">
                  <a:extLst>
                    <a:ext uri="{FF2B5EF4-FFF2-40B4-BE49-F238E27FC236}">
                      <a16:creationId xmlns:a16="http://schemas.microsoft.com/office/drawing/2014/main" id="{86E46E90-4605-802F-D7DC-5DD223497409}"/>
                    </a:ext>
                  </a:extLst>
                </p:cNvPr>
                <p:cNvSpPr/>
                <p:nvPr/>
              </p:nvSpPr>
              <p:spPr>
                <a:xfrm>
                  <a:off x="843010" y="1121175"/>
                  <a:ext cx="1622930" cy="962185"/>
                </a:xfrm>
                <a:prstGeom prst="roundRect">
                  <a:avLst/>
                </a:prstGeom>
                <a:solidFill>
                  <a:schemeClr val="accent5">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44" name="文本框 7243">
                  <a:extLst>
                    <a:ext uri="{FF2B5EF4-FFF2-40B4-BE49-F238E27FC236}">
                      <a16:creationId xmlns:a16="http://schemas.microsoft.com/office/drawing/2014/main" id="{175E145E-E8BE-6E2A-FD31-84C50B11099C}"/>
                    </a:ext>
                  </a:extLst>
                </p:cNvPr>
                <p:cNvSpPr txBox="1"/>
                <p:nvPr/>
              </p:nvSpPr>
              <p:spPr>
                <a:xfrm>
                  <a:off x="1223774" y="879099"/>
                  <a:ext cx="914400" cy="272596"/>
                </a:xfrm>
                <a:prstGeom prst="rect">
                  <a:avLst/>
                </a:prstGeom>
                <a:noFill/>
              </p:spPr>
              <p:txBody>
                <a:bodyPr wrap="none" rtlCol="0" anchor="t">
                  <a:noAutofit/>
                </a:bodyPr>
                <a:lstStyle/>
                <a:p>
                  <a:pPr algn="ctr"/>
                  <a:r>
                    <a:rPr lang="en-US" altLang="zh-CN" sz="1100" dirty="0">
                      <a:latin typeface="Cambria Math" panose="02040503050406030204" charset="0"/>
                      <a:cs typeface="Cambria Math" panose="02040503050406030204" charset="0"/>
                    </a:rPr>
                    <a:t>DCNN</a:t>
                  </a:r>
                  <a:endParaRPr lang="zh-CN" altLang="en-US" sz="1100" dirty="0">
                    <a:latin typeface="Cambria Math" panose="02040503050406030204" charset="0"/>
                    <a:cs typeface="Cambria Math" panose="02040503050406030204" charset="0"/>
                  </a:endParaRPr>
                </a:p>
              </p:txBody>
            </p:sp>
            <p:cxnSp>
              <p:nvCxnSpPr>
                <p:cNvPr id="7248" name="连接符: 肘形 7247">
                  <a:extLst>
                    <a:ext uri="{FF2B5EF4-FFF2-40B4-BE49-F238E27FC236}">
                      <a16:creationId xmlns:a16="http://schemas.microsoft.com/office/drawing/2014/main" id="{87AEF10E-992F-352B-81AB-A15EB6901F83}"/>
                    </a:ext>
                  </a:extLst>
                </p:cNvPr>
                <p:cNvCxnSpPr>
                  <a:cxnSpLocks/>
                  <a:stCxn id="59" idx="5"/>
                  <a:endCxn id="50" idx="3"/>
                </p:cNvCxnSpPr>
                <p:nvPr/>
              </p:nvCxnSpPr>
              <p:spPr>
                <a:xfrm flipH="1">
                  <a:off x="8113302" y="1482297"/>
                  <a:ext cx="59631" cy="1019013"/>
                </a:xfrm>
                <a:prstGeom prst="bentConnector3">
                  <a:avLst>
                    <a:gd name="adj1" fmla="val -4662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52" name="直接箭头连接符 7251">
                  <a:extLst>
                    <a:ext uri="{FF2B5EF4-FFF2-40B4-BE49-F238E27FC236}">
                      <a16:creationId xmlns:a16="http://schemas.microsoft.com/office/drawing/2014/main" id="{96822F28-46DE-3F72-75C8-A4D4C3B1991A}"/>
                    </a:ext>
                  </a:extLst>
                </p:cNvPr>
                <p:cNvCxnSpPr/>
                <p:nvPr/>
              </p:nvCxnSpPr>
              <p:spPr>
                <a:xfrm flipH="1">
                  <a:off x="6600112" y="2487475"/>
                  <a:ext cx="4610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53" name="右大括号 7252">
                  <a:extLst>
                    <a:ext uri="{FF2B5EF4-FFF2-40B4-BE49-F238E27FC236}">
                      <a16:creationId xmlns:a16="http://schemas.microsoft.com/office/drawing/2014/main" id="{020837EB-3FD2-58BE-FD10-2042387090D5}"/>
                    </a:ext>
                  </a:extLst>
                </p:cNvPr>
                <p:cNvSpPr/>
                <p:nvPr/>
              </p:nvSpPr>
              <p:spPr>
                <a:xfrm>
                  <a:off x="4430678" y="134984"/>
                  <a:ext cx="312284" cy="2885602"/>
                </a:xfrm>
                <a:prstGeom prst="rightBrace">
                  <a:avLst>
                    <a:gd name="adj1" fmla="val 7665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54" name="文本框 7253">
                  <a:extLst>
                    <a:ext uri="{FF2B5EF4-FFF2-40B4-BE49-F238E27FC236}">
                      <a16:creationId xmlns:a16="http://schemas.microsoft.com/office/drawing/2014/main" id="{734D1DB7-5673-368A-26E7-B9D003E5A949}"/>
                    </a:ext>
                  </a:extLst>
                </p:cNvPr>
                <p:cNvSpPr txBox="1"/>
                <p:nvPr/>
              </p:nvSpPr>
              <p:spPr>
                <a:xfrm>
                  <a:off x="759385" y="134984"/>
                  <a:ext cx="914400" cy="272596"/>
                </a:xfrm>
                <a:prstGeom prst="rect">
                  <a:avLst/>
                </a:prstGeom>
                <a:noFill/>
              </p:spPr>
              <p:txBody>
                <a:bodyPr wrap="none" rtlCol="0" anchor="t">
                  <a:noAutofit/>
                </a:bodyPr>
                <a:lstStyle/>
                <a:p>
                  <a:pPr algn="ctr"/>
                  <a:r>
                    <a:rPr lang="zh-CN" altLang="en-US" dirty="0">
                      <a:latin typeface="Cambria Math" panose="02040503050406030204" charset="0"/>
                      <a:cs typeface="Cambria Math" panose="02040503050406030204" charset="0"/>
                    </a:rPr>
                    <a:t>编码器</a:t>
                  </a:r>
                </a:p>
              </p:txBody>
            </p:sp>
            <p:sp>
              <p:nvSpPr>
                <p:cNvPr id="7255" name="文本框 7254">
                  <a:extLst>
                    <a:ext uri="{FF2B5EF4-FFF2-40B4-BE49-F238E27FC236}">
                      <a16:creationId xmlns:a16="http://schemas.microsoft.com/office/drawing/2014/main" id="{551BB168-8841-E685-4BCE-05A6E82E1F05}"/>
                    </a:ext>
                  </a:extLst>
                </p:cNvPr>
                <p:cNvSpPr txBox="1"/>
                <p:nvPr/>
              </p:nvSpPr>
              <p:spPr>
                <a:xfrm>
                  <a:off x="766574" y="3410994"/>
                  <a:ext cx="914400" cy="272596"/>
                </a:xfrm>
                <a:prstGeom prst="rect">
                  <a:avLst/>
                </a:prstGeom>
                <a:noFill/>
              </p:spPr>
              <p:txBody>
                <a:bodyPr wrap="none" rtlCol="0" anchor="t">
                  <a:noAutofit/>
                </a:bodyPr>
                <a:lstStyle/>
                <a:p>
                  <a:pPr algn="ctr"/>
                  <a:r>
                    <a:rPr lang="zh-CN" altLang="en-US" dirty="0">
                      <a:latin typeface="Cambria Math" panose="02040503050406030204" charset="0"/>
                      <a:cs typeface="Cambria Math" panose="02040503050406030204" charset="0"/>
                    </a:rPr>
                    <a:t>解码器</a:t>
                  </a:r>
                </a:p>
              </p:txBody>
            </p:sp>
            <p:sp>
              <p:nvSpPr>
                <p:cNvPr id="7256" name="Google Shape;6749;p69">
                  <a:extLst>
                    <a:ext uri="{FF2B5EF4-FFF2-40B4-BE49-F238E27FC236}">
                      <a16:creationId xmlns:a16="http://schemas.microsoft.com/office/drawing/2014/main" id="{1F207C71-A12E-2900-342E-F7BA15675970}"/>
                    </a:ext>
                  </a:extLst>
                </p:cNvPr>
                <p:cNvSpPr/>
                <p:nvPr/>
              </p:nvSpPr>
              <p:spPr>
                <a:xfrm>
                  <a:off x="3209281" y="4022325"/>
                  <a:ext cx="1009553" cy="284116"/>
                </a:xfrm>
                <a:prstGeom prst="rect">
                  <a:avLst/>
                </a:prstGeom>
                <a:solidFill>
                  <a:schemeClr val="accent1">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err="1"/>
                    <a:t>Concat</a:t>
                  </a:r>
                  <a:endParaRPr sz="1000" dirty="0"/>
                </a:p>
              </p:txBody>
            </p:sp>
            <p:sp>
              <p:nvSpPr>
                <p:cNvPr id="7257" name="Google Shape;6749;p69">
                  <a:extLst>
                    <a:ext uri="{FF2B5EF4-FFF2-40B4-BE49-F238E27FC236}">
                      <a16:creationId xmlns:a16="http://schemas.microsoft.com/office/drawing/2014/main" id="{241F80EE-8DDF-082E-AAA7-C9B71D085E16}"/>
                    </a:ext>
                  </a:extLst>
                </p:cNvPr>
                <p:cNvSpPr/>
                <p:nvPr/>
              </p:nvSpPr>
              <p:spPr>
                <a:xfrm>
                  <a:off x="3196395" y="3486883"/>
                  <a:ext cx="1022439" cy="284116"/>
                </a:xfrm>
                <a:prstGeom prst="rect">
                  <a:avLst/>
                </a:prstGeom>
                <a:solidFill>
                  <a:srgbClr val="FFDDD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err="1"/>
                    <a:t>Upsample</a:t>
                  </a:r>
                  <a:endParaRPr lang="en-US" altLang="zh-CN" sz="1000" dirty="0"/>
                </a:p>
                <a:p>
                  <a:pPr marL="0" lvl="0" indent="0" algn="ctr" rtl="0">
                    <a:spcBef>
                      <a:spcPts val="0"/>
                    </a:spcBef>
                    <a:spcAft>
                      <a:spcPts val="0"/>
                    </a:spcAft>
                    <a:buNone/>
                  </a:pPr>
                  <a:r>
                    <a:rPr lang="en-US" altLang="zh-CN" sz="1000" dirty="0"/>
                    <a:t>By 4</a:t>
                  </a:r>
                  <a:endParaRPr sz="1000" dirty="0"/>
                </a:p>
              </p:txBody>
            </p:sp>
            <p:cxnSp>
              <p:nvCxnSpPr>
                <p:cNvPr id="7259" name="直接箭头连接符 7258">
                  <a:extLst>
                    <a:ext uri="{FF2B5EF4-FFF2-40B4-BE49-F238E27FC236}">
                      <a16:creationId xmlns:a16="http://schemas.microsoft.com/office/drawing/2014/main" id="{265C49D0-71AE-D456-66D2-CA01F808BBA8}"/>
                    </a:ext>
                  </a:extLst>
                </p:cNvPr>
                <p:cNvCxnSpPr>
                  <a:cxnSpLocks/>
                </p:cNvCxnSpPr>
                <p:nvPr/>
              </p:nvCxnSpPr>
              <p:spPr>
                <a:xfrm>
                  <a:off x="1649819" y="2852056"/>
                  <a:ext cx="4656" cy="1199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61" name="Google Shape;6749;p69">
                  <a:extLst>
                    <a:ext uri="{FF2B5EF4-FFF2-40B4-BE49-F238E27FC236}">
                      <a16:creationId xmlns:a16="http://schemas.microsoft.com/office/drawing/2014/main" id="{11C1E286-A019-A4D0-181A-D724088A21D6}"/>
                    </a:ext>
                  </a:extLst>
                </p:cNvPr>
                <p:cNvSpPr/>
                <p:nvPr/>
              </p:nvSpPr>
              <p:spPr>
                <a:xfrm>
                  <a:off x="6191177" y="3997651"/>
                  <a:ext cx="956420" cy="284116"/>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3X3 Conv</a:t>
                  </a:r>
                  <a:endParaRPr sz="1000" dirty="0"/>
                </a:p>
              </p:txBody>
            </p:sp>
            <p:sp>
              <p:nvSpPr>
                <p:cNvPr id="7262" name="Google Shape;6749;p69">
                  <a:extLst>
                    <a:ext uri="{FF2B5EF4-FFF2-40B4-BE49-F238E27FC236}">
                      <a16:creationId xmlns:a16="http://schemas.microsoft.com/office/drawing/2014/main" id="{953593D1-2CDC-58D0-D6F6-F3E3C100CC63}"/>
                    </a:ext>
                  </a:extLst>
                </p:cNvPr>
                <p:cNvSpPr/>
                <p:nvPr/>
              </p:nvSpPr>
              <p:spPr>
                <a:xfrm>
                  <a:off x="7423044" y="4000316"/>
                  <a:ext cx="956420" cy="284116"/>
                </a:xfrm>
                <a:prstGeom prst="rect">
                  <a:avLst/>
                </a:prstGeom>
                <a:solidFill>
                  <a:srgbClr val="FFDDD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err="1"/>
                    <a:t>Upsample</a:t>
                  </a:r>
                  <a:endParaRPr lang="en-US" altLang="zh-CN" sz="1000" dirty="0"/>
                </a:p>
                <a:p>
                  <a:pPr marL="0" lvl="0" indent="0" algn="ctr" rtl="0">
                    <a:spcBef>
                      <a:spcPts val="0"/>
                    </a:spcBef>
                    <a:spcAft>
                      <a:spcPts val="0"/>
                    </a:spcAft>
                    <a:buNone/>
                  </a:pPr>
                  <a:r>
                    <a:rPr lang="en-US" sz="1000" dirty="0"/>
                    <a:t>By 4</a:t>
                  </a:r>
                  <a:endParaRPr sz="1000" dirty="0"/>
                </a:p>
              </p:txBody>
            </p:sp>
            <p:sp>
              <p:nvSpPr>
                <p:cNvPr id="7264" name="Google Shape;7020;p72">
                  <a:extLst>
                    <a:ext uri="{FF2B5EF4-FFF2-40B4-BE49-F238E27FC236}">
                      <a16:creationId xmlns:a16="http://schemas.microsoft.com/office/drawing/2014/main" id="{A788C0EF-578C-3E4E-1009-0169503A5364}"/>
                    </a:ext>
                  </a:extLst>
                </p:cNvPr>
                <p:cNvSpPr/>
                <p:nvPr/>
              </p:nvSpPr>
              <p:spPr>
                <a:xfrm>
                  <a:off x="4553019" y="3830500"/>
                  <a:ext cx="252276" cy="618418"/>
                </a:xfrm>
                <a:prstGeom prst="cube">
                  <a:avLst>
                    <a:gd name="adj" fmla="val 75809"/>
                  </a:avLst>
                </a:prstGeom>
                <a:blipFill dpi="0" rotWithShape="1">
                  <a:blip r:embed="rId5">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6" name="连接符: 肘形 7265">
                  <a:extLst>
                    <a:ext uri="{FF2B5EF4-FFF2-40B4-BE49-F238E27FC236}">
                      <a16:creationId xmlns:a16="http://schemas.microsoft.com/office/drawing/2014/main" id="{42A31AB0-0DF4-7624-5F62-E958D446477A}"/>
                    </a:ext>
                  </a:extLst>
                </p:cNvPr>
                <p:cNvCxnSpPr>
                  <a:cxnSpLocks/>
                  <a:stCxn id="7241" idx="3"/>
                  <a:endCxn id="7257" idx="3"/>
                </p:cNvCxnSpPr>
                <p:nvPr/>
              </p:nvCxnSpPr>
              <p:spPr>
                <a:xfrm rot="5400000">
                  <a:off x="4902299" y="2100803"/>
                  <a:ext cx="844675" cy="22116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69" name="直接箭头连接符 7268">
                  <a:extLst>
                    <a:ext uri="{FF2B5EF4-FFF2-40B4-BE49-F238E27FC236}">
                      <a16:creationId xmlns:a16="http://schemas.microsoft.com/office/drawing/2014/main" id="{3824015C-331F-F653-70AF-505CB5D650DF}"/>
                    </a:ext>
                  </a:extLst>
                </p:cNvPr>
                <p:cNvCxnSpPr>
                  <a:cxnSpLocks/>
                  <a:stCxn id="7257" idx="2"/>
                  <a:endCxn id="7256" idx="0"/>
                </p:cNvCxnSpPr>
                <p:nvPr/>
              </p:nvCxnSpPr>
              <p:spPr>
                <a:xfrm>
                  <a:off x="3707615" y="3770999"/>
                  <a:ext cx="6443" cy="2513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92" name="直接箭头连接符 7291">
                  <a:extLst>
                    <a:ext uri="{FF2B5EF4-FFF2-40B4-BE49-F238E27FC236}">
                      <a16:creationId xmlns:a16="http://schemas.microsoft.com/office/drawing/2014/main" id="{2B7CDB1B-95CD-908C-3910-62731BF5D21E}"/>
                    </a:ext>
                  </a:extLst>
                </p:cNvPr>
                <p:cNvCxnSpPr>
                  <a:cxnSpLocks/>
                </p:cNvCxnSpPr>
                <p:nvPr/>
              </p:nvCxnSpPr>
              <p:spPr>
                <a:xfrm>
                  <a:off x="2282414" y="4174948"/>
                  <a:ext cx="2833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95" name="直接箭头连接符 7294">
                  <a:extLst>
                    <a:ext uri="{FF2B5EF4-FFF2-40B4-BE49-F238E27FC236}">
                      <a16:creationId xmlns:a16="http://schemas.microsoft.com/office/drawing/2014/main" id="{4BD74CA0-E650-0D10-C36B-D434D8DD1289}"/>
                    </a:ext>
                  </a:extLst>
                </p:cNvPr>
                <p:cNvCxnSpPr>
                  <a:cxnSpLocks/>
                </p:cNvCxnSpPr>
                <p:nvPr/>
              </p:nvCxnSpPr>
              <p:spPr>
                <a:xfrm>
                  <a:off x="2791897" y="4174948"/>
                  <a:ext cx="4044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99" name="Google Shape;6749;p69">
                  <a:extLst>
                    <a:ext uri="{FF2B5EF4-FFF2-40B4-BE49-F238E27FC236}">
                      <a16:creationId xmlns:a16="http://schemas.microsoft.com/office/drawing/2014/main" id="{12C6B2E6-5003-69D5-6296-3A9DFB47D504}"/>
                    </a:ext>
                  </a:extLst>
                </p:cNvPr>
                <p:cNvSpPr/>
                <p:nvPr/>
              </p:nvSpPr>
              <p:spPr>
                <a:xfrm>
                  <a:off x="4995288" y="3997651"/>
                  <a:ext cx="956420" cy="284116"/>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50" dirty="0"/>
                    <a:t>FA-</a:t>
                  </a:r>
                  <a:r>
                    <a:rPr lang="en-US" altLang="zh-CN" sz="1050" dirty="0" err="1"/>
                    <a:t>FeNet</a:t>
                  </a:r>
                  <a:endParaRPr sz="900" dirty="0"/>
                </a:p>
              </p:txBody>
            </p:sp>
            <p:cxnSp>
              <p:nvCxnSpPr>
                <p:cNvPr id="7302" name="直接箭头连接符 7301">
                  <a:extLst>
                    <a:ext uri="{FF2B5EF4-FFF2-40B4-BE49-F238E27FC236}">
                      <a16:creationId xmlns:a16="http://schemas.microsoft.com/office/drawing/2014/main" id="{B496592F-ACFD-6FAD-B1C8-ECA21D57BF3C}"/>
                    </a:ext>
                  </a:extLst>
                </p:cNvPr>
                <p:cNvCxnSpPr>
                  <a:cxnSpLocks/>
                </p:cNvCxnSpPr>
                <p:nvPr/>
              </p:nvCxnSpPr>
              <p:spPr>
                <a:xfrm>
                  <a:off x="4227282" y="4177488"/>
                  <a:ext cx="1946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03" name="直接箭头连接符 7302">
                  <a:extLst>
                    <a:ext uri="{FF2B5EF4-FFF2-40B4-BE49-F238E27FC236}">
                      <a16:creationId xmlns:a16="http://schemas.microsoft.com/office/drawing/2014/main" id="{C9624BDC-F98A-F485-161E-C81B6DAA1555}"/>
                    </a:ext>
                  </a:extLst>
                </p:cNvPr>
                <p:cNvCxnSpPr>
                  <a:cxnSpLocks/>
                </p:cNvCxnSpPr>
                <p:nvPr/>
              </p:nvCxnSpPr>
              <p:spPr>
                <a:xfrm>
                  <a:off x="4711892" y="4155848"/>
                  <a:ext cx="2833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04" name="直接箭头连接符 7303">
                  <a:extLst>
                    <a:ext uri="{FF2B5EF4-FFF2-40B4-BE49-F238E27FC236}">
                      <a16:creationId xmlns:a16="http://schemas.microsoft.com/office/drawing/2014/main" id="{8059A09F-5F41-AF99-49A3-50A5EC12ADD5}"/>
                    </a:ext>
                  </a:extLst>
                </p:cNvPr>
                <p:cNvCxnSpPr>
                  <a:cxnSpLocks/>
                </p:cNvCxnSpPr>
                <p:nvPr/>
              </p:nvCxnSpPr>
              <p:spPr>
                <a:xfrm>
                  <a:off x="5951708" y="4160437"/>
                  <a:ext cx="2394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08" name="直接箭头连接符 7307">
                  <a:extLst>
                    <a:ext uri="{FF2B5EF4-FFF2-40B4-BE49-F238E27FC236}">
                      <a16:creationId xmlns:a16="http://schemas.microsoft.com/office/drawing/2014/main" id="{B51FB05E-8726-96BD-29AA-4AE823EAB817}"/>
                    </a:ext>
                  </a:extLst>
                </p:cNvPr>
                <p:cNvCxnSpPr>
                  <a:cxnSpLocks/>
                </p:cNvCxnSpPr>
                <p:nvPr/>
              </p:nvCxnSpPr>
              <p:spPr>
                <a:xfrm>
                  <a:off x="7147597" y="4164791"/>
                  <a:ext cx="275447" cy="26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13" name="矩形 7312">
                  <a:extLst>
                    <a:ext uri="{FF2B5EF4-FFF2-40B4-BE49-F238E27FC236}">
                      <a16:creationId xmlns:a16="http://schemas.microsoft.com/office/drawing/2014/main" id="{F276DCCD-86F1-6597-79ED-AD2E52162A5F}"/>
                    </a:ext>
                  </a:extLst>
                </p:cNvPr>
                <p:cNvSpPr/>
                <p:nvPr/>
              </p:nvSpPr>
              <p:spPr>
                <a:xfrm>
                  <a:off x="1005840" y="1325880"/>
                  <a:ext cx="1276574" cy="745306"/>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4" name="矩形 7313">
                  <a:extLst>
                    <a:ext uri="{FF2B5EF4-FFF2-40B4-BE49-F238E27FC236}">
                      <a16:creationId xmlns:a16="http://schemas.microsoft.com/office/drawing/2014/main" id="{048203BC-90C3-3709-C5D6-9C5D95360F64}"/>
                    </a:ext>
                  </a:extLst>
                </p:cNvPr>
                <p:cNvSpPr/>
                <p:nvPr/>
              </p:nvSpPr>
              <p:spPr>
                <a:xfrm>
                  <a:off x="1131570" y="1393771"/>
                  <a:ext cx="92204" cy="82604"/>
                </a:xfrm>
                <a:prstGeom prst="rect">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5" name="矩形 7314">
                  <a:extLst>
                    <a:ext uri="{FF2B5EF4-FFF2-40B4-BE49-F238E27FC236}">
                      <a16:creationId xmlns:a16="http://schemas.microsoft.com/office/drawing/2014/main" id="{398CA097-03B1-6435-65E0-B1D565E50629}"/>
                    </a:ext>
                  </a:extLst>
                </p:cNvPr>
                <p:cNvSpPr/>
                <p:nvPr/>
              </p:nvSpPr>
              <p:spPr>
                <a:xfrm>
                  <a:off x="1303784" y="1393771"/>
                  <a:ext cx="92204" cy="82604"/>
                </a:xfrm>
                <a:prstGeom prst="rect">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6" name="矩形 7315">
                  <a:extLst>
                    <a:ext uri="{FF2B5EF4-FFF2-40B4-BE49-F238E27FC236}">
                      <a16:creationId xmlns:a16="http://schemas.microsoft.com/office/drawing/2014/main" id="{A3DC19F5-D7E5-0D44-8F75-8CF0C641BD16}"/>
                    </a:ext>
                  </a:extLst>
                </p:cNvPr>
                <p:cNvSpPr/>
                <p:nvPr/>
              </p:nvSpPr>
              <p:spPr>
                <a:xfrm>
                  <a:off x="1475075" y="1393771"/>
                  <a:ext cx="92204" cy="82604"/>
                </a:xfrm>
                <a:prstGeom prst="rect">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7" name="矩形 7316">
                  <a:extLst>
                    <a:ext uri="{FF2B5EF4-FFF2-40B4-BE49-F238E27FC236}">
                      <a16:creationId xmlns:a16="http://schemas.microsoft.com/office/drawing/2014/main" id="{2E033000-2023-37D2-FC87-3581C4971CC4}"/>
                    </a:ext>
                  </a:extLst>
                </p:cNvPr>
                <p:cNvSpPr/>
                <p:nvPr/>
              </p:nvSpPr>
              <p:spPr>
                <a:xfrm>
                  <a:off x="1637869" y="1393771"/>
                  <a:ext cx="92204" cy="82604"/>
                </a:xfrm>
                <a:prstGeom prst="rect">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8" name="矩形 7317">
                  <a:extLst>
                    <a:ext uri="{FF2B5EF4-FFF2-40B4-BE49-F238E27FC236}">
                      <a16:creationId xmlns:a16="http://schemas.microsoft.com/office/drawing/2014/main" id="{23B5121C-3366-5CC4-0920-A935C1B183F7}"/>
                    </a:ext>
                  </a:extLst>
                </p:cNvPr>
                <p:cNvSpPr/>
                <p:nvPr/>
              </p:nvSpPr>
              <p:spPr>
                <a:xfrm>
                  <a:off x="1797821" y="1389779"/>
                  <a:ext cx="92204" cy="82604"/>
                </a:xfrm>
                <a:prstGeom prst="rect">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9" name="矩形 7318">
                  <a:extLst>
                    <a:ext uri="{FF2B5EF4-FFF2-40B4-BE49-F238E27FC236}">
                      <a16:creationId xmlns:a16="http://schemas.microsoft.com/office/drawing/2014/main" id="{E2165BCE-B8A1-E058-463A-4309FE544271}"/>
                    </a:ext>
                  </a:extLst>
                </p:cNvPr>
                <p:cNvSpPr/>
                <p:nvPr/>
              </p:nvSpPr>
              <p:spPr>
                <a:xfrm>
                  <a:off x="1951325" y="1389779"/>
                  <a:ext cx="92204" cy="82604"/>
                </a:xfrm>
                <a:prstGeom prst="rect">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0" name="矩形 7319">
                  <a:extLst>
                    <a:ext uri="{FF2B5EF4-FFF2-40B4-BE49-F238E27FC236}">
                      <a16:creationId xmlns:a16="http://schemas.microsoft.com/office/drawing/2014/main" id="{7226A158-16A3-86E3-C0FE-479952F532C1}"/>
                    </a:ext>
                  </a:extLst>
                </p:cNvPr>
                <p:cNvSpPr/>
                <p:nvPr/>
              </p:nvSpPr>
              <p:spPr>
                <a:xfrm>
                  <a:off x="2111429" y="1389779"/>
                  <a:ext cx="92204" cy="82604"/>
                </a:xfrm>
                <a:prstGeom prst="rect">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1" name="等腰三角形 7320">
                  <a:extLst>
                    <a:ext uri="{FF2B5EF4-FFF2-40B4-BE49-F238E27FC236}">
                      <a16:creationId xmlns:a16="http://schemas.microsoft.com/office/drawing/2014/main" id="{87CF0AFB-4B5B-6290-C454-DEE9B9D71FCD}"/>
                    </a:ext>
                  </a:extLst>
                </p:cNvPr>
                <p:cNvSpPr/>
                <p:nvPr/>
              </p:nvSpPr>
              <p:spPr>
                <a:xfrm>
                  <a:off x="1005687" y="1925826"/>
                  <a:ext cx="88087" cy="100965"/>
                </a:xfrm>
                <a:prstGeom prst="triangl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2" name="等腰三角形 7321">
                  <a:extLst>
                    <a:ext uri="{FF2B5EF4-FFF2-40B4-BE49-F238E27FC236}">
                      <a16:creationId xmlns:a16="http://schemas.microsoft.com/office/drawing/2014/main" id="{71AD0DCE-75B6-C460-63E9-EDADD6C657B2}"/>
                    </a:ext>
                  </a:extLst>
                </p:cNvPr>
                <p:cNvSpPr/>
                <p:nvPr/>
              </p:nvSpPr>
              <p:spPr>
                <a:xfrm>
                  <a:off x="1128498" y="1925825"/>
                  <a:ext cx="88087" cy="100965"/>
                </a:xfrm>
                <a:prstGeom prst="triangl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3" name="等腰三角形 7322">
                  <a:extLst>
                    <a:ext uri="{FF2B5EF4-FFF2-40B4-BE49-F238E27FC236}">
                      <a16:creationId xmlns:a16="http://schemas.microsoft.com/office/drawing/2014/main" id="{A6129D38-0B89-1DCA-EDBB-D9EB37A039FD}"/>
                    </a:ext>
                  </a:extLst>
                </p:cNvPr>
                <p:cNvSpPr/>
                <p:nvPr/>
              </p:nvSpPr>
              <p:spPr>
                <a:xfrm>
                  <a:off x="1272865" y="1925824"/>
                  <a:ext cx="88087" cy="100965"/>
                </a:xfrm>
                <a:prstGeom prst="triangl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6" name="等腰三角形 7325">
                  <a:extLst>
                    <a:ext uri="{FF2B5EF4-FFF2-40B4-BE49-F238E27FC236}">
                      <a16:creationId xmlns:a16="http://schemas.microsoft.com/office/drawing/2014/main" id="{5F1F18B4-8816-69DE-5E14-23A0EB8129FB}"/>
                    </a:ext>
                  </a:extLst>
                </p:cNvPr>
                <p:cNvSpPr/>
                <p:nvPr/>
              </p:nvSpPr>
              <p:spPr>
                <a:xfrm>
                  <a:off x="1422374" y="1925823"/>
                  <a:ext cx="88087" cy="100965"/>
                </a:xfrm>
                <a:prstGeom prst="triangl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7" name="等腰三角形 7326">
                  <a:extLst>
                    <a:ext uri="{FF2B5EF4-FFF2-40B4-BE49-F238E27FC236}">
                      <a16:creationId xmlns:a16="http://schemas.microsoft.com/office/drawing/2014/main" id="{02F56323-A484-6847-03D1-F0F8BD373A00}"/>
                    </a:ext>
                  </a:extLst>
                </p:cNvPr>
                <p:cNvSpPr/>
                <p:nvPr/>
              </p:nvSpPr>
              <p:spPr>
                <a:xfrm>
                  <a:off x="1566076" y="1925823"/>
                  <a:ext cx="88087" cy="100965"/>
                </a:xfrm>
                <a:prstGeom prst="triangl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8" name="等腰三角形 7327">
                  <a:extLst>
                    <a:ext uri="{FF2B5EF4-FFF2-40B4-BE49-F238E27FC236}">
                      <a16:creationId xmlns:a16="http://schemas.microsoft.com/office/drawing/2014/main" id="{872A40EC-CC7A-34A2-ADAC-733FA39DA06C}"/>
                    </a:ext>
                  </a:extLst>
                </p:cNvPr>
                <p:cNvSpPr/>
                <p:nvPr/>
              </p:nvSpPr>
              <p:spPr>
                <a:xfrm>
                  <a:off x="1693933" y="1928548"/>
                  <a:ext cx="88087" cy="100965"/>
                </a:xfrm>
                <a:prstGeom prst="triangl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9" name="等腰三角形 7328">
                  <a:extLst>
                    <a:ext uri="{FF2B5EF4-FFF2-40B4-BE49-F238E27FC236}">
                      <a16:creationId xmlns:a16="http://schemas.microsoft.com/office/drawing/2014/main" id="{669C642C-0F7A-918F-6895-F3C581E2B1F0}"/>
                    </a:ext>
                  </a:extLst>
                </p:cNvPr>
                <p:cNvSpPr/>
                <p:nvPr/>
              </p:nvSpPr>
              <p:spPr>
                <a:xfrm>
                  <a:off x="1822285" y="1925823"/>
                  <a:ext cx="88087" cy="100965"/>
                </a:xfrm>
                <a:prstGeom prst="triangl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0" name="等腰三角形 7329">
                  <a:extLst>
                    <a:ext uri="{FF2B5EF4-FFF2-40B4-BE49-F238E27FC236}">
                      <a16:creationId xmlns:a16="http://schemas.microsoft.com/office/drawing/2014/main" id="{3580B033-9CD8-D752-A6F1-6F51E04F4911}"/>
                    </a:ext>
                  </a:extLst>
                </p:cNvPr>
                <p:cNvSpPr/>
                <p:nvPr/>
              </p:nvSpPr>
              <p:spPr>
                <a:xfrm>
                  <a:off x="1953383" y="1925822"/>
                  <a:ext cx="88087" cy="100965"/>
                </a:xfrm>
                <a:prstGeom prst="triangl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1" name="等腰三角形 7330">
                  <a:extLst>
                    <a:ext uri="{FF2B5EF4-FFF2-40B4-BE49-F238E27FC236}">
                      <a16:creationId xmlns:a16="http://schemas.microsoft.com/office/drawing/2014/main" id="{4A4D1237-7DB9-6E27-E571-DB1B7C856FF3}"/>
                    </a:ext>
                  </a:extLst>
                </p:cNvPr>
                <p:cNvSpPr/>
                <p:nvPr/>
              </p:nvSpPr>
              <p:spPr>
                <a:xfrm>
                  <a:off x="2084481" y="1925821"/>
                  <a:ext cx="88087" cy="100965"/>
                </a:xfrm>
                <a:prstGeom prst="triangl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4" name="等腰三角形 7333">
                  <a:extLst>
                    <a:ext uri="{FF2B5EF4-FFF2-40B4-BE49-F238E27FC236}">
                      <a16:creationId xmlns:a16="http://schemas.microsoft.com/office/drawing/2014/main" id="{B3A8E89C-B7E1-0DC6-9EA7-1880D4B47C98}"/>
                    </a:ext>
                  </a:extLst>
                </p:cNvPr>
                <p:cNvSpPr/>
                <p:nvPr/>
              </p:nvSpPr>
              <p:spPr>
                <a:xfrm>
                  <a:off x="2196626" y="1925821"/>
                  <a:ext cx="88087" cy="100965"/>
                </a:xfrm>
                <a:prstGeom prst="triangl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36" name="直接箭头连接符 7335">
                  <a:extLst>
                    <a:ext uri="{FF2B5EF4-FFF2-40B4-BE49-F238E27FC236}">
                      <a16:creationId xmlns:a16="http://schemas.microsoft.com/office/drawing/2014/main" id="{625C71B9-16F4-E014-9A11-8628C092FDE0}"/>
                    </a:ext>
                  </a:extLst>
                </p:cNvPr>
                <p:cNvCxnSpPr>
                  <a:cxnSpLocks/>
                  <a:stCxn id="7323" idx="0"/>
                  <a:endCxn id="7314" idx="2"/>
                </p:cNvCxnSpPr>
                <p:nvPr/>
              </p:nvCxnSpPr>
              <p:spPr>
                <a:xfrm flipH="1" flipV="1">
                  <a:off x="1177672" y="1476375"/>
                  <a:ext cx="139237" cy="449449"/>
                </a:xfrm>
                <a:prstGeom prst="straightConnector1">
                  <a:avLst/>
                </a:prstGeom>
                <a:ln w="63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39" name="直接箭头连接符 7338">
                  <a:extLst>
                    <a:ext uri="{FF2B5EF4-FFF2-40B4-BE49-F238E27FC236}">
                      <a16:creationId xmlns:a16="http://schemas.microsoft.com/office/drawing/2014/main" id="{36C9DD56-3B28-DD9D-C59F-45E8B556D7F7}"/>
                    </a:ext>
                  </a:extLst>
                </p:cNvPr>
                <p:cNvCxnSpPr>
                  <a:cxnSpLocks/>
                  <a:stCxn id="7321" idx="0"/>
                  <a:endCxn id="7314" idx="2"/>
                </p:cNvCxnSpPr>
                <p:nvPr/>
              </p:nvCxnSpPr>
              <p:spPr>
                <a:xfrm flipV="1">
                  <a:off x="1049731" y="1476375"/>
                  <a:ext cx="127941" cy="449451"/>
                </a:xfrm>
                <a:prstGeom prst="straightConnector1">
                  <a:avLst/>
                </a:prstGeom>
                <a:ln w="63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43" name="直接箭头连接符 7342">
                  <a:extLst>
                    <a:ext uri="{FF2B5EF4-FFF2-40B4-BE49-F238E27FC236}">
                      <a16:creationId xmlns:a16="http://schemas.microsoft.com/office/drawing/2014/main" id="{F8E7401D-E83C-D3CE-41E0-5F8AF68057C7}"/>
                    </a:ext>
                  </a:extLst>
                </p:cNvPr>
                <p:cNvCxnSpPr>
                  <a:cxnSpLocks/>
                  <a:endCxn id="7315" idx="2"/>
                </p:cNvCxnSpPr>
                <p:nvPr/>
              </p:nvCxnSpPr>
              <p:spPr>
                <a:xfrm flipV="1">
                  <a:off x="1175698" y="1476375"/>
                  <a:ext cx="174188" cy="453743"/>
                </a:xfrm>
                <a:prstGeom prst="straightConnector1">
                  <a:avLst/>
                </a:prstGeom>
                <a:ln w="63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45" name="直接箭头连接符 7344">
                  <a:extLst>
                    <a:ext uri="{FF2B5EF4-FFF2-40B4-BE49-F238E27FC236}">
                      <a16:creationId xmlns:a16="http://schemas.microsoft.com/office/drawing/2014/main" id="{3562B411-10A3-2CF4-B50A-A93EA1F2922C}"/>
                    </a:ext>
                  </a:extLst>
                </p:cNvPr>
                <p:cNvCxnSpPr>
                  <a:cxnSpLocks/>
                  <a:stCxn id="7326" idx="0"/>
                  <a:endCxn id="7315" idx="2"/>
                </p:cNvCxnSpPr>
                <p:nvPr/>
              </p:nvCxnSpPr>
              <p:spPr>
                <a:xfrm flipH="1" flipV="1">
                  <a:off x="1349886" y="1476375"/>
                  <a:ext cx="116532" cy="449448"/>
                </a:xfrm>
                <a:prstGeom prst="straightConnector1">
                  <a:avLst/>
                </a:prstGeom>
                <a:ln w="63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50" name="直接箭头连接符 7349">
                  <a:extLst>
                    <a:ext uri="{FF2B5EF4-FFF2-40B4-BE49-F238E27FC236}">
                      <a16:creationId xmlns:a16="http://schemas.microsoft.com/office/drawing/2014/main" id="{0815BAAD-0A05-B606-C237-C2302C855CA2}"/>
                    </a:ext>
                  </a:extLst>
                </p:cNvPr>
                <p:cNvCxnSpPr>
                  <a:cxnSpLocks/>
                  <a:stCxn id="7334" idx="0"/>
                  <a:endCxn id="7320" idx="2"/>
                </p:cNvCxnSpPr>
                <p:nvPr/>
              </p:nvCxnSpPr>
              <p:spPr>
                <a:xfrm flipH="1" flipV="1">
                  <a:off x="2157531" y="1472383"/>
                  <a:ext cx="83139" cy="453438"/>
                </a:xfrm>
                <a:prstGeom prst="straightConnector1">
                  <a:avLst/>
                </a:prstGeom>
                <a:ln w="63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53" name="直接箭头连接符 7352">
                  <a:extLst>
                    <a:ext uri="{FF2B5EF4-FFF2-40B4-BE49-F238E27FC236}">
                      <a16:creationId xmlns:a16="http://schemas.microsoft.com/office/drawing/2014/main" id="{36DAF558-7144-92CB-36F4-AF973E0A4B49}"/>
                    </a:ext>
                  </a:extLst>
                </p:cNvPr>
                <p:cNvCxnSpPr>
                  <a:cxnSpLocks/>
                  <a:stCxn id="7330" idx="0"/>
                  <a:endCxn id="7320" idx="2"/>
                </p:cNvCxnSpPr>
                <p:nvPr/>
              </p:nvCxnSpPr>
              <p:spPr>
                <a:xfrm flipV="1">
                  <a:off x="1997427" y="1472383"/>
                  <a:ext cx="160104" cy="453439"/>
                </a:xfrm>
                <a:prstGeom prst="straightConnector1">
                  <a:avLst/>
                </a:prstGeom>
                <a:ln w="63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56" name="直接箭头连接符 7355">
                  <a:extLst>
                    <a:ext uri="{FF2B5EF4-FFF2-40B4-BE49-F238E27FC236}">
                      <a16:creationId xmlns:a16="http://schemas.microsoft.com/office/drawing/2014/main" id="{B763B8B5-E4BC-AFFE-962B-CDBC0F4A03B2}"/>
                    </a:ext>
                  </a:extLst>
                </p:cNvPr>
                <p:cNvCxnSpPr>
                  <a:cxnSpLocks/>
                  <a:stCxn id="7329" idx="0"/>
                  <a:endCxn id="7317" idx="2"/>
                </p:cNvCxnSpPr>
                <p:nvPr/>
              </p:nvCxnSpPr>
              <p:spPr>
                <a:xfrm flipH="1" flipV="1">
                  <a:off x="1683971" y="1476375"/>
                  <a:ext cx="182358" cy="449448"/>
                </a:xfrm>
                <a:prstGeom prst="straightConnector1">
                  <a:avLst/>
                </a:prstGeom>
                <a:ln w="63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64" name="直接箭头连接符 7363">
                  <a:extLst>
                    <a:ext uri="{FF2B5EF4-FFF2-40B4-BE49-F238E27FC236}">
                      <a16:creationId xmlns:a16="http://schemas.microsoft.com/office/drawing/2014/main" id="{FE12E47C-04E9-1633-7B50-792A619252FC}"/>
                    </a:ext>
                  </a:extLst>
                </p:cNvPr>
                <p:cNvCxnSpPr>
                  <a:cxnSpLocks/>
                  <a:endCxn id="7316" idx="2"/>
                </p:cNvCxnSpPr>
                <p:nvPr/>
              </p:nvCxnSpPr>
              <p:spPr>
                <a:xfrm flipH="1" flipV="1">
                  <a:off x="1521177" y="1476375"/>
                  <a:ext cx="212747" cy="446727"/>
                </a:xfrm>
                <a:prstGeom prst="straightConnector1">
                  <a:avLst/>
                </a:prstGeom>
                <a:ln w="63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67" name="直接箭头连接符 7366">
                  <a:extLst>
                    <a:ext uri="{FF2B5EF4-FFF2-40B4-BE49-F238E27FC236}">
                      <a16:creationId xmlns:a16="http://schemas.microsoft.com/office/drawing/2014/main" id="{89D6F073-CF33-2945-F3A4-81C9F85AB79E}"/>
                    </a:ext>
                  </a:extLst>
                </p:cNvPr>
                <p:cNvCxnSpPr>
                  <a:cxnSpLocks/>
                  <a:stCxn id="7327" idx="0"/>
                </p:cNvCxnSpPr>
                <p:nvPr/>
              </p:nvCxnSpPr>
              <p:spPr>
                <a:xfrm flipV="1">
                  <a:off x="1610120" y="1479881"/>
                  <a:ext cx="233803" cy="445942"/>
                </a:xfrm>
                <a:prstGeom prst="straightConnector1">
                  <a:avLst/>
                </a:prstGeom>
                <a:ln w="63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70" name="直接箭头连接符 7369">
                  <a:extLst>
                    <a:ext uri="{FF2B5EF4-FFF2-40B4-BE49-F238E27FC236}">
                      <a16:creationId xmlns:a16="http://schemas.microsoft.com/office/drawing/2014/main" id="{A9F5D112-3104-D64D-1A72-3C34C37D09DF}"/>
                    </a:ext>
                  </a:extLst>
                </p:cNvPr>
                <p:cNvCxnSpPr>
                  <a:cxnSpLocks/>
                  <a:stCxn id="7329" idx="0"/>
                </p:cNvCxnSpPr>
                <p:nvPr/>
              </p:nvCxnSpPr>
              <p:spPr>
                <a:xfrm flipV="1">
                  <a:off x="1866329" y="1466249"/>
                  <a:ext cx="131250" cy="459574"/>
                </a:xfrm>
                <a:prstGeom prst="straightConnector1">
                  <a:avLst/>
                </a:prstGeom>
                <a:ln w="63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73" name="直接箭头连接符 7372">
                  <a:extLst>
                    <a:ext uri="{FF2B5EF4-FFF2-40B4-BE49-F238E27FC236}">
                      <a16:creationId xmlns:a16="http://schemas.microsoft.com/office/drawing/2014/main" id="{7EFAD607-F38E-0AE3-3A5A-0D0315E94948}"/>
                    </a:ext>
                  </a:extLst>
                </p:cNvPr>
                <p:cNvCxnSpPr>
                  <a:cxnSpLocks/>
                  <a:stCxn id="7327" idx="0"/>
                  <a:endCxn id="7315" idx="2"/>
                </p:cNvCxnSpPr>
                <p:nvPr/>
              </p:nvCxnSpPr>
              <p:spPr>
                <a:xfrm flipH="1" flipV="1">
                  <a:off x="1349886" y="1476375"/>
                  <a:ext cx="260234" cy="449448"/>
                </a:xfrm>
                <a:prstGeom prst="straightConnector1">
                  <a:avLst/>
                </a:prstGeom>
                <a:ln w="63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76" name="直接箭头连接符 7375">
                  <a:extLst>
                    <a:ext uri="{FF2B5EF4-FFF2-40B4-BE49-F238E27FC236}">
                      <a16:creationId xmlns:a16="http://schemas.microsoft.com/office/drawing/2014/main" id="{1F42065C-E97C-2CED-3EF1-C0A2E6A3E89E}"/>
                    </a:ext>
                  </a:extLst>
                </p:cNvPr>
                <p:cNvCxnSpPr>
                  <a:stCxn id="7331" idx="0"/>
                  <a:endCxn id="7319" idx="2"/>
                </p:cNvCxnSpPr>
                <p:nvPr/>
              </p:nvCxnSpPr>
              <p:spPr>
                <a:xfrm flipH="1" flipV="1">
                  <a:off x="1997427" y="1472383"/>
                  <a:ext cx="131098" cy="453438"/>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80" name="直接箭头连接符 7379">
                  <a:extLst>
                    <a:ext uri="{FF2B5EF4-FFF2-40B4-BE49-F238E27FC236}">
                      <a16:creationId xmlns:a16="http://schemas.microsoft.com/office/drawing/2014/main" id="{D8483E71-E1D1-9295-41A0-7D0314CEF827}"/>
                    </a:ext>
                  </a:extLst>
                </p:cNvPr>
                <p:cNvCxnSpPr>
                  <a:cxnSpLocks/>
                  <a:endCxn id="7317" idx="2"/>
                </p:cNvCxnSpPr>
                <p:nvPr/>
              </p:nvCxnSpPr>
              <p:spPr>
                <a:xfrm flipV="1">
                  <a:off x="1466417" y="1476375"/>
                  <a:ext cx="217554" cy="449446"/>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descr="图片包含 游戏机, 站&#10;&#10;描述已自动生成">
                  <a:extLst>
                    <a:ext uri="{FF2B5EF4-FFF2-40B4-BE49-F238E27FC236}">
                      <a16:creationId xmlns:a16="http://schemas.microsoft.com/office/drawing/2014/main" id="{159E6E8F-E6D5-FEE4-44DD-2DE83E953A17}"/>
                    </a:ext>
                  </a:extLst>
                </p:cNvPr>
                <p:cNvPicPr>
                  <a:picLocks noChangeAspect="1"/>
                </p:cNvPicPr>
                <p:nvPr/>
              </p:nvPicPr>
              <p:blipFill>
                <a:blip r:embed="rId10"/>
                <a:stretch>
                  <a:fillRect/>
                </a:stretch>
              </p:blipFill>
              <p:spPr>
                <a:xfrm>
                  <a:off x="-842031" y="1137919"/>
                  <a:ext cx="1152311" cy="985521"/>
                </a:xfrm>
                <a:prstGeom prst="rect">
                  <a:avLst/>
                </a:prstGeom>
              </p:spPr>
            </p:pic>
            <p:pic>
              <p:nvPicPr>
                <p:cNvPr id="6" name="图片 5" descr="QR 代码&#10;&#10;描述已自动生成">
                  <a:extLst>
                    <a:ext uri="{FF2B5EF4-FFF2-40B4-BE49-F238E27FC236}">
                      <a16:creationId xmlns:a16="http://schemas.microsoft.com/office/drawing/2014/main" id="{DD6B9AB6-2311-2FA7-31D6-52CD3892568F}"/>
                    </a:ext>
                  </a:extLst>
                </p:cNvPr>
                <p:cNvPicPr>
                  <a:picLocks noChangeAspect="1"/>
                </p:cNvPicPr>
                <p:nvPr/>
              </p:nvPicPr>
              <p:blipFill>
                <a:blip r:embed="rId11"/>
                <a:stretch>
                  <a:fillRect/>
                </a:stretch>
              </p:blipFill>
              <p:spPr>
                <a:xfrm>
                  <a:off x="8862788" y="3653790"/>
                  <a:ext cx="1275602" cy="985520"/>
                </a:xfrm>
                <a:prstGeom prst="rect">
                  <a:avLst/>
                </a:prstGeom>
              </p:spPr>
            </p:pic>
            <p:cxnSp>
              <p:nvCxnSpPr>
                <p:cNvPr id="8" name="直接箭头连接符 7">
                  <a:extLst>
                    <a:ext uri="{FF2B5EF4-FFF2-40B4-BE49-F238E27FC236}">
                      <a16:creationId xmlns:a16="http://schemas.microsoft.com/office/drawing/2014/main" id="{E0201374-4310-443F-9014-4BCAFFECD13B}"/>
                    </a:ext>
                  </a:extLst>
                </p:cNvPr>
                <p:cNvCxnSpPr>
                  <a:cxnSpLocks/>
                  <a:endCxn id="7243" idx="1"/>
                </p:cNvCxnSpPr>
                <p:nvPr/>
              </p:nvCxnSpPr>
              <p:spPr>
                <a:xfrm>
                  <a:off x="319195" y="1602268"/>
                  <a:ext cx="5238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2DACD79A-AECC-8C58-7267-01443082E017}"/>
                    </a:ext>
                  </a:extLst>
                </p:cNvPr>
                <p:cNvCxnSpPr>
                  <a:cxnSpLocks/>
                  <a:stCxn id="7262" idx="3"/>
                </p:cNvCxnSpPr>
                <p:nvPr/>
              </p:nvCxnSpPr>
              <p:spPr>
                <a:xfrm>
                  <a:off x="8379464" y="4142374"/>
                  <a:ext cx="4722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3861F94-98A8-7023-DAAD-C94E84DC2CD1}"/>
                    </a:ext>
                  </a:extLst>
                </p:cNvPr>
                <p:cNvCxnSpPr>
                  <a:cxnSpLocks/>
                </p:cNvCxnSpPr>
                <p:nvPr/>
              </p:nvCxnSpPr>
              <p:spPr>
                <a:xfrm>
                  <a:off x="7288722" y="332646"/>
                  <a:ext cx="470094" cy="58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88" name="直接箭头连接符 7287">
                  <a:extLst>
                    <a:ext uri="{FF2B5EF4-FFF2-40B4-BE49-F238E27FC236}">
                      <a16:creationId xmlns:a16="http://schemas.microsoft.com/office/drawing/2014/main" id="{C6C20460-C9F8-461A-0144-91F30E5C4490}"/>
                    </a:ext>
                  </a:extLst>
                </p:cNvPr>
                <p:cNvCxnSpPr>
                  <a:cxnSpLocks/>
                  <a:stCxn id="7277" idx="2"/>
                  <a:endCxn id="7278" idx="0"/>
                </p:cNvCxnSpPr>
                <p:nvPr/>
              </p:nvCxnSpPr>
              <p:spPr>
                <a:xfrm flipV="1">
                  <a:off x="2898324" y="5904906"/>
                  <a:ext cx="385325" cy="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91" name="直接箭头连接符 7290">
                  <a:extLst>
                    <a:ext uri="{FF2B5EF4-FFF2-40B4-BE49-F238E27FC236}">
                      <a16:creationId xmlns:a16="http://schemas.microsoft.com/office/drawing/2014/main" id="{A64042EA-0872-F5ED-4442-132C33576769}"/>
                    </a:ext>
                  </a:extLst>
                </p:cNvPr>
                <p:cNvCxnSpPr>
                  <a:cxnSpLocks/>
                  <a:stCxn id="7282" idx="2"/>
                  <a:endCxn id="7283" idx="0"/>
                </p:cNvCxnSpPr>
                <p:nvPr/>
              </p:nvCxnSpPr>
              <p:spPr>
                <a:xfrm>
                  <a:off x="4968588" y="5904906"/>
                  <a:ext cx="313106"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93" name="直接箭头连接符 7292">
                  <a:extLst>
                    <a:ext uri="{FF2B5EF4-FFF2-40B4-BE49-F238E27FC236}">
                      <a16:creationId xmlns:a16="http://schemas.microsoft.com/office/drawing/2014/main" id="{C6678FD0-FD97-6DD4-4454-B97F782845F2}"/>
                    </a:ext>
                  </a:extLst>
                </p:cNvPr>
                <p:cNvCxnSpPr>
                  <a:cxnSpLocks/>
                  <a:stCxn id="7284" idx="2"/>
                  <a:endCxn id="7298" idx="0"/>
                </p:cNvCxnSpPr>
                <p:nvPr/>
              </p:nvCxnSpPr>
              <p:spPr>
                <a:xfrm>
                  <a:off x="5956874" y="5904906"/>
                  <a:ext cx="875694"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25" name="直接箭头连接符 7324">
                  <a:extLst>
                    <a:ext uri="{FF2B5EF4-FFF2-40B4-BE49-F238E27FC236}">
                      <a16:creationId xmlns:a16="http://schemas.microsoft.com/office/drawing/2014/main" id="{BC5602C0-0EEA-782C-6149-2EDF932463DE}"/>
                    </a:ext>
                  </a:extLst>
                </p:cNvPr>
                <p:cNvCxnSpPr>
                  <a:cxnSpLocks/>
                </p:cNvCxnSpPr>
                <p:nvPr/>
              </p:nvCxnSpPr>
              <p:spPr>
                <a:xfrm flipV="1">
                  <a:off x="2476065" y="5878354"/>
                  <a:ext cx="385325" cy="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338" name="文本框 7337">
                  <a:extLst>
                    <a:ext uri="{FF2B5EF4-FFF2-40B4-BE49-F238E27FC236}">
                      <a16:creationId xmlns:a16="http://schemas.microsoft.com/office/drawing/2014/main" id="{BC1E6680-1611-F0C2-8790-84439BEF0B9B}"/>
                    </a:ext>
                  </a:extLst>
                </p:cNvPr>
                <p:cNvSpPr txBox="1"/>
                <p:nvPr/>
              </p:nvSpPr>
              <p:spPr>
                <a:xfrm>
                  <a:off x="-838235" y="5087583"/>
                  <a:ext cx="914400" cy="272596"/>
                </a:xfrm>
                <a:prstGeom prst="rect">
                  <a:avLst/>
                </a:prstGeom>
                <a:noFill/>
              </p:spPr>
              <p:txBody>
                <a:bodyPr wrap="none" rtlCol="0" anchor="t">
                  <a:noAutofit/>
                </a:bodyPr>
                <a:lstStyle/>
                <a:p>
                  <a:pPr algn="ctr"/>
                  <a:r>
                    <a:rPr lang="en-US" altLang="zh-CN" dirty="0">
                      <a:latin typeface="Cambria Math" panose="02040503050406030204" charset="0"/>
                      <a:cs typeface="Cambria Math" panose="02040503050406030204" charset="0"/>
                    </a:rPr>
                    <a:t>DCNN</a:t>
                  </a:r>
                  <a:endParaRPr lang="zh-CN" altLang="en-US" dirty="0">
                    <a:latin typeface="Cambria Math" panose="02040503050406030204" charset="0"/>
                    <a:cs typeface="Cambria Math" panose="02040503050406030204" charset="0"/>
                  </a:endParaRPr>
                </a:p>
              </p:txBody>
            </p:sp>
            <p:sp>
              <p:nvSpPr>
                <p:cNvPr id="7346" name="文本框 7345">
                  <a:extLst>
                    <a:ext uri="{FF2B5EF4-FFF2-40B4-BE49-F238E27FC236}">
                      <a16:creationId xmlns:a16="http://schemas.microsoft.com/office/drawing/2014/main" id="{0A93056A-32E9-6B8F-0C11-862BCC8742BA}"/>
                    </a:ext>
                  </a:extLst>
                </p:cNvPr>
                <p:cNvSpPr txBox="1"/>
                <p:nvPr/>
              </p:nvSpPr>
              <p:spPr>
                <a:xfrm>
                  <a:off x="4796500" y="137931"/>
                  <a:ext cx="914400" cy="272596"/>
                </a:xfrm>
                <a:prstGeom prst="rect">
                  <a:avLst/>
                </a:prstGeom>
                <a:noFill/>
              </p:spPr>
              <p:txBody>
                <a:bodyPr wrap="none" rtlCol="0" anchor="t">
                  <a:noAutofit/>
                </a:bodyPr>
                <a:lstStyle/>
                <a:p>
                  <a:pPr algn="ctr"/>
                  <a:r>
                    <a:rPr lang="en-US" altLang="zh-CN" dirty="0">
                      <a:latin typeface="Cambria Math" panose="02040503050406030204" charset="0"/>
                      <a:cs typeface="Cambria Math" panose="02040503050406030204" charset="0"/>
                    </a:rPr>
                    <a:t>ASPP</a:t>
                  </a:r>
                  <a:endParaRPr lang="zh-CN" altLang="en-US" dirty="0">
                    <a:latin typeface="Cambria Math" panose="02040503050406030204" charset="0"/>
                    <a:cs typeface="Cambria Math" panose="02040503050406030204" charset="0"/>
                  </a:endParaRPr>
                </a:p>
              </p:txBody>
            </p:sp>
            <p:cxnSp>
              <p:nvCxnSpPr>
                <p:cNvPr id="7372" name="直接箭头连接符 7371">
                  <a:extLst>
                    <a:ext uri="{FF2B5EF4-FFF2-40B4-BE49-F238E27FC236}">
                      <a16:creationId xmlns:a16="http://schemas.microsoft.com/office/drawing/2014/main" id="{B35ABE28-E3BD-B315-6A89-1B0287EE1727}"/>
                    </a:ext>
                  </a:extLst>
                </p:cNvPr>
                <p:cNvCxnSpPr>
                  <a:cxnSpLocks/>
                </p:cNvCxnSpPr>
                <p:nvPr/>
              </p:nvCxnSpPr>
              <p:spPr>
                <a:xfrm>
                  <a:off x="3980302" y="5916481"/>
                  <a:ext cx="313106"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a:extLst>
                  <a:ext uri="{FF2B5EF4-FFF2-40B4-BE49-F238E27FC236}">
                    <a16:creationId xmlns:a16="http://schemas.microsoft.com/office/drawing/2014/main" id="{14264A23-376B-5F8E-1F0D-ADFD7C25BF19}"/>
                  </a:ext>
                </a:extLst>
              </p:cNvPr>
              <p:cNvSpPr txBox="1"/>
              <p:nvPr/>
            </p:nvSpPr>
            <p:spPr>
              <a:xfrm>
                <a:off x="0" y="2165848"/>
                <a:ext cx="548640" cy="477520"/>
              </a:xfrm>
              <a:prstGeom prst="rect">
                <a:avLst/>
              </a:prstGeom>
              <a:noFill/>
            </p:spPr>
            <p:txBody>
              <a:bodyPr wrap="none" rtlCol="0" anchor="t">
                <a:noAutofit/>
              </a:bodyPr>
              <a:lstStyle/>
              <a:p>
                <a:pPr algn="l"/>
                <a:r>
                  <a:rPr lang="zh-CN" altLang="en-US" dirty="0">
                    <a:latin typeface="Cambria Math" panose="02040503050406030204" charset="0"/>
                    <a:cs typeface="Cambria Math" panose="02040503050406030204" charset="0"/>
                  </a:rPr>
                  <a:t>输入影像</a:t>
                </a:r>
              </a:p>
            </p:txBody>
          </p:sp>
          <p:sp>
            <p:nvSpPr>
              <p:cNvPr id="25" name="文本框 24">
                <a:extLst>
                  <a:ext uri="{FF2B5EF4-FFF2-40B4-BE49-F238E27FC236}">
                    <a16:creationId xmlns:a16="http://schemas.microsoft.com/office/drawing/2014/main" id="{A99494AE-9953-5E79-C639-7730891AF11A}"/>
                  </a:ext>
                </a:extLst>
              </p:cNvPr>
              <p:cNvSpPr txBox="1"/>
              <p:nvPr/>
            </p:nvSpPr>
            <p:spPr>
              <a:xfrm>
                <a:off x="8067554" y="4665980"/>
                <a:ext cx="548640" cy="477520"/>
              </a:xfrm>
              <a:prstGeom prst="rect">
                <a:avLst/>
              </a:prstGeom>
              <a:noFill/>
            </p:spPr>
            <p:txBody>
              <a:bodyPr wrap="none" rtlCol="0" anchor="t">
                <a:noAutofit/>
              </a:bodyPr>
              <a:lstStyle/>
              <a:p>
                <a:pPr algn="l"/>
                <a:r>
                  <a:rPr lang="zh-CN" altLang="en-US" dirty="0">
                    <a:latin typeface="Cambria Math" panose="02040503050406030204" charset="0"/>
                    <a:cs typeface="Cambria Math" panose="02040503050406030204" charset="0"/>
                  </a:rPr>
                  <a:t>预测结果</a:t>
                </a:r>
              </a:p>
            </p:txBody>
          </p:sp>
          <p:sp>
            <p:nvSpPr>
              <p:cNvPr id="27" name="文本框 26">
                <a:extLst>
                  <a:ext uri="{FF2B5EF4-FFF2-40B4-BE49-F238E27FC236}">
                    <a16:creationId xmlns:a16="http://schemas.microsoft.com/office/drawing/2014/main" id="{17729DB3-EE38-17FF-DCE3-8DD94BC0D114}"/>
                  </a:ext>
                </a:extLst>
              </p:cNvPr>
              <p:cNvSpPr txBox="1"/>
              <p:nvPr/>
            </p:nvSpPr>
            <p:spPr>
              <a:xfrm>
                <a:off x="7049446" y="184846"/>
                <a:ext cx="548640" cy="328714"/>
              </a:xfrm>
              <a:prstGeom prst="rect">
                <a:avLst/>
              </a:prstGeom>
              <a:noFill/>
            </p:spPr>
            <p:txBody>
              <a:bodyPr wrap="none" rtlCol="0" anchor="t">
                <a:noAutofit/>
              </a:bodyPr>
              <a:lstStyle/>
              <a:p>
                <a:pPr algn="l"/>
                <a:r>
                  <a:rPr lang="zh-CN" altLang="en-US" dirty="0">
                    <a:latin typeface="Cambria Math" panose="02040503050406030204" charset="0"/>
                    <a:cs typeface="Cambria Math" panose="02040503050406030204" charset="0"/>
                  </a:rPr>
                  <a:t>数据流</a:t>
                </a:r>
              </a:p>
            </p:txBody>
          </p:sp>
        </p:grpSp>
        <p:sp>
          <p:nvSpPr>
            <p:cNvPr id="29" name="Google Shape;6366;p64">
              <a:extLst>
                <a:ext uri="{FF2B5EF4-FFF2-40B4-BE49-F238E27FC236}">
                  <a16:creationId xmlns:a16="http://schemas.microsoft.com/office/drawing/2014/main" id="{A33C6E98-6BA2-FE2B-A6DC-75047410937F}"/>
                </a:ext>
              </a:extLst>
            </p:cNvPr>
            <p:cNvSpPr/>
            <p:nvPr/>
          </p:nvSpPr>
          <p:spPr>
            <a:xfrm rot="16200000">
              <a:off x="1643379" y="5767358"/>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cxnSp>
          <p:nvCxnSpPr>
            <p:cNvPr id="7236" name="Google Shape;6377;p64">
              <a:extLst>
                <a:ext uri="{FF2B5EF4-FFF2-40B4-BE49-F238E27FC236}">
                  <a16:creationId xmlns:a16="http://schemas.microsoft.com/office/drawing/2014/main" id="{6304FD24-DFFE-45C1-9532-CEE7EA3ECC4C}"/>
                </a:ext>
              </a:extLst>
            </p:cNvPr>
            <p:cNvCxnSpPr>
              <a:cxnSpLocks/>
            </p:cNvCxnSpPr>
            <p:nvPr/>
          </p:nvCxnSpPr>
          <p:spPr>
            <a:xfrm>
              <a:off x="2594754" y="5908057"/>
              <a:ext cx="0" cy="0"/>
            </a:xfrm>
            <a:prstGeom prst="straightConnector1">
              <a:avLst/>
            </a:prstGeom>
            <a:noFill/>
            <a:ln w="9525" cap="flat" cmpd="sng">
              <a:solidFill>
                <a:schemeClr val="dk2"/>
              </a:solidFill>
              <a:prstDash val="solid"/>
              <a:round/>
              <a:headEnd type="none" w="med" len="med"/>
              <a:tailEnd type="none" w="med" len="med"/>
            </a:ln>
          </p:spPr>
        </p:cxnSp>
        <p:cxnSp>
          <p:nvCxnSpPr>
            <p:cNvPr id="7238" name="Google Shape;6379;p64">
              <a:extLst>
                <a:ext uri="{FF2B5EF4-FFF2-40B4-BE49-F238E27FC236}">
                  <a16:creationId xmlns:a16="http://schemas.microsoft.com/office/drawing/2014/main" id="{3E60F90B-72D2-D4A9-A9ED-CA95F3AAE610}"/>
                </a:ext>
              </a:extLst>
            </p:cNvPr>
            <p:cNvCxnSpPr>
              <a:cxnSpLocks/>
            </p:cNvCxnSpPr>
            <p:nvPr/>
          </p:nvCxnSpPr>
          <p:spPr>
            <a:xfrm>
              <a:off x="2594754" y="5908057"/>
              <a:ext cx="0" cy="0"/>
            </a:xfrm>
            <a:prstGeom prst="straightConnector1">
              <a:avLst/>
            </a:prstGeom>
            <a:noFill/>
            <a:ln w="9525" cap="flat" cmpd="sng">
              <a:solidFill>
                <a:schemeClr val="dk2"/>
              </a:solidFill>
              <a:prstDash val="solid"/>
              <a:round/>
              <a:headEnd type="none" w="med" len="med"/>
              <a:tailEnd type="none" w="med" len="med"/>
            </a:ln>
          </p:spPr>
        </p:cxnSp>
        <p:cxnSp>
          <p:nvCxnSpPr>
            <p:cNvPr id="7239" name="Google Shape;6380;p64">
              <a:extLst>
                <a:ext uri="{FF2B5EF4-FFF2-40B4-BE49-F238E27FC236}">
                  <a16:creationId xmlns:a16="http://schemas.microsoft.com/office/drawing/2014/main" id="{BA51C0A4-B434-0DFB-F64E-39FF192F4DCD}"/>
                </a:ext>
              </a:extLst>
            </p:cNvPr>
            <p:cNvCxnSpPr>
              <a:cxnSpLocks/>
            </p:cNvCxnSpPr>
            <p:nvPr/>
          </p:nvCxnSpPr>
          <p:spPr>
            <a:xfrm>
              <a:off x="2594754" y="5908057"/>
              <a:ext cx="0" cy="0"/>
            </a:xfrm>
            <a:prstGeom prst="straightConnector1">
              <a:avLst/>
            </a:prstGeom>
            <a:noFill/>
            <a:ln w="9525" cap="flat" cmpd="sng">
              <a:solidFill>
                <a:schemeClr val="dk2"/>
              </a:solidFill>
              <a:prstDash val="solid"/>
              <a:round/>
              <a:headEnd type="none" w="med" len="med"/>
              <a:tailEnd type="none" w="med" len="med"/>
            </a:ln>
          </p:spPr>
        </p:cxnSp>
        <p:sp>
          <p:nvSpPr>
            <p:cNvPr id="7258" name="Google Shape;6411;p64">
              <a:extLst>
                <a:ext uri="{FF2B5EF4-FFF2-40B4-BE49-F238E27FC236}">
                  <a16:creationId xmlns:a16="http://schemas.microsoft.com/office/drawing/2014/main" id="{5F825A40-147F-9BAA-2475-BE73A2264D49}"/>
                </a:ext>
              </a:extLst>
            </p:cNvPr>
            <p:cNvSpPr txBox="1"/>
            <p:nvPr/>
          </p:nvSpPr>
          <p:spPr>
            <a:xfrm>
              <a:off x="2067465" y="514350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zh-CN" sz="1000" dirty="0"/>
                <a:t>Stage</a:t>
              </a:r>
              <a:r>
                <a:rPr lang="en-GB" sz="1000" dirty="0"/>
                <a:t>1</a:t>
              </a:r>
              <a:endParaRPr sz="1000" dirty="0"/>
            </a:p>
          </p:txBody>
        </p:sp>
        <p:sp>
          <p:nvSpPr>
            <p:cNvPr id="7272" name="箭头: 右 7271">
              <a:extLst>
                <a:ext uri="{FF2B5EF4-FFF2-40B4-BE49-F238E27FC236}">
                  <a16:creationId xmlns:a16="http://schemas.microsoft.com/office/drawing/2014/main" id="{73FC18C7-6BC5-95A6-4D2E-6A03424AAE7C}"/>
                </a:ext>
              </a:extLst>
            </p:cNvPr>
            <p:cNvSpPr/>
            <p:nvPr/>
          </p:nvSpPr>
          <p:spPr>
            <a:xfrm>
              <a:off x="1245186" y="5758258"/>
              <a:ext cx="612476" cy="293298"/>
            </a:xfrm>
            <a:prstGeom prst="rightArrow">
              <a:avLst/>
            </a:prstGeom>
            <a:solidFill>
              <a:srgbClr val="00B0F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3" name="Google Shape;6411;p64">
              <a:extLst>
                <a:ext uri="{FF2B5EF4-FFF2-40B4-BE49-F238E27FC236}">
                  <a16:creationId xmlns:a16="http://schemas.microsoft.com/office/drawing/2014/main" id="{E55103C4-D20D-5B6A-750F-8AE49CA68DE9}"/>
                </a:ext>
              </a:extLst>
            </p:cNvPr>
            <p:cNvSpPr txBox="1"/>
            <p:nvPr/>
          </p:nvSpPr>
          <p:spPr>
            <a:xfrm>
              <a:off x="1200694" y="5501773"/>
              <a:ext cx="531744" cy="29329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t>In</a:t>
              </a:r>
              <a:r>
                <a:rPr lang="en-US" altLang="zh-CN" sz="1200" dirty="0"/>
                <a:t>put</a:t>
              </a:r>
              <a:endParaRPr sz="1200" dirty="0"/>
            </a:p>
          </p:txBody>
        </p:sp>
        <p:sp>
          <p:nvSpPr>
            <p:cNvPr id="7275" name="Google Shape;6366;p64">
              <a:extLst>
                <a:ext uri="{FF2B5EF4-FFF2-40B4-BE49-F238E27FC236}">
                  <a16:creationId xmlns:a16="http://schemas.microsoft.com/office/drawing/2014/main" id="{00D4DD8F-D345-ED79-8A6C-9DE4F8E83304}"/>
                </a:ext>
              </a:extLst>
            </p:cNvPr>
            <p:cNvSpPr/>
            <p:nvPr/>
          </p:nvSpPr>
          <p:spPr>
            <a:xfrm rot="16200000">
              <a:off x="1918479" y="5767357"/>
              <a:ext cx="928500" cy="275100"/>
            </a:xfrm>
            <a:prstGeom prst="rect">
              <a:avLst/>
            </a:prstGeom>
            <a:solidFill>
              <a:srgbClr val="F6CA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t>Batch Norm</a:t>
              </a:r>
              <a:endParaRPr sz="1100" dirty="0"/>
            </a:p>
          </p:txBody>
        </p:sp>
        <p:sp>
          <p:nvSpPr>
            <p:cNvPr id="7276" name="Google Shape;6366;p64">
              <a:extLst>
                <a:ext uri="{FF2B5EF4-FFF2-40B4-BE49-F238E27FC236}">
                  <a16:creationId xmlns:a16="http://schemas.microsoft.com/office/drawing/2014/main" id="{5151FF98-1F18-7CDD-139C-807C2CD4A557}"/>
                </a:ext>
              </a:extLst>
            </p:cNvPr>
            <p:cNvSpPr/>
            <p:nvPr/>
          </p:nvSpPr>
          <p:spPr>
            <a:xfrm rot="16200000">
              <a:off x="2198532" y="5767357"/>
              <a:ext cx="928500" cy="275100"/>
            </a:xfrm>
            <a:prstGeom prst="rect">
              <a:avLst/>
            </a:prstGeom>
            <a:solidFill>
              <a:schemeClr val="accent5">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err="1"/>
                <a:t>ReL</a:t>
              </a:r>
              <a:r>
                <a:rPr lang="en-US" altLang="zh-CN" sz="1200" dirty="0"/>
                <a:t>u</a:t>
              </a:r>
              <a:endParaRPr sz="1200" dirty="0"/>
            </a:p>
          </p:txBody>
        </p:sp>
        <p:sp>
          <p:nvSpPr>
            <p:cNvPr id="7277" name="Google Shape;6366;p64">
              <a:extLst>
                <a:ext uri="{FF2B5EF4-FFF2-40B4-BE49-F238E27FC236}">
                  <a16:creationId xmlns:a16="http://schemas.microsoft.com/office/drawing/2014/main" id="{42B62721-A58E-7E9A-DFD8-F430F42F6205}"/>
                </a:ext>
              </a:extLst>
            </p:cNvPr>
            <p:cNvSpPr/>
            <p:nvPr/>
          </p:nvSpPr>
          <p:spPr>
            <a:xfrm rot="16200000">
              <a:off x="2473632" y="5767357"/>
              <a:ext cx="928500" cy="2751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err="1"/>
                <a:t>Maxpool</a:t>
              </a:r>
              <a:endParaRPr sz="1200" dirty="0"/>
            </a:p>
          </p:txBody>
        </p:sp>
        <p:sp>
          <p:nvSpPr>
            <p:cNvPr id="7278" name="Google Shape;6366;p64">
              <a:extLst>
                <a:ext uri="{FF2B5EF4-FFF2-40B4-BE49-F238E27FC236}">
                  <a16:creationId xmlns:a16="http://schemas.microsoft.com/office/drawing/2014/main" id="{B7DC739D-B054-868E-909D-A89DB8DF5D98}"/>
                </a:ext>
              </a:extLst>
            </p:cNvPr>
            <p:cNvSpPr/>
            <p:nvPr/>
          </p:nvSpPr>
          <p:spPr>
            <a:xfrm rot="16200000">
              <a:off x="3065558" y="5767356"/>
              <a:ext cx="928500" cy="275100"/>
            </a:xfrm>
            <a:prstGeom prst="rect">
              <a:avLst/>
            </a:prstGeom>
            <a:solidFill>
              <a:srgbClr val="F6CA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t>Conv Block</a:t>
              </a:r>
              <a:endParaRPr sz="1100" dirty="0"/>
            </a:p>
          </p:txBody>
        </p:sp>
        <p:sp>
          <p:nvSpPr>
            <p:cNvPr id="7279" name="Google Shape;6366;p64">
              <a:extLst>
                <a:ext uri="{FF2B5EF4-FFF2-40B4-BE49-F238E27FC236}">
                  <a16:creationId xmlns:a16="http://schemas.microsoft.com/office/drawing/2014/main" id="{F011308B-ADDC-7A57-7604-A105AB941A65}"/>
                </a:ext>
              </a:extLst>
            </p:cNvPr>
            <p:cNvSpPr/>
            <p:nvPr/>
          </p:nvSpPr>
          <p:spPr>
            <a:xfrm rot="16200000">
              <a:off x="3345611" y="5767356"/>
              <a:ext cx="928500" cy="275100"/>
            </a:xfrm>
            <a:prstGeom prst="rect">
              <a:avLst/>
            </a:prstGeom>
            <a:solidFill>
              <a:schemeClr val="accent5">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t>ID Block</a:t>
              </a:r>
              <a:endParaRPr sz="1200" dirty="0"/>
            </a:p>
          </p:txBody>
        </p:sp>
        <p:sp>
          <p:nvSpPr>
            <p:cNvPr id="7281" name="Google Shape;6366;p64">
              <a:extLst>
                <a:ext uri="{FF2B5EF4-FFF2-40B4-BE49-F238E27FC236}">
                  <a16:creationId xmlns:a16="http://schemas.microsoft.com/office/drawing/2014/main" id="{71BE97D5-4898-5262-8763-E52E9379B290}"/>
                </a:ext>
              </a:extLst>
            </p:cNvPr>
            <p:cNvSpPr/>
            <p:nvPr/>
          </p:nvSpPr>
          <p:spPr>
            <a:xfrm rot="16200000">
              <a:off x="3895812" y="5767356"/>
              <a:ext cx="928500" cy="275100"/>
            </a:xfrm>
            <a:prstGeom prst="rect">
              <a:avLst/>
            </a:prstGeom>
            <a:solidFill>
              <a:srgbClr val="F6CA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t>Conv Block</a:t>
              </a:r>
              <a:endParaRPr sz="1100" dirty="0"/>
            </a:p>
          </p:txBody>
        </p:sp>
        <p:sp>
          <p:nvSpPr>
            <p:cNvPr id="7282" name="Google Shape;6366;p64">
              <a:extLst>
                <a:ext uri="{FF2B5EF4-FFF2-40B4-BE49-F238E27FC236}">
                  <a16:creationId xmlns:a16="http://schemas.microsoft.com/office/drawing/2014/main" id="{E768F065-0A0C-0387-A7F5-FF5E5273F00E}"/>
                </a:ext>
              </a:extLst>
            </p:cNvPr>
            <p:cNvSpPr/>
            <p:nvPr/>
          </p:nvSpPr>
          <p:spPr>
            <a:xfrm rot="16200000">
              <a:off x="4175865" y="5767356"/>
              <a:ext cx="928500" cy="275100"/>
            </a:xfrm>
            <a:prstGeom prst="rect">
              <a:avLst/>
            </a:prstGeom>
            <a:solidFill>
              <a:schemeClr val="accent5">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t>ID Block</a:t>
              </a:r>
              <a:endParaRPr sz="1200" dirty="0"/>
            </a:p>
          </p:txBody>
        </p:sp>
        <p:sp>
          <p:nvSpPr>
            <p:cNvPr id="7283" name="Google Shape;6366;p64">
              <a:extLst>
                <a:ext uri="{FF2B5EF4-FFF2-40B4-BE49-F238E27FC236}">
                  <a16:creationId xmlns:a16="http://schemas.microsoft.com/office/drawing/2014/main" id="{C1213A84-5421-6012-9D1A-D8450D715B4C}"/>
                </a:ext>
              </a:extLst>
            </p:cNvPr>
            <p:cNvSpPr/>
            <p:nvPr/>
          </p:nvSpPr>
          <p:spPr>
            <a:xfrm rot="16200000">
              <a:off x="4708410" y="5767356"/>
              <a:ext cx="928500" cy="275100"/>
            </a:xfrm>
            <a:prstGeom prst="rect">
              <a:avLst/>
            </a:prstGeom>
            <a:solidFill>
              <a:srgbClr val="F6CA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t>Conv Block</a:t>
              </a:r>
              <a:endParaRPr sz="1100" dirty="0"/>
            </a:p>
          </p:txBody>
        </p:sp>
        <p:sp>
          <p:nvSpPr>
            <p:cNvPr id="7284" name="Google Shape;6366;p64">
              <a:extLst>
                <a:ext uri="{FF2B5EF4-FFF2-40B4-BE49-F238E27FC236}">
                  <a16:creationId xmlns:a16="http://schemas.microsoft.com/office/drawing/2014/main" id="{057FEB42-0160-C74D-0C7E-AE5C6F6189F7}"/>
                </a:ext>
              </a:extLst>
            </p:cNvPr>
            <p:cNvSpPr/>
            <p:nvPr/>
          </p:nvSpPr>
          <p:spPr>
            <a:xfrm rot="16200000">
              <a:off x="4988463" y="5767356"/>
              <a:ext cx="928500" cy="275100"/>
            </a:xfrm>
            <a:prstGeom prst="rect">
              <a:avLst/>
            </a:prstGeom>
            <a:solidFill>
              <a:schemeClr val="accent5">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t>ID Block</a:t>
              </a:r>
              <a:endParaRPr sz="1200" dirty="0"/>
            </a:p>
          </p:txBody>
        </p:sp>
        <p:sp>
          <p:nvSpPr>
            <p:cNvPr id="7285" name="Google Shape;6411;p64">
              <a:extLst>
                <a:ext uri="{FF2B5EF4-FFF2-40B4-BE49-F238E27FC236}">
                  <a16:creationId xmlns:a16="http://schemas.microsoft.com/office/drawing/2014/main" id="{9EC95B5A-A1BA-E2FE-97C1-7CA9213EB385}"/>
                </a:ext>
              </a:extLst>
            </p:cNvPr>
            <p:cNvSpPr txBox="1"/>
            <p:nvPr/>
          </p:nvSpPr>
          <p:spPr>
            <a:xfrm>
              <a:off x="3357615" y="514350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zh-CN" sz="1000" dirty="0"/>
                <a:t>Stage</a:t>
              </a:r>
              <a:r>
                <a:rPr lang="en-GB" altLang="zh-CN" sz="1000" dirty="0"/>
                <a:t>2</a:t>
              </a:r>
              <a:endParaRPr sz="1000" dirty="0"/>
            </a:p>
          </p:txBody>
        </p:sp>
        <p:sp>
          <p:nvSpPr>
            <p:cNvPr id="7286" name="Google Shape;6411;p64">
              <a:extLst>
                <a:ext uri="{FF2B5EF4-FFF2-40B4-BE49-F238E27FC236}">
                  <a16:creationId xmlns:a16="http://schemas.microsoft.com/office/drawing/2014/main" id="{6A4E21AB-BE56-600D-31A1-114750BDB764}"/>
                </a:ext>
              </a:extLst>
            </p:cNvPr>
            <p:cNvSpPr txBox="1"/>
            <p:nvPr/>
          </p:nvSpPr>
          <p:spPr>
            <a:xfrm>
              <a:off x="4155882" y="514784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zh-CN" sz="1000" dirty="0"/>
                <a:t>Stage</a:t>
              </a:r>
              <a:r>
                <a:rPr lang="en-GB" sz="1000" dirty="0"/>
                <a:t>3</a:t>
              </a:r>
              <a:endParaRPr sz="1000" dirty="0"/>
            </a:p>
          </p:txBody>
        </p:sp>
        <p:sp>
          <p:nvSpPr>
            <p:cNvPr id="7287" name="Google Shape;6411;p64">
              <a:extLst>
                <a:ext uri="{FF2B5EF4-FFF2-40B4-BE49-F238E27FC236}">
                  <a16:creationId xmlns:a16="http://schemas.microsoft.com/office/drawing/2014/main" id="{2C6FD491-C6FF-0ADF-550E-6D9C4C846162}"/>
                </a:ext>
              </a:extLst>
            </p:cNvPr>
            <p:cNvSpPr txBox="1"/>
            <p:nvPr/>
          </p:nvSpPr>
          <p:spPr>
            <a:xfrm>
              <a:off x="4940401" y="514350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zh-CN" sz="1000" dirty="0"/>
                <a:t>Stage</a:t>
              </a:r>
              <a:r>
                <a:rPr lang="en-GB" sz="1000" dirty="0"/>
                <a:t>3</a:t>
              </a:r>
              <a:endParaRPr sz="1000" dirty="0"/>
            </a:p>
          </p:txBody>
        </p:sp>
        <p:sp>
          <p:nvSpPr>
            <p:cNvPr id="7298" name="Google Shape;6366;p64">
              <a:extLst>
                <a:ext uri="{FF2B5EF4-FFF2-40B4-BE49-F238E27FC236}">
                  <a16:creationId xmlns:a16="http://schemas.microsoft.com/office/drawing/2014/main" id="{0C1F5AEC-8288-673E-D837-E4949F1BAA14}"/>
                </a:ext>
              </a:extLst>
            </p:cNvPr>
            <p:cNvSpPr/>
            <p:nvPr/>
          </p:nvSpPr>
          <p:spPr>
            <a:xfrm rot="16200000">
              <a:off x="5983585" y="5767356"/>
              <a:ext cx="928500" cy="275100"/>
            </a:xfrm>
            <a:prstGeom prst="rect">
              <a:avLst/>
            </a:prstGeom>
            <a:solidFill>
              <a:srgbClr val="F6CA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t>Conv Block</a:t>
              </a:r>
              <a:endParaRPr sz="1100" dirty="0"/>
            </a:p>
          </p:txBody>
        </p:sp>
        <p:sp>
          <p:nvSpPr>
            <p:cNvPr id="7300" name="Google Shape;6366;p64">
              <a:extLst>
                <a:ext uri="{FF2B5EF4-FFF2-40B4-BE49-F238E27FC236}">
                  <a16:creationId xmlns:a16="http://schemas.microsoft.com/office/drawing/2014/main" id="{6DACD462-9456-F06E-4CC3-D404E22C59DC}"/>
                </a:ext>
              </a:extLst>
            </p:cNvPr>
            <p:cNvSpPr/>
            <p:nvPr/>
          </p:nvSpPr>
          <p:spPr>
            <a:xfrm rot="16200000">
              <a:off x="6263638" y="5767356"/>
              <a:ext cx="928500" cy="275100"/>
            </a:xfrm>
            <a:prstGeom prst="rect">
              <a:avLst/>
            </a:prstGeom>
            <a:solidFill>
              <a:schemeClr val="accent5">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t>ID Block</a:t>
              </a:r>
              <a:endParaRPr sz="1200" dirty="0"/>
            </a:p>
          </p:txBody>
        </p:sp>
        <p:sp>
          <p:nvSpPr>
            <p:cNvPr id="7301" name="Google Shape;6411;p64">
              <a:extLst>
                <a:ext uri="{FF2B5EF4-FFF2-40B4-BE49-F238E27FC236}">
                  <a16:creationId xmlns:a16="http://schemas.microsoft.com/office/drawing/2014/main" id="{023A0BF2-F568-34E6-87EF-B8F72D5B7709}"/>
                </a:ext>
              </a:extLst>
            </p:cNvPr>
            <p:cNvSpPr txBox="1"/>
            <p:nvPr/>
          </p:nvSpPr>
          <p:spPr>
            <a:xfrm>
              <a:off x="6212787" y="517231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zh-CN" sz="1000" dirty="0" err="1"/>
                <a:t>Stagen</a:t>
              </a:r>
              <a:endParaRPr sz="1000" dirty="0"/>
            </a:p>
          </p:txBody>
        </p:sp>
        <p:sp>
          <p:nvSpPr>
            <p:cNvPr id="7306" name="Google Shape;6411;p64">
              <a:extLst>
                <a:ext uri="{FF2B5EF4-FFF2-40B4-BE49-F238E27FC236}">
                  <a16:creationId xmlns:a16="http://schemas.microsoft.com/office/drawing/2014/main" id="{2DC60D74-2E9B-91F0-F01E-F1D0A759B919}"/>
                </a:ext>
              </a:extLst>
            </p:cNvPr>
            <p:cNvSpPr txBox="1"/>
            <p:nvPr/>
          </p:nvSpPr>
          <p:spPr>
            <a:xfrm>
              <a:off x="6805920" y="5440655"/>
              <a:ext cx="679253" cy="29329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dirty="0"/>
                <a:t>Out</a:t>
              </a:r>
              <a:r>
                <a:rPr lang="en-US" altLang="zh-CN" sz="1200" dirty="0"/>
                <a:t>put</a:t>
              </a:r>
              <a:endParaRPr sz="1200" dirty="0"/>
            </a:p>
          </p:txBody>
        </p:sp>
        <p:sp>
          <p:nvSpPr>
            <p:cNvPr id="7332" name="箭头: 右 7331">
              <a:extLst>
                <a:ext uri="{FF2B5EF4-FFF2-40B4-BE49-F238E27FC236}">
                  <a16:creationId xmlns:a16="http://schemas.microsoft.com/office/drawing/2014/main" id="{00249AB1-5FD8-04C6-5F35-7590D15F4824}"/>
                </a:ext>
              </a:extLst>
            </p:cNvPr>
            <p:cNvSpPr/>
            <p:nvPr/>
          </p:nvSpPr>
          <p:spPr>
            <a:xfrm>
              <a:off x="6896905" y="5758258"/>
              <a:ext cx="612476" cy="293298"/>
            </a:xfrm>
            <a:prstGeom prst="rightArrow">
              <a:avLst/>
            </a:prstGeom>
            <a:solidFill>
              <a:srgbClr val="00B0F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Google Shape;6749;p69">
              <a:extLst>
                <a:ext uri="{FF2B5EF4-FFF2-40B4-BE49-F238E27FC236}">
                  <a16:creationId xmlns:a16="http://schemas.microsoft.com/office/drawing/2014/main" id="{2435751D-3B0E-E8E5-6A1F-506A8693FC74}"/>
                </a:ext>
              </a:extLst>
            </p:cNvPr>
            <p:cNvSpPr/>
            <p:nvPr/>
          </p:nvSpPr>
          <p:spPr>
            <a:xfrm>
              <a:off x="1617820" y="2564859"/>
              <a:ext cx="840680" cy="284116"/>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t>WFEEM</a:t>
              </a:r>
              <a:endParaRPr sz="900" dirty="0"/>
            </a:p>
          </p:txBody>
        </p:sp>
        <p:cxnSp>
          <p:nvCxnSpPr>
            <p:cNvPr id="11" name="直接箭头连接符 10">
              <a:extLst>
                <a:ext uri="{FF2B5EF4-FFF2-40B4-BE49-F238E27FC236}">
                  <a16:creationId xmlns:a16="http://schemas.microsoft.com/office/drawing/2014/main" id="{D18ED339-C9EC-5FD9-052A-AEB68D0C6441}"/>
                </a:ext>
              </a:extLst>
            </p:cNvPr>
            <p:cNvCxnSpPr>
              <a:cxnSpLocks/>
            </p:cNvCxnSpPr>
            <p:nvPr/>
          </p:nvCxnSpPr>
          <p:spPr>
            <a:xfrm>
              <a:off x="2038160" y="2075952"/>
              <a:ext cx="0" cy="4919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69">
          <a:extLst>
            <a:ext uri="{FF2B5EF4-FFF2-40B4-BE49-F238E27FC236}">
              <a16:creationId xmlns:a16="http://schemas.microsoft.com/office/drawing/2014/main" id="{CD417D86-521D-D067-F474-4868567FE916}"/>
            </a:ext>
          </a:extLst>
        </p:cNvPr>
        <p:cNvGrpSpPr/>
        <p:nvPr/>
      </p:nvGrpSpPr>
      <p:grpSpPr>
        <a:xfrm>
          <a:off x="0" y="0"/>
          <a:ext cx="0" cy="0"/>
          <a:chOff x="0" y="0"/>
          <a:chExt cx="0" cy="0"/>
        </a:xfrm>
      </p:grpSpPr>
      <p:grpSp>
        <p:nvGrpSpPr>
          <p:cNvPr id="61" name="组合 60">
            <a:extLst>
              <a:ext uri="{FF2B5EF4-FFF2-40B4-BE49-F238E27FC236}">
                <a16:creationId xmlns:a16="http://schemas.microsoft.com/office/drawing/2014/main" id="{E8646558-D1E8-BD74-9617-9384687D1E01}"/>
              </a:ext>
            </a:extLst>
          </p:cNvPr>
          <p:cNvGrpSpPr/>
          <p:nvPr/>
        </p:nvGrpSpPr>
        <p:grpSpPr>
          <a:xfrm>
            <a:off x="0" y="373723"/>
            <a:ext cx="8818865" cy="3672989"/>
            <a:chOff x="0" y="373723"/>
            <a:chExt cx="8818865" cy="3672989"/>
          </a:xfrm>
        </p:grpSpPr>
        <p:grpSp>
          <p:nvGrpSpPr>
            <p:cNvPr id="20" name="组合 19">
              <a:extLst>
                <a:ext uri="{FF2B5EF4-FFF2-40B4-BE49-F238E27FC236}">
                  <a16:creationId xmlns:a16="http://schemas.microsoft.com/office/drawing/2014/main" id="{9592A0F3-B885-6AF1-85E7-CCC9A0737D91}"/>
                </a:ext>
              </a:extLst>
            </p:cNvPr>
            <p:cNvGrpSpPr/>
            <p:nvPr/>
          </p:nvGrpSpPr>
          <p:grpSpPr>
            <a:xfrm>
              <a:off x="0" y="574145"/>
              <a:ext cx="7106487" cy="3463104"/>
              <a:chOff x="890395" y="543665"/>
              <a:chExt cx="7106487" cy="3463104"/>
            </a:xfrm>
          </p:grpSpPr>
          <p:grpSp>
            <p:nvGrpSpPr>
              <p:cNvPr id="9" name="组合 8">
                <a:extLst>
                  <a:ext uri="{FF2B5EF4-FFF2-40B4-BE49-F238E27FC236}">
                    <a16:creationId xmlns:a16="http://schemas.microsoft.com/office/drawing/2014/main" id="{BD7CF565-4A09-C6B8-D70D-68DA007302A6}"/>
                  </a:ext>
                </a:extLst>
              </p:cNvPr>
              <p:cNvGrpSpPr/>
              <p:nvPr/>
            </p:nvGrpSpPr>
            <p:grpSpPr>
              <a:xfrm>
                <a:off x="890395" y="664464"/>
                <a:ext cx="6135244" cy="3200400"/>
                <a:chOff x="890395" y="664464"/>
                <a:chExt cx="6135244" cy="3200400"/>
              </a:xfrm>
            </p:grpSpPr>
            <p:grpSp>
              <p:nvGrpSpPr>
                <p:cNvPr id="47" name="组合 46">
                  <a:extLst>
                    <a:ext uri="{FF2B5EF4-FFF2-40B4-BE49-F238E27FC236}">
                      <a16:creationId xmlns:a16="http://schemas.microsoft.com/office/drawing/2014/main" id="{F38DF20D-603A-355C-450B-E0BDC5565DFD}"/>
                    </a:ext>
                  </a:extLst>
                </p:cNvPr>
                <p:cNvGrpSpPr/>
                <p:nvPr/>
              </p:nvGrpSpPr>
              <p:grpSpPr>
                <a:xfrm>
                  <a:off x="2262614" y="664464"/>
                  <a:ext cx="4763025" cy="3200400"/>
                  <a:chOff x="1371075" y="1412222"/>
                  <a:chExt cx="3200926" cy="1159528"/>
                </a:xfrm>
              </p:grpSpPr>
              <p:sp>
                <p:nvSpPr>
                  <p:cNvPr id="2" name="Google Shape;6684;p69">
                    <a:extLst>
                      <a:ext uri="{FF2B5EF4-FFF2-40B4-BE49-F238E27FC236}">
                        <a16:creationId xmlns:a16="http://schemas.microsoft.com/office/drawing/2014/main" id="{4AD5FE5E-3B6D-5ACB-CA78-EFEE0B27D188}"/>
                      </a:ext>
                    </a:extLst>
                  </p:cNvPr>
                  <p:cNvSpPr/>
                  <p:nvPr/>
                </p:nvSpPr>
                <p:spPr>
                  <a:xfrm>
                    <a:off x="1371075" y="1839064"/>
                    <a:ext cx="403201" cy="262500"/>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X</a:t>
                    </a:r>
                    <a:endParaRPr sz="1000" dirty="0"/>
                  </a:p>
                </p:txBody>
              </p:sp>
              <p:sp>
                <p:nvSpPr>
                  <p:cNvPr id="3" name="Google Shape;6684;p69">
                    <a:extLst>
                      <a:ext uri="{FF2B5EF4-FFF2-40B4-BE49-F238E27FC236}">
                        <a16:creationId xmlns:a16="http://schemas.microsoft.com/office/drawing/2014/main" id="{14526A44-5F61-7203-22BD-ED7776999060}"/>
                      </a:ext>
                    </a:extLst>
                  </p:cNvPr>
                  <p:cNvSpPr/>
                  <p:nvPr/>
                </p:nvSpPr>
                <p:spPr>
                  <a:xfrm>
                    <a:off x="2086001" y="1578998"/>
                    <a:ext cx="489954"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LPF</a:t>
                    </a:r>
                    <a:endParaRPr sz="1000" dirty="0"/>
                  </a:p>
                </p:txBody>
              </p:sp>
              <p:sp>
                <p:nvSpPr>
                  <p:cNvPr id="4" name="Google Shape;6684;p69">
                    <a:extLst>
                      <a:ext uri="{FF2B5EF4-FFF2-40B4-BE49-F238E27FC236}">
                        <a16:creationId xmlns:a16="http://schemas.microsoft.com/office/drawing/2014/main" id="{B8A0C2BE-82A4-49F3-29D0-93D2828E5F08}"/>
                      </a:ext>
                    </a:extLst>
                  </p:cNvPr>
                  <p:cNvSpPr/>
                  <p:nvPr/>
                </p:nvSpPr>
                <p:spPr>
                  <a:xfrm>
                    <a:off x="2079545" y="2192280"/>
                    <a:ext cx="498382"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HPF</a:t>
                    </a:r>
                    <a:endParaRPr sz="1000" dirty="0"/>
                  </a:p>
                </p:txBody>
              </p:sp>
              <p:sp>
                <p:nvSpPr>
                  <p:cNvPr id="5" name="Google Shape;6684;p69">
                    <a:extLst>
                      <a:ext uri="{FF2B5EF4-FFF2-40B4-BE49-F238E27FC236}">
                        <a16:creationId xmlns:a16="http://schemas.microsoft.com/office/drawing/2014/main" id="{196458A6-7731-184A-F090-2C12CB82974F}"/>
                      </a:ext>
                    </a:extLst>
                  </p:cNvPr>
                  <p:cNvSpPr/>
                  <p:nvPr/>
                </p:nvSpPr>
                <p:spPr>
                  <a:xfrm>
                    <a:off x="3106071" y="1412222"/>
                    <a:ext cx="498382"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LPF</a:t>
                    </a:r>
                    <a:endParaRPr sz="1000" dirty="0"/>
                  </a:p>
                </p:txBody>
              </p:sp>
              <p:sp>
                <p:nvSpPr>
                  <p:cNvPr id="6" name="Google Shape;6684;p69">
                    <a:extLst>
                      <a:ext uri="{FF2B5EF4-FFF2-40B4-BE49-F238E27FC236}">
                        <a16:creationId xmlns:a16="http://schemas.microsoft.com/office/drawing/2014/main" id="{20B6D16B-28FB-0979-F31A-740CC1756D91}"/>
                      </a:ext>
                    </a:extLst>
                  </p:cNvPr>
                  <p:cNvSpPr/>
                  <p:nvPr/>
                </p:nvSpPr>
                <p:spPr>
                  <a:xfrm>
                    <a:off x="3106071" y="1725683"/>
                    <a:ext cx="498382"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HPF</a:t>
                    </a:r>
                    <a:endParaRPr sz="1000" dirty="0"/>
                  </a:p>
                </p:txBody>
              </p:sp>
              <p:sp>
                <p:nvSpPr>
                  <p:cNvPr id="7" name="Google Shape;6684;p69">
                    <a:extLst>
                      <a:ext uri="{FF2B5EF4-FFF2-40B4-BE49-F238E27FC236}">
                        <a16:creationId xmlns:a16="http://schemas.microsoft.com/office/drawing/2014/main" id="{165F2CB3-1641-E96E-E032-34D61F8C8A8C}"/>
                      </a:ext>
                    </a:extLst>
                  </p:cNvPr>
                  <p:cNvSpPr/>
                  <p:nvPr/>
                </p:nvSpPr>
                <p:spPr>
                  <a:xfrm>
                    <a:off x="3106071" y="2038822"/>
                    <a:ext cx="498382"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LPF</a:t>
                    </a:r>
                    <a:endParaRPr sz="1000" dirty="0"/>
                  </a:p>
                </p:txBody>
              </p:sp>
              <p:sp>
                <p:nvSpPr>
                  <p:cNvPr id="28" name="Google Shape;6684;p69">
                    <a:extLst>
                      <a:ext uri="{FF2B5EF4-FFF2-40B4-BE49-F238E27FC236}">
                        <a16:creationId xmlns:a16="http://schemas.microsoft.com/office/drawing/2014/main" id="{703740F3-234D-0AE9-A4DA-71F098C51FF8}"/>
                      </a:ext>
                    </a:extLst>
                  </p:cNvPr>
                  <p:cNvSpPr/>
                  <p:nvPr/>
                </p:nvSpPr>
                <p:spPr>
                  <a:xfrm>
                    <a:off x="3112505" y="2358847"/>
                    <a:ext cx="498382"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HPF</a:t>
                    </a:r>
                    <a:endParaRPr sz="1000" dirty="0"/>
                  </a:p>
                </p:txBody>
              </p:sp>
              <p:cxnSp>
                <p:nvCxnSpPr>
                  <p:cNvPr id="29" name="连接符: 肘形 28">
                    <a:extLst>
                      <a:ext uri="{FF2B5EF4-FFF2-40B4-BE49-F238E27FC236}">
                        <a16:creationId xmlns:a16="http://schemas.microsoft.com/office/drawing/2014/main" id="{4DBEFD0C-600E-C93C-D817-0A00925D179C}"/>
                      </a:ext>
                    </a:extLst>
                  </p:cNvPr>
                  <p:cNvCxnSpPr>
                    <a:stCxn id="2" idx="3"/>
                    <a:endCxn id="3" idx="1"/>
                  </p:cNvCxnSpPr>
                  <p:nvPr/>
                </p:nvCxnSpPr>
                <p:spPr>
                  <a:xfrm flipV="1">
                    <a:off x="1774276" y="1685450"/>
                    <a:ext cx="311725" cy="28486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2C7EA29B-A708-05EA-BBE2-65F250AACE12}"/>
                      </a:ext>
                    </a:extLst>
                  </p:cNvPr>
                  <p:cNvCxnSpPr>
                    <a:cxnSpLocks/>
                    <a:stCxn id="2" idx="3"/>
                    <a:endCxn id="4" idx="1"/>
                  </p:cNvCxnSpPr>
                  <p:nvPr/>
                </p:nvCxnSpPr>
                <p:spPr>
                  <a:xfrm>
                    <a:off x="1774276" y="1970314"/>
                    <a:ext cx="305269" cy="328418"/>
                  </a:xfrm>
                  <a:prstGeom prst="bentConnector3">
                    <a:avLst>
                      <a:gd name="adj1" fmla="val 5111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302CE6B0-19FA-C443-EA7A-B2506D0E934A}"/>
                      </a:ext>
                    </a:extLst>
                  </p:cNvPr>
                  <p:cNvCxnSpPr>
                    <a:cxnSpLocks/>
                    <a:stCxn id="4" idx="3"/>
                    <a:endCxn id="7" idx="1"/>
                  </p:cNvCxnSpPr>
                  <p:nvPr/>
                </p:nvCxnSpPr>
                <p:spPr>
                  <a:xfrm flipV="1">
                    <a:off x="2577927" y="2145274"/>
                    <a:ext cx="528144" cy="153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503173FB-5B84-96BB-F036-0B9BD014926C}"/>
                      </a:ext>
                    </a:extLst>
                  </p:cNvPr>
                  <p:cNvCxnSpPr>
                    <a:cxnSpLocks/>
                    <a:stCxn id="3" idx="3"/>
                    <a:endCxn id="5" idx="1"/>
                  </p:cNvCxnSpPr>
                  <p:nvPr/>
                </p:nvCxnSpPr>
                <p:spPr>
                  <a:xfrm flipV="1">
                    <a:off x="2575955" y="1518674"/>
                    <a:ext cx="530116" cy="16677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D92F2DA1-60A8-04E6-1A31-7EE5C79B4B91}"/>
                      </a:ext>
                    </a:extLst>
                  </p:cNvPr>
                  <p:cNvCxnSpPr>
                    <a:cxnSpLocks/>
                    <a:stCxn id="3" idx="3"/>
                    <a:endCxn id="6" idx="1"/>
                  </p:cNvCxnSpPr>
                  <p:nvPr/>
                </p:nvCxnSpPr>
                <p:spPr>
                  <a:xfrm>
                    <a:off x="2575955" y="1685450"/>
                    <a:ext cx="530116" cy="1466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a:extLst>
                      <a:ext uri="{FF2B5EF4-FFF2-40B4-BE49-F238E27FC236}">
                        <a16:creationId xmlns:a16="http://schemas.microsoft.com/office/drawing/2014/main" id="{4B09D234-88B9-C7CF-E3F4-8CCC67A63206}"/>
                      </a:ext>
                    </a:extLst>
                  </p:cNvPr>
                  <p:cNvCxnSpPr>
                    <a:cxnSpLocks/>
                    <a:stCxn id="4" idx="3"/>
                  </p:cNvCxnSpPr>
                  <p:nvPr/>
                </p:nvCxnSpPr>
                <p:spPr>
                  <a:xfrm>
                    <a:off x="2577927" y="2298732"/>
                    <a:ext cx="534578" cy="166566"/>
                  </a:xfrm>
                  <a:prstGeom prst="bentConnector3">
                    <a:avLst>
                      <a:gd name="adj1" fmla="val 4928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6684;p69">
                    <a:extLst>
                      <a:ext uri="{FF2B5EF4-FFF2-40B4-BE49-F238E27FC236}">
                        <a16:creationId xmlns:a16="http://schemas.microsoft.com/office/drawing/2014/main" id="{1CAAA463-618E-8B81-7827-2DCF2FD27683}"/>
                      </a:ext>
                    </a:extLst>
                  </p:cNvPr>
                  <p:cNvSpPr/>
                  <p:nvPr/>
                </p:nvSpPr>
                <p:spPr>
                  <a:xfrm>
                    <a:off x="4067185" y="1414620"/>
                    <a:ext cx="498382"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LL</a:t>
                    </a:r>
                    <a:endParaRPr sz="1000" dirty="0"/>
                  </a:p>
                </p:txBody>
              </p:sp>
              <p:sp>
                <p:nvSpPr>
                  <p:cNvPr id="36" name="Google Shape;6684;p69">
                    <a:extLst>
                      <a:ext uri="{FF2B5EF4-FFF2-40B4-BE49-F238E27FC236}">
                        <a16:creationId xmlns:a16="http://schemas.microsoft.com/office/drawing/2014/main" id="{3D55ABC1-3999-A2C2-33BB-17491F0D8EEE}"/>
                      </a:ext>
                    </a:extLst>
                  </p:cNvPr>
                  <p:cNvSpPr/>
                  <p:nvPr/>
                </p:nvSpPr>
                <p:spPr>
                  <a:xfrm>
                    <a:off x="4073619" y="1728949"/>
                    <a:ext cx="498382"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LH</a:t>
                    </a:r>
                    <a:endParaRPr sz="1000" dirty="0"/>
                  </a:p>
                </p:txBody>
              </p:sp>
              <p:sp>
                <p:nvSpPr>
                  <p:cNvPr id="37" name="Google Shape;6684;p69">
                    <a:extLst>
                      <a:ext uri="{FF2B5EF4-FFF2-40B4-BE49-F238E27FC236}">
                        <a16:creationId xmlns:a16="http://schemas.microsoft.com/office/drawing/2014/main" id="{27C4D906-9C97-60C6-14C1-8CA0EB6E5E2B}"/>
                      </a:ext>
                    </a:extLst>
                  </p:cNvPr>
                  <p:cNvSpPr/>
                  <p:nvPr/>
                </p:nvSpPr>
                <p:spPr>
                  <a:xfrm>
                    <a:off x="4067185" y="2024606"/>
                    <a:ext cx="498382"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HL</a:t>
                    </a:r>
                    <a:endParaRPr sz="1000" dirty="0"/>
                  </a:p>
                </p:txBody>
              </p:sp>
              <p:sp>
                <p:nvSpPr>
                  <p:cNvPr id="38" name="Google Shape;6684;p69">
                    <a:extLst>
                      <a:ext uri="{FF2B5EF4-FFF2-40B4-BE49-F238E27FC236}">
                        <a16:creationId xmlns:a16="http://schemas.microsoft.com/office/drawing/2014/main" id="{94475311-B128-36A4-C7A7-478A594609AD}"/>
                      </a:ext>
                    </a:extLst>
                  </p:cNvPr>
                  <p:cNvSpPr/>
                  <p:nvPr/>
                </p:nvSpPr>
                <p:spPr>
                  <a:xfrm>
                    <a:off x="4073618" y="2358847"/>
                    <a:ext cx="498382"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HH</a:t>
                    </a:r>
                    <a:endParaRPr sz="1000" dirty="0"/>
                  </a:p>
                </p:txBody>
              </p:sp>
              <p:cxnSp>
                <p:nvCxnSpPr>
                  <p:cNvPr id="39" name="直接箭头连接符 38">
                    <a:extLst>
                      <a:ext uri="{FF2B5EF4-FFF2-40B4-BE49-F238E27FC236}">
                        <a16:creationId xmlns:a16="http://schemas.microsoft.com/office/drawing/2014/main" id="{F683925F-2E4F-E106-3113-8A9065273229}"/>
                      </a:ext>
                    </a:extLst>
                  </p:cNvPr>
                  <p:cNvCxnSpPr>
                    <a:cxnSpLocks/>
                  </p:cNvCxnSpPr>
                  <p:nvPr/>
                </p:nvCxnSpPr>
                <p:spPr>
                  <a:xfrm>
                    <a:off x="3610886" y="1832134"/>
                    <a:ext cx="462734" cy="2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5ABA2B6-CD32-1FD0-70DD-27ECAF16652F}"/>
                      </a:ext>
                    </a:extLst>
                  </p:cNvPr>
                  <p:cNvCxnSpPr>
                    <a:cxnSpLocks/>
                  </p:cNvCxnSpPr>
                  <p:nvPr/>
                </p:nvCxnSpPr>
                <p:spPr>
                  <a:xfrm>
                    <a:off x="3604452" y="1508955"/>
                    <a:ext cx="462734" cy="2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8341111-0992-1537-4DA4-17D92E2D7D9E}"/>
                      </a:ext>
                    </a:extLst>
                  </p:cNvPr>
                  <p:cNvCxnSpPr>
                    <a:cxnSpLocks/>
                  </p:cNvCxnSpPr>
                  <p:nvPr/>
                </p:nvCxnSpPr>
                <p:spPr>
                  <a:xfrm>
                    <a:off x="3615825" y="2147026"/>
                    <a:ext cx="462734" cy="2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A903F285-0CA1-9E63-B9E6-F741ACFAE306}"/>
                      </a:ext>
                    </a:extLst>
                  </p:cNvPr>
                  <p:cNvCxnSpPr>
                    <a:cxnSpLocks/>
                  </p:cNvCxnSpPr>
                  <p:nvPr/>
                </p:nvCxnSpPr>
                <p:spPr>
                  <a:xfrm>
                    <a:off x="3604451" y="2472619"/>
                    <a:ext cx="462734" cy="2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9" name="图片 48" descr="地图&#10;&#10;描述已自动生成">
                  <a:extLst>
                    <a:ext uri="{FF2B5EF4-FFF2-40B4-BE49-F238E27FC236}">
                      <a16:creationId xmlns:a16="http://schemas.microsoft.com/office/drawing/2014/main" id="{726D9BB6-F5E1-FB79-3672-555A3AF6BDD2}"/>
                    </a:ext>
                  </a:extLst>
                </p:cNvPr>
                <p:cNvPicPr>
                  <a:picLocks noChangeAspect="1"/>
                </p:cNvPicPr>
                <p:nvPr/>
              </p:nvPicPr>
              <p:blipFill>
                <a:blip r:embed="rId3"/>
                <a:stretch>
                  <a:fillRect/>
                </a:stretch>
              </p:blipFill>
              <p:spPr>
                <a:xfrm>
                  <a:off x="890395" y="1715825"/>
                  <a:ext cx="1244236" cy="1244236"/>
                </a:xfrm>
                <a:prstGeom prst="rect">
                  <a:avLst/>
                </a:prstGeom>
              </p:spPr>
            </p:pic>
          </p:grpSp>
          <p:pic>
            <p:nvPicPr>
              <p:cNvPr id="13" name="图片 12">
                <a:extLst>
                  <a:ext uri="{FF2B5EF4-FFF2-40B4-BE49-F238E27FC236}">
                    <a16:creationId xmlns:a16="http://schemas.microsoft.com/office/drawing/2014/main" id="{2E7E484A-08F9-085A-CC35-AAEC20F963D7}"/>
                  </a:ext>
                </a:extLst>
              </p:cNvPr>
              <p:cNvPicPr>
                <a:picLocks noChangeAspect="1"/>
              </p:cNvPicPr>
              <p:nvPr/>
            </p:nvPicPr>
            <p:blipFill>
              <a:blip r:embed="rId4"/>
              <a:stretch>
                <a:fillRect/>
              </a:stretch>
            </p:blipFill>
            <p:spPr>
              <a:xfrm>
                <a:off x="7204742" y="543665"/>
                <a:ext cx="788820" cy="788820"/>
              </a:xfrm>
              <a:prstGeom prst="rect">
                <a:avLst/>
              </a:prstGeom>
            </p:spPr>
          </p:pic>
          <p:pic>
            <p:nvPicPr>
              <p:cNvPr id="15" name="图片 14">
                <a:extLst>
                  <a:ext uri="{FF2B5EF4-FFF2-40B4-BE49-F238E27FC236}">
                    <a16:creationId xmlns:a16="http://schemas.microsoft.com/office/drawing/2014/main" id="{B9BDB6B6-EEAC-38D7-4E10-535FC3381484}"/>
                  </a:ext>
                </a:extLst>
              </p:cNvPr>
              <p:cNvPicPr>
                <a:picLocks noChangeAspect="1"/>
              </p:cNvPicPr>
              <p:nvPr/>
            </p:nvPicPr>
            <p:blipFill>
              <a:blip r:embed="rId5"/>
              <a:stretch>
                <a:fillRect/>
              </a:stretch>
            </p:blipFill>
            <p:spPr>
              <a:xfrm>
                <a:off x="7201422" y="1405537"/>
                <a:ext cx="795460" cy="795460"/>
              </a:xfrm>
              <a:prstGeom prst="rect">
                <a:avLst/>
              </a:prstGeom>
            </p:spPr>
          </p:pic>
          <p:pic>
            <p:nvPicPr>
              <p:cNvPr id="17" name="图片 16">
                <a:extLst>
                  <a:ext uri="{FF2B5EF4-FFF2-40B4-BE49-F238E27FC236}">
                    <a16:creationId xmlns:a16="http://schemas.microsoft.com/office/drawing/2014/main" id="{C17B0A7D-CF78-6D0D-D8DC-0774395FBA09}"/>
                  </a:ext>
                </a:extLst>
              </p:cNvPr>
              <p:cNvPicPr>
                <a:picLocks noChangeAspect="1"/>
              </p:cNvPicPr>
              <p:nvPr/>
            </p:nvPicPr>
            <p:blipFill>
              <a:blip r:embed="rId6"/>
              <a:stretch>
                <a:fillRect/>
              </a:stretch>
            </p:blipFill>
            <p:spPr>
              <a:xfrm>
                <a:off x="7201422" y="2307211"/>
                <a:ext cx="795460" cy="795460"/>
              </a:xfrm>
              <a:prstGeom prst="rect">
                <a:avLst/>
              </a:prstGeom>
            </p:spPr>
          </p:pic>
          <p:pic>
            <p:nvPicPr>
              <p:cNvPr id="19" name="图片 18">
                <a:extLst>
                  <a:ext uri="{FF2B5EF4-FFF2-40B4-BE49-F238E27FC236}">
                    <a16:creationId xmlns:a16="http://schemas.microsoft.com/office/drawing/2014/main" id="{D85041D8-808A-FE00-DDB4-83D868EEF608}"/>
                  </a:ext>
                </a:extLst>
              </p:cNvPr>
              <p:cNvPicPr>
                <a:picLocks noChangeAspect="1"/>
              </p:cNvPicPr>
              <p:nvPr/>
            </p:nvPicPr>
            <p:blipFill>
              <a:blip r:embed="rId6"/>
              <a:stretch>
                <a:fillRect/>
              </a:stretch>
            </p:blipFill>
            <p:spPr>
              <a:xfrm>
                <a:off x="7184988" y="3211310"/>
                <a:ext cx="808573" cy="795459"/>
              </a:xfrm>
              <a:prstGeom prst="rect">
                <a:avLst/>
              </a:prstGeom>
            </p:spPr>
          </p:pic>
        </p:grpSp>
        <p:pic>
          <p:nvPicPr>
            <p:cNvPr id="22" name="图片 21" descr="建筑与房屋的城市空拍图黑白照&#10;&#10;中度可信度描述已自动生成">
              <a:extLst>
                <a:ext uri="{FF2B5EF4-FFF2-40B4-BE49-F238E27FC236}">
                  <a16:creationId xmlns:a16="http://schemas.microsoft.com/office/drawing/2014/main" id="{FD8EBD08-4ABE-35AC-8231-D64A33CBDC09}"/>
                </a:ext>
              </a:extLst>
            </p:cNvPr>
            <p:cNvPicPr>
              <a:picLocks noChangeAspect="1"/>
            </p:cNvPicPr>
            <p:nvPr/>
          </p:nvPicPr>
          <p:blipFill>
            <a:blip r:embed="rId7"/>
            <a:stretch>
              <a:fillRect/>
            </a:stretch>
          </p:blipFill>
          <p:spPr>
            <a:xfrm>
              <a:off x="8029547" y="574145"/>
              <a:ext cx="788820" cy="788820"/>
            </a:xfrm>
            <a:prstGeom prst="rect">
              <a:avLst/>
            </a:prstGeom>
          </p:spPr>
        </p:pic>
        <p:pic>
          <p:nvPicPr>
            <p:cNvPr id="24" name="图片 23" descr="建筑与房屋的城市空拍图黑白照&#10;&#10;中度可信度描述已自动生成">
              <a:extLst>
                <a:ext uri="{FF2B5EF4-FFF2-40B4-BE49-F238E27FC236}">
                  <a16:creationId xmlns:a16="http://schemas.microsoft.com/office/drawing/2014/main" id="{DAAACD2B-FB0D-F3BE-3207-8137B3103B8B}"/>
                </a:ext>
              </a:extLst>
            </p:cNvPr>
            <p:cNvPicPr>
              <a:picLocks noChangeAspect="1"/>
            </p:cNvPicPr>
            <p:nvPr/>
          </p:nvPicPr>
          <p:blipFill>
            <a:blip r:embed="rId8"/>
            <a:stretch>
              <a:fillRect/>
            </a:stretch>
          </p:blipFill>
          <p:spPr>
            <a:xfrm>
              <a:off x="7161412" y="574145"/>
              <a:ext cx="788820" cy="788820"/>
            </a:xfrm>
            <a:prstGeom prst="rect">
              <a:avLst/>
            </a:prstGeom>
          </p:spPr>
        </p:pic>
        <p:pic>
          <p:nvPicPr>
            <p:cNvPr id="26" name="图片 25" descr="躺在沙滩上&#10;&#10;描述已自动生成">
              <a:extLst>
                <a:ext uri="{FF2B5EF4-FFF2-40B4-BE49-F238E27FC236}">
                  <a16:creationId xmlns:a16="http://schemas.microsoft.com/office/drawing/2014/main" id="{BD35CF0F-4BE6-F459-F9D3-FE01157F081A}"/>
                </a:ext>
              </a:extLst>
            </p:cNvPr>
            <p:cNvPicPr>
              <a:picLocks noChangeAspect="1"/>
            </p:cNvPicPr>
            <p:nvPr/>
          </p:nvPicPr>
          <p:blipFill>
            <a:blip r:embed="rId9"/>
            <a:stretch>
              <a:fillRect/>
            </a:stretch>
          </p:blipFill>
          <p:spPr>
            <a:xfrm>
              <a:off x="8029547" y="1439337"/>
              <a:ext cx="788819" cy="788819"/>
            </a:xfrm>
            <a:prstGeom prst="rect">
              <a:avLst/>
            </a:prstGeom>
          </p:spPr>
        </p:pic>
        <p:pic>
          <p:nvPicPr>
            <p:cNvPr id="43" name="图片 42" descr="沙滩上的风景&#10;&#10;描述已自动生成">
              <a:extLst>
                <a:ext uri="{FF2B5EF4-FFF2-40B4-BE49-F238E27FC236}">
                  <a16:creationId xmlns:a16="http://schemas.microsoft.com/office/drawing/2014/main" id="{6BB7254F-2B49-F2DA-55F7-B8D90569AAD5}"/>
                </a:ext>
              </a:extLst>
            </p:cNvPr>
            <p:cNvPicPr>
              <a:picLocks noChangeAspect="1"/>
            </p:cNvPicPr>
            <p:nvPr/>
          </p:nvPicPr>
          <p:blipFill>
            <a:blip r:embed="rId10"/>
            <a:stretch>
              <a:fillRect/>
            </a:stretch>
          </p:blipFill>
          <p:spPr>
            <a:xfrm>
              <a:off x="7170287" y="1439867"/>
              <a:ext cx="795460" cy="795460"/>
            </a:xfrm>
            <a:prstGeom prst="rect">
              <a:avLst/>
            </a:prstGeom>
          </p:spPr>
        </p:pic>
        <p:pic>
          <p:nvPicPr>
            <p:cNvPr id="45" name="图片 44" descr="雪地上&#10;&#10;描述已自动生成">
              <a:extLst>
                <a:ext uri="{FF2B5EF4-FFF2-40B4-BE49-F238E27FC236}">
                  <a16:creationId xmlns:a16="http://schemas.microsoft.com/office/drawing/2014/main" id="{4FDC2ECA-FCE1-A2AF-72A1-45DACD98C27B}"/>
                </a:ext>
              </a:extLst>
            </p:cNvPr>
            <p:cNvPicPr>
              <a:picLocks noChangeAspect="1"/>
            </p:cNvPicPr>
            <p:nvPr/>
          </p:nvPicPr>
          <p:blipFill>
            <a:blip r:embed="rId11"/>
            <a:stretch>
              <a:fillRect/>
            </a:stretch>
          </p:blipFill>
          <p:spPr>
            <a:xfrm>
              <a:off x="8029547" y="2336866"/>
              <a:ext cx="785887" cy="810163"/>
            </a:xfrm>
            <a:prstGeom prst="rect">
              <a:avLst/>
            </a:prstGeom>
          </p:spPr>
        </p:pic>
        <p:pic>
          <p:nvPicPr>
            <p:cNvPr id="48" name="图片 47" descr="躺在地上&#10;&#10;中度可信度描述已自动生成">
              <a:extLst>
                <a:ext uri="{FF2B5EF4-FFF2-40B4-BE49-F238E27FC236}">
                  <a16:creationId xmlns:a16="http://schemas.microsoft.com/office/drawing/2014/main" id="{B198DA0F-6BEF-443A-EC92-EF1A170180FA}"/>
                </a:ext>
              </a:extLst>
            </p:cNvPr>
            <p:cNvPicPr>
              <a:picLocks noChangeAspect="1"/>
            </p:cNvPicPr>
            <p:nvPr/>
          </p:nvPicPr>
          <p:blipFill>
            <a:blip r:embed="rId12"/>
            <a:stretch>
              <a:fillRect/>
            </a:stretch>
          </p:blipFill>
          <p:spPr>
            <a:xfrm>
              <a:off x="7170287" y="2336866"/>
              <a:ext cx="795460" cy="804922"/>
            </a:xfrm>
            <a:prstGeom prst="rect">
              <a:avLst/>
            </a:prstGeom>
          </p:spPr>
        </p:pic>
        <p:pic>
          <p:nvPicPr>
            <p:cNvPr id="52" name="图片 51" descr="在沙滩上&#10;&#10;中度可信度描述已自动生成">
              <a:extLst>
                <a:ext uri="{FF2B5EF4-FFF2-40B4-BE49-F238E27FC236}">
                  <a16:creationId xmlns:a16="http://schemas.microsoft.com/office/drawing/2014/main" id="{0F151AC4-7BE4-C137-3509-243F4AAD610F}"/>
                </a:ext>
              </a:extLst>
            </p:cNvPr>
            <p:cNvPicPr>
              <a:picLocks noChangeAspect="1"/>
            </p:cNvPicPr>
            <p:nvPr/>
          </p:nvPicPr>
          <p:blipFill>
            <a:blip r:embed="rId13"/>
            <a:stretch>
              <a:fillRect/>
            </a:stretch>
          </p:blipFill>
          <p:spPr>
            <a:xfrm>
              <a:off x="8023406" y="3241790"/>
              <a:ext cx="795459" cy="795459"/>
            </a:xfrm>
            <a:prstGeom prst="rect">
              <a:avLst/>
            </a:prstGeom>
          </p:spPr>
        </p:pic>
        <p:pic>
          <p:nvPicPr>
            <p:cNvPr id="56" name="图片 55" descr="在沙滩上&#10;&#10;中度可信度描述已自动生成">
              <a:extLst>
                <a:ext uri="{FF2B5EF4-FFF2-40B4-BE49-F238E27FC236}">
                  <a16:creationId xmlns:a16="http://schemas.microsoft.com/office/drawing/2014/main" id="{13922E33-25BE-86A3-FE3E-5A896CCB7235}"/>
                </a:ext>
              </a:extLst>
            </p:cNvPr>
            <p:cNvPicPr>
              <a:picLocks noChangeAspect="1"/>
            </p:cNvPicPr>
            <p:nvPr/>
          </p:nvPicPr>
          <p:blipFill>
            <a:blip r:embed="rId14"/>
            <a:stretch>
              <a:fillRect/>
            </a:stretch>
          </p:blipFill>
          <p:spPr>
            <a:xfrm>
              <a:off x="7160825" y="3241790"/>
              <a:ext cx="804922" cy="804922"/>
            </a:xfrm>
            <a:prstGeom prst="rect">
              <a:avLst/>
            </a:prstGeom>
          </p:spPr>
        </p:pic>
        <p:sp>
          <p:nvSpPr>
            <p:cNvPr id="58" name="文本框 57">
              <a:extLst>
                <a:ext uri="{FF2B5EF4-FFF2-40B4-BE49-F238E27FC236}">
                  <a16:creationId xmlns:a16="http://schemas.microsoft.com/office/drawing/2014/main" id="{812ECB59-A446-58B4-6A72-78556C71303A}"/>
                </a:ext>
              </a:extLst>
            </p:cNvPr>
            <p:cNvSpPr txBox="1"/>
            <p:nvPr/>
          </p:nvSpPr>
          <p:spPr>
            <a:xfrm>
              <a:off x="6591278" y="374794"/>
              <a:ext cx="490819" cy="199351"/>
            </a:xfrm>
            <a:prstGeom prst="rect">
              <a:avLst/>
            </a:prstGeom>
            <a:noFill/>
          </p:spPr>
          <p:txBody>
            <a:bodyPr wrap="none" rtlCol="0" anchor="t">
              <a:noAutofit/>
            </a:bodyPr>
            <a:lstStyle/>
            <a:p>
              <a:pPr algn="l"/>
              <a:r>
                <a:rPr lang="en-US" altLang="zh-CN" sz="1050" b="1" dirty="0">
                  <a:latin typeface="Cambria Math" panose="02040503050406030204" charset="0"/>
                  <a:cs typeface="Cambria Math" panose="02040503050406030204" charset="0"/>
                </a:rPr>
                <a:t>R</a:t>
              </a:r>
              <a:endParaRPr lang="zh-CN" altLang="en-US" sz="1050" b="1" dirty="0">
                <a:latin typeface="Cambria Math" panose="02040503050406030204" charset="0"/>
                <a:cs typeface="Cambria Math" panose="02040503050406030204" charset="0"/>
              </a:endParaRPr>
            </a:p>
          </p:txBody>
        </p:sp>
        <p:sp>
          <p:nvSpPr>
            <p:cNvPr id="59" name="文本框 58">
              <a:extLst>
                <a:ext uri="{FF2B5EF4-FFF2-40B4-BE49-F238E27FC236}">
                  <a16:creationId xmlns:a16="http://schemas.microsoft.com/office/drawing/2014/main" id="{369C8EC6-1F98-235F-C9D7-750ECD60D09D}"/>
                </a:ext>
              </a:extLst>
            </p:cNvPr>
            <p:cNvSpPr txBox="1"/>
            <p:nvPr/>
          </p:nvSpPr>
          <p:spPr>
            <a:xfrm>
              <a:off x="7359028" y="374794"/>
              <a:ext cx="490819" cy="199351"/>
            </a:xfrm>
            <a:prstGeom prst="rect">
              <a:avLst/>
            </a:prstGeom>
            <a:noFill/>
          </p:spPr>
          <p:txBody>
            <a:bodyPr wrap="none" rtlCol="0" anchor="t">
              <a:noAutofit/>
            </a:bodyPr>
            <a:lstStyle/>
            <a:p>
              <a:pPr algn="l"/>
              <a:r>
                <a:rPr lang="en-US" altLang="zh-CN" sz="1050" b="1" dirty="0">
                  <a:latin typeface="Cambria Math" panose="02040503050406030204" charset="0"/>
                  <a:cs typeface="Cambria Math" panose="02040503050406030204" charset="0"/>
                </a:rPr>
                <a:t>G</a:t>
              </a:r>
              <a:endParaRPr lang="zh-CN" altLang="en-US" sz="1050" b="1" dirty="0">
                <a:latin typeface="Cambria Math" panose="02040503050406030204" charset="0"/>
                <a:cs typeface="Cambria Math" panose="02040503050406030204" charset="0"/>
              </a:endParaRPr>
            </a:p>
          </p:txBody>
        </p:sp>
        <p:sp>
          <p:nvSpPr>
            <p:cNvPr id="60" name="文本框 59">
              <a:extLst>
                <a:ext uri="{FF2B5EF4-FFF2-40B4-BE49-F238E27FC236}">
                  <a16:creationId xmlns:a16="http://schemas.microsoft.com/office/drawing/2014/main" id="{8CB63DC9-BF16-AEE8-0186-4C7264868928}"/>
                </a:ext>
              </a:extLst>
            </p:cNvPr>
            <p:cNvSpPr txBox="1"/>
            <p:nvPr/>
          </p:nvSpPr>
          <p:spPr>
            <a:xfrm>
              <a:off x="8231176" y="373723"/>
              <a:ext cx="490819" cy="199351"/>
            </a:xfrm>
            <a:prstGeom prst="rect">
              <a:avLst/>
            </a:prstGeom>
            <a:noFill/>
          </p:spPr>
          <p:txBody>
            <a:bodyPr wrap="none" rtlCol="0" anchor="t">
              <a:noAutofit/>
            </a:bodyPr>
            <a:lstStyle/>
            <a:p>
              <a:pPr algn="l"/>
              <a:r>
                <a:rPr lang="en-US" altLang="zh-CN" sz="1050" b="1" dirty="0">
                  <a:latin typeface="Cambria Math" panose="02040503050406030204" charset="0"/>
                  <a:cs typeface="Cambria Math" panose="02040503050406030204" charset="0"/>
                </a:rPr>
                <a:t>B</a:t>
              </a:r>
              <a:endParaRPr lang="zh-CN" altLang="en-US" sz="1050" b="1" dirty="0">
                <a:latin typeface="Cambria Math" panose="02040503050406030204" charset="0"/>
                <a:cs typeface="Cambria Math" panose="02040503050406030204" charset="0"/>
              </a:endParaRPr>
            </a:p>
          </p:txBody>
        </p:sp>
      </p:grpSp>
    </p:spTree>
    <p:extLst>
      <p:ext uri="{BB962C8B-B14F-4D97-AF65-F5344CB8AC3E}">
        <p14:creationId xmlns:p14="http://schemas.microsoft.com/office/powerpoint/2010/main" val="37886678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69">
          <a:extLst>
            <a:ext uri="{FF2B5EF4-FFF2-40B4-BE49-F238E27FC236}">
              <a16:creationId xmlns:a16="http://schemas.microsoft.com/office/drawing/2014/main" id="{64DBE9FC-3624-EBC3-8714-CDA0310BD426}"/>
            </a:ext>
          </a:extLst>
        </p:cNvPr>
        <p:cNvGrpSpPr/>
        <p:nvPr/>
      </p:nvGrpSpPr>
      <p:grpSpPr>
        <a:xfrm>
          <a:off x="0" y="0"/>
          <a:ext cx="0" cy="0"/>
          <a:chOff x="0" y="0"/>
          <a:chExt cx="0" cy="0"/>
        </a:xfrm>
      </p:grpSpPr>
      <p:grpSp>
        <p:nvGrpSpPr>
          <p:cNvPr id="18" name="组合 17">
            <a:extLst>
              <a:ext uri="{FF2B5EF4-FFF2-40B4-BE49-F238E27FC236}">
                <a16:creationId xmlns:a16="http://schemas.microsoft.com/office/drawing/2014/main" id="{56DFC776-8F50-2837-A5D7-9FDC4F1CA62B}"/>
              </a:ext>
            </a:extLst>
          </p:cNvPr>
          <p:cNvGrpSpPr/>
          <p:nvPr/>
        </p:nvGrpSpPr>
        <p:grpSpPr>
          <a:xfrm>
            <a:off x="216333" y="211411"/>
            <a:ext cx="8332707" cy="4766944"/>
            <a:chOff x="216333" y="211411"/>
            <a:chExt cx="8332707" cy="4766944"/>
          </a:xfrm>
        </p:grpSpPr>
        <p:sp>
          <p:nvSpPr>
            <p:cNvPr id="7253" name="矩形 7252">
              <a:extLst>
                <a:ext uri="{FF2B5EF4-FFF2-40B4-BE49-F238E27FC236}">
                  <a16:creationId xmlns:a16="http://schemas.microsoft.com/office/drawing/2014/main" id="{EFDBC161-5977-D992-7394-3C8B86315BF7}"/>
                </a:ext>
              </a:extLst>
            </p:cNvPr>
            <p:cNvSpPr/>
            <p:nvPr/>
          </p:nvSpPr>
          <p:spPr>
            <a:xfrm>
              <a:off x="1630523" y="2437303"/>
              <a:ext cx="5709222" cy="1465022"/>
            </a:xfrm>
            <a:prstGeom prst="rect">
              <a:avLst/>
            </a:prstGeom>
            <a:solidFill>
              <a:srgbClr val="FFDDDD"/>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27AF603B-0A6E-50AB-C7B5-2F15DC5204EF}"/>
                </a:ext>
              </a:extLst>
            </p:cNvPr>
            <p:cNvSpPr/>
            <p:nvPr/>
          </p:nvSpPr>
          <p:spPr>
            <a:xfrm>
              <a:off x="1620499" y="211411"/>
              <a:ext cx="5709222" cy="1617845"/>
            </a:xfrm>
            <a:prstGeom prst="rect">
              <a:avLst/>
            </a:prstGeom>
            <a:solidFill>
              <a:schemeClr val="accent6">
                <a:lumMod val="20000"/>
                <a:lumOff val="80000"/>
              </a:schemeClr>
            </a:solid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Google Shape;4859;p44">
              <a:extLst>
                <a:ext uri="{FF2B5EF4-FFF2-40B4-BE49-F238E27FC236}">
                  <a16:creationId xmlns:a16="http://schemas.microsoft.com/office/drawing/2014/main" id="{362777DB-4F89-4DBE-6C29-80E888E35D79}"/>
                </a:ext>
              </a:extLst>
            </p:cNvPr>
            <p:cNvSpPr/>
            <p:nvPr/>
          </p:nvSpPr>
          <p:spPr>
            <a:xfrm>
              <a:off x="7695608" y="1718307"/>
              <a:ext cx="853432" cy="806097"/>
            </a:xfrm>
            <a:prstGeom prst="cube">
              <a:avLst>
                <a:gd name="adj" fmla="val 28932"/>
              </a:avLst>
            </a:prstGeom>
            <a:solidFill>
              <a:schemeClr val="accent1">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 name="连接符: 肘形 6">
              <a:extLst>
                <a:ext uri="{FF2B5EF4-FFF2-40B4-BE49-F238E27FC236}">
                  <a16:creationId xmlns:a16="http://schemas.microsoft.com/office/drawing/2014/main" id="{46A5BE7D-E306-3EBD-6A76-3808F9A25BD2}"/>
                </a:ext>
              </a:extLst>
            </p:cNvPr>
            <p:cNvCxnSpPr>
              <a:cxnSpLocks/>
              <a:endCxn id="59" idx="1"/>
            </p:cNvCxnSpPr>
            <p:nvPr/>
          </p:nvCxnSpPr>
          <p:spPr>
            <a:xfrm flipV="1">
              <a:off x="1120509" y="808806"/>
              <a:ext cx="773548" cy="139283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1AD67E3C-7BE5-A917-D66C-926B3A27296F}"/>
                </a:ext>
              </a:extLst>
            </p:cNvPr>
            <p:cNvSpPr/>
            <p:nvPr/>
          </p:nvSpPr>
          <p:spPr>
            <a:xfrm>
              <a:off x="2880734" y="287886"/>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sp>
          <p:nvSpPr>
            <p:cNvPr id="54" name="Google Shape;6635;p68">
              <a:extLst>
                <a:ext uri="{FF2B5EF4-FFF2-40B4-BE49-F238E27FC236}">
                  <a16:creationId xmlns:a16="http://schemas.microsoft.com/office/drawing/2014/main" id="{9D91A6B4-5386-E5B6-264F-DB193A1F8AB0}"/>
                </a:ext>
              </a:extLst>
            </p:cNvPr>
            <p:cNvSpPr/>
            <p:nvPr/>
          </p:nvSpPr>
          <p:spPr>
            <a:xfrm>
              <a:off x="1894057" y="243914"/>
              <a:ext cx="789642" cy="304432"/>
            </a:xfrm>
            <a:prstGeom prst="rect">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1x1 conv</a:t>
              </a:r>
              <a:endParaRPr sz="1000" dirty="0"/>
            </a:p>
          </p:txBody>
        </p:sp>
        <p:sp>
          <p:nvSpPr>
            <p:cNvPr id="57" name="椭圆 56">
              <a:extLst>
                <a:ext uri="{FF2B5EF4-FFF2-40B4-BE49-F238E27FC236}">
                  <a16:creationId xmlns:a16="http://schemas.microsoft.com/office/drawing/2014/main" id="{ADC5082B-B44E-4C89-5105-CC9834368613}"/>
                </a:ext>
              </a:extLst>
            </p:cNvPr>
            <p:cNvSpPr/>
            <p:nvPr/>
          </p:nvSpPr>
          <p:spPr>
            <a:xfrm>
              <a:off x="2880734" y="700562"/>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cxnSp>
          <p:nvCxnSpPr>
            <p:cNvPr id="58" name="直接箭头连接符 57">
              <a:extLst>
                <a:ext uri="{FF2B5EF4-FFF2-40B4-BE49-F238E27FC236}">
                  <a16:creationId xmlns:a16="http://schemas.microsoft.com/office/drawing/2014/main" id="{F4E22255-97F4-FA7D-C245-1AD3A2307CAA}"/>
                </a:ext>
              </a:extLst>
            </p:cNvPr>
            <p:cNvCxnSpPr>
              <a:cxnSpLocks/>
              <a:endCxn id="57" idx="2"/>
            </p:cNvCxnSpPr>
            <p:nvPr/>
          </p:nvCxnSpPr>
          <p:spPr>
            <a:xfrm>
              <a:off x="2683699" y="808806"/>
              <a:ext cx="19703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Google Shape;6635;p68">
              <a:extLst>
                <a:ext uri="{FF2B5EF4-FFF2-40B4-BE49-F238E27FC236}">
                  <a16:creationId xmlns:a16="http://schemas.microsoft.com/office/drawing/2014/main" id="{1053080E-B1A6-8F1F-078C-0E803280DBD3}"/>
                </a:ext>
              </a:extLst>
            </p:cNvPr>
            <p:cNvSpPr/>
            <p:nvPr/>
          </p:nvSpPr>
          <p:spPr>
            <a:xfrm>
              <a:off x="1894057" y="656590"/>
              <a:ext cx="789642" cy="304432"/>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3x3 conv</a:t>
              </a:r>
              <a:endParaRPr sz="1000" dirty="0"/>
            </a:p>
          </p:txBody>
        </p:sp>
        <p:sp>
          <p:nvSpPr>
            <p:cNvPr id="60" name="椭圆 59">
              <a:extLst>
                <a:ext uri="{FF2B5EF4-FFF2-40B4-BE49-F238E27FC236}">
                  <a16:creationId xmlns:a16="http://schemas.microsoft.com/office/drawing/2014/main" id="{B2AF80DC-04D8-27DB-A9D5-FC473142B63F}"/>
                </a:ext>
              </a:extLst>
            </p:cNvPr>
            <p:cNvSpPr/>
            <p:nvPr/>
          </p:nvSpPr>
          <p:spPr>
            <a:xfrm>
              <a:off x="2880734" y="1113238"/>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cxnSp>
          <p:nvCxnSpPr>
            <p:cNvPr id="61" name="直接箭头连接符 60">
              <a:extLst>
                <a:ext uri="{FF2B5EF4-FFF2-40B4-BE49-F238E27FC236}">
                  <a16:creationId xmlns:a16="http://schemas.microsoft.com/office/drawing/2014/main" id="{31A83865-50C5-3652-AD50-A2FE636D166E}"/>
                </a:ext>
              </a:extLst>
            </p:cNvPr>
            <p:cNvCxnSpPr>
              <a:cxnSpLocks/>
              <a:endCxn id="60" idx="2"/>
            </p:cNvCxnSpPr>
            <p:nvPr/>
          </p:nvCxnSpPr>
          <p:spPr>
            <a:xfrm>
              <a:off x="2683699" y="1221482"/>
              <a:ext cx="19703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Google Shape;6635;p68">
              <a:extLst>
                <a:ext uri="{FF2B5EF4-FFF2-40B4-BE49-F238E27FC236}">
                  <a16:creationId xmlns:a16="http://schemas.microsoft.com/office/drawing/2014/main" id="{99C0AD56-FEFA-79CC-1E05-671D1ED08AF4}"/>
                </a:ext>
              </a:extLst>
            </p:cNvPr>
            <p:cNvSpPr/>
            <p:nvPr/>
          </p:nvSpPr>
          <p:spPr>
            <a:xfrm>
              <a:off x="1894057" y="1069266"/>
              <a:ext cx="789642" cy="304432"/>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5x5 conv</a:t>
              </a:r>
              <a:endParaRPr sz="1000" dirty="0"/>
            </a:p>
          </p:txBody>
        </p:sp>
        <p:sp>
          <p:nvSpPr>
            <p:cNvPr id="7233" name="Google Shape;6684;p69">
              <a:extLst>
                <a:ext uri="{FF2B5EF4-FFF2-40B4-BE49-F238E27FC236}">
                  <a16:creationId xmlns:a16="http://schemas.microsoft.com/office/drawing/2014/main" id="{38D021F2-32A9-40D5-F373-E8C3E87F1FF0}"/>
                </a:ext>
              </a:extLst>
            </p:cNvPr>
            <p:cNvSpPr/>
            <p:nvPr/>
          </p:nvSpPr>
          <p:spPr>
            <a:xfrm>
              <a:off x="4065098" y="264842"/>
              <a:ext cx="403200" cy="262500"/>
            </a:xfrm>
            <a:prstGeom prst="rect">
              <a:avLst/>
            </a:prstGeom>
            <a:solidFill>
              <a:schemeClr val="accent5">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w1</a:t>
              </a:r>
              <a:endParaRPr sz="1000" dirty="0"/>
            </a:p>
          </p:txBody>
        </p:sp>
        <p:sp>
          <p:nvSpPr>
            <p:cNvPr id="7234" name="Google Shape;6684;p69">
              <a:extLst>
                <a:ext uri="{FF2B5EF4-FFF2-40B4-BE49-F238E27FC236}">
                  <a16:creationId xmlns:a16="http://schemas.microsoft.com/office/drawing/2014/main" id="{C45599CE-9ADB-C8F4-35DE-5066077F4B59}"/>
                </a:ext>
              </a:extLst>
            </p:cNvPr>
            <p:cNvSpPr/>
            <p:nvPr/>
          </p:nvSpPr>
          <p:spPr>
            <a:xfrm>
              <a:off x="4065098" y="677517"/>
              <a:ext cx="403200" cy="262500"/>
            </a:xfrm>
            <a:prstGeom prst="rect">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w2</a:t>
              </a:r>
              <a:endParaRPr sz="1000" dirty="0"/>
            </a:p>
          </p:txBody>
        </p:sp>
        <p:sp>
          <p:nvSpPr>
            <p:cNvPr id="7235" name="Google Shape;6684;p69">
              <a:extLst>
                <a:ext uri="{FF2B5EF4-FFF2-40B4-BE49-F238E27FC236}">
                  <a16:creationId xmlns:a16="http://schemas.microsoft.com/office/drawing/2014/main" id="{444C2425-16EA-D8B3-8603-6AD8E7608DC4}"/>
                </a:ext>
              </a:extLst>
            </p:cNvPr>
            <p:cNvSpPr/>
            <p:nvPr/>
          </p:nvSpPr>
          <p:spPr>
            <a:xfrm>
              <a:off x="4065098" y="1085120"/>
              <a:ext cx="403200" cy="262500"/>
            </a:xfrm>
            <a:prstGeom prst="rect">
              <a:avLst/>
            </a:prstGeom>
            <a:solidFill>
              <a:srgbClr val="F8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w3</a:t>
              </a:r>
              <a:endParaRPr sz="1000" dirty="0"/>
            </a:p>
          </p:txBody>
        </p:sp>
        <p:cxnSp>
          <p:nvCxnSpPr>
            <p:cNvPr id="7239" name="直接箭头连接符 7238">
              <a:extLst>
                <a:ext uri="{FF2B5EF4-FFF2-40B4-BE49-F238E27FC236}">
                  <a16:creationId xmlns:a16="http://schemas.microsoft.com/office/drawing/2014/main" id="{09A705DB-F99F-D807-8753-8C3D41031AA5}"/>
                </a:ext>
              </a:extLst>
            </p:cNvPr>
            <p:cNvCxnSpPr>
              <a:cxnSpLocks/>
              <a:endCxn id="30" idx="2"/>
            </p:cNvCxnSpPr>
            <p:nvPr/>
          </p:nvCxnSpPr>
          <p:spPr>
            <a:xfrm>
              <a:off x="2683699" y="396130"/>
              <a:ext cx="19703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43" name="直接箭头连接符 7242">
              <a:extLst>
                <a:ext uri="{FF2B5EF4-FFF2-40B4-BE49-F238E27FC236}">
                  <a16:creationId xmlns:a16="http://schemas.microsoft.com/office/drawing/2014/main" id="{8AA2325F-0C15-0049-1146-702581150389}"/>
                </a:ext>
              </a:extLst>
            </p:cNvPr>
            <p:cNvCxnSpPr>
              <a:cxnSpLocks/>
              <a:stCxn id="7233" idx="3"/>
            </p:cNvCxnSpPr>
            <p:nvPr/>
          </p:nvCxnSpPr>
          <p:spPr>
            <a:xfrm>
              <a:off x="4468298" y="396092"/>
              <a:ext cx="395511" cy="3164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44" name="直接箭头连接符 7243">
              <a:extLst>
                <a:ext uri="{FF2B5EF4-FFF2-40B4-BE49-F238E27FC236}">
                  <a16:creationId xmlns:a16="http://schemas.microsoft.com/office/drawing/2014/main" id="{BEA1AC99-DB77-FB0F-84F7-066B015777FC}"/>
                </a:ext>
              </a:extLst>
            </p:cNvPr>
            <p:cNvCxnSpPr>
              <a:cxnSpLocks/>
            </p:cNvCxnSpPr>
            <p:nvPr/>
          </p:nvCxnSpPr>
          <p:spPr>
            <a:xfrm>
              <a:off x="4474395" y="808767"/>
              <a:ext cx="3570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47" name="直接箭头连接符 7246">
              <a:extLst>
                <a:ext uri="{FF2B5EF4-FFF2-40B4-BE49-F238E27FC236}">
                  <a16:creationId xmlns:a16="http://schemas.microsoft.com/office/drawing/2014/main" id="{070D56B9-BC25-F0F5-6DEC-59C32A6A53F8}"/>
                </a:ext>
              </a:extLst>
            </p:cNvPr>
            <p:cNvCxnSpPr>
              <a:cxnSpLocks/>
            </p:cNvCxnSpPr>
            <p:nvPr/>
          </p:nvCxnSpPr>
          <p:spPr>
            <a:xfrm flipV="1">
              <a:off x="4468298" y="881938"/>
              <a:ext cx="395511" cy="334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59" name="连接符: 肘形 7258">
              <a:extLst>
                <a:ext uri="{FF2B5EF4-FFF2-40B4-BE49-F238E27FC236}">
                  <a16:creationId xmlns:a16="http://schemas.microsoft.com/office/drawing/2014/main" id="{7CFDA8EF-5B27-8AD8-0051-22CCDBFE5E98}"/>
                </a:ext>
              </a:extLst>
            </p:cNvPr>
            <p:cNvCxnSpPr>
              <a:cxnSpLocks/>
            </p:cNvCxnSpPr>
            <p:nvPr/>
          </p:nvCxnSpPr>
          <p:spPr>
            <a:xfrm>
              <a:off x="5052427" y="797265"/>
              <a:ext cx="443599" cy="55035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61" name="直接箭头连接符 7260">
              <a:extLst>
                <a:ext uri="{FF2B5EF4-FFF2-40B4-BE49-F238E27FC236}">
                  <a16:creationId xmlns:a16="http://schemas.microsoft.com/office/drawing/2014/main" id="{A2644390-3FDC-0A29-653F-274D21CAB74F}"/>
                </a:ext>
              </a:extLst>
            </p:cNvPr>
            <p:cNvCxnSpPr>
              <a:cxnSpLocks/>
            </p:cNvCxnSpPr>
            <p:nvPr/>
          </p:nvCxnSpPr>
          <p:spPr>
            <a:xfrm>
              <a:off x="3868063" y="396092"/>
              <a:ext cx="19703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62" name="直接箭头连接符 7261">
              <a:extLst>
                <a:ext uri="{FF2B5EF4-FFF2-40B4-BE49-F238E27FC236}">
                  <a16:creationId xmlns:a16="http://schemas.microsoft.com/office/drawing/2014/main" id="{D5307A53-2AB7-1FF9-6024-3B633CECBDBA}"/>
                </a:ext>
              </a:extLst>
            </p:cNvPr>
            <p:cNvCxnSpPr>
              <a:cxnSpLocks/>
            </p:cNvCxnSpPr>
            <p:nvPr/>
          </p:nvCxnSpPr>
          <p:spPr>
            <a:xfrm>
              <a:off x="3868063" y="808767"/>
              <a:ext cx="19703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63" name="直接箭头连接符 7262">
              <a:extLst>
                <a:ext uri="{FF2B5EF4-FFF2-40B4-BE49-F238E27FC236}">
                  <a16:creationId xmlns:a16="http://schemas.microsoft.com/office/drawing/2014/main" id="{079A39BE-28F2-15BE-0380-ECE9358939F5}"/>
                </a:ext>
              </a:extLst>
            </p:cNvPr>
            <p:cNvCxnSpPr>
              <a:cxnSpLocks/>
            </p:cNvCxnSpPr>
            <p:nvPr/>
          </p:nvCxnSpPr>
          <p:spPr>
            <a:xfrm>
              <a:off x="3868063" y="1222423"/>
              <a:ext cx="19703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69" name="直接箭头连接符 7268">
              <a:extLst>
                <a:ext uri="{FF2B5EF4-FFF2-40B4-BE49-F238E27FC236}">
                  <a16:creationId xmlns:a16="http://schemas.microsoft.com/office/drawing/2014/main" id="{DC4D4286-E706-82C8-36BD-550667329AC8}"/>
                </a:ext>
              </a:extLst>
            </p:cNvPr>
            <p:cNvCxnSpPr>
              <a:cxnSpLocks/>
            </p:cNvCxnSpPr>
            <p:nvPr/>
          </p:nvCxnSpPr>
          <p:spPr>
            <a:xfrm>
              <a:off x="1507283" y="1478315"/>
              <a:ext cx="3878253"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87" name="Google Shape;6635;p68">
              <a:extLst>
                <a:ext uri="{FF2B5EF4-FFF2-40B4-BE49-F238E27FC236}">
                  <a16:creationId xmlns:a16="http://schemas.microsoft.com/office/drawing/2014/main" id="{AC7C4FF9-C08B-C786-1295-B380B650C80B}"/>
                </a:ext>
              </a:extLst>
            </p:cNvPr>
            <p:cNvSpPr/>
            <p:nvPr/>
          </p:nvSpPr>
          <p:spPr>
            <a:xfrm>
              <a:off x="6253587" y="492833"/>
              <a:ext cx="789642" cy="304432"/>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1x1 conv.</a:t>
              </a:r>
              <a:endParaRPr sz="1000" dirty="0"/>
            </a:p>
          </p:txBody>
        </p:sp>
        <p:sp>
          <p:nvSpPr>
            <p:cNvPr id="7288" name="Google Shape;6635;p68">
              <a:extLst>
                <a:ext uri="{FF2B5EF4-FFF2-40B4-BE49-F238E27FC236}">
                  <a16:creationId xmlns:a16="http://schemas.microsoft.com/office/drawing/2014/main" id="{D1BC80B5-831B-9D42-27F8-3ABC24FE775F}"/>
                </a:ext>
              </a:extLst>
            </p:cNvPr>
            <p:cNvSpPr/>
            <p:nvPr/>
          </p:nvSpPr>
          <p:spPr>
            <a:xfrm>
              <a:off x="6255299" y="901736"/>
              <a:ext cx="789642" cy="304432"/>
            </a:xfrm>
            <a:prstGeom prst="rect">
              <a:avLst/>
            </a:prstGeom>
            <a:solidFill>
              <a:schemeClr val="accen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t>批归一化</a:t>
              </a:r>
              <a:endParaRPr sz="1000" dirty="0"/>
            </a:p>
          </p:txBody>
        </p:sp>
        <p:sp>
          <p:nvSpPr>
            <p:cNvPr id="7289" name="Google Shape;6635;p68">
              <a:extLst>
                <a:ext uri="{FF2B5EF4-FFF2-40B4-BE49-F238E27FC236}">
                  <a16:creationId xmlns:a16="http://schemas.microsoft.com/office/drawing/2014/main" id="{A38A1BF7-0245-E201-2F80-CA0903FC62D5}"/>
                </a:ext>
              </a:extLst>
            </p:cNvPr>
            <p:cNvSpPr/>
            <p:nvPr/>
          </p:nvSpPr>
          <p:spPr>
            <a:xfrm>
              <a:off x="6253587" y="1351271"/>
              <a:ext cx="789642" cy="304432"/>
            </a:xfrm>
            <a:prstGeom prst="rect">
              <a:avLst/>
            </a:prstGeom>
            <a:solidFill>
              <a:srgbClr val="FFC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err="1"/>
                <a:t>Relu</a:t>
              </a:r>
              <a:r>
                <a:rPr lang="zh-CN" altLang="en-US" sz="1000" dirty="0"/>
                <a:t>激活</a:t>
              </a:r>
              <a:endParaRPr sz="1000" dirty="0"/>
            </a:p>
          </p:txBody>
        </p:sp>
        <p:cxnSp>
          <p:nvCxnSpPr>
            <p:cNvPr id="7292" name="连接符: 肘形 7291">
              <a:extLst>
                <a:ext uri="{FF2B5EF4-FFF2-40B4-BE49-F238E27FC236}">
                  <a16:creationId xmlns:a16="http://schemas.microsoft.com/office/drawing/2014/main" id="{A0238413-12B4-4262-5C57-32E1DCCB4C5C}"/>
                </a:ext>
              </a:extLst>
            </p:cNvPr>
            <p:cNvCxnSpPr>
              <a:cxnSpLocks/>
              <a:endCxn id="7287" idx="0"/>
            </p:cNvCxnSpPr>
            <p:nvPr/>
          </p:nvCxnSpPr>
          <p:spPr>
            <a:xfrm flipV="1">
              <a:off x="5606516" y="492833"/>
              <a:ext cx="1041892" cy="985483"/>
            </a:xfrm>
            <a:prstGeom prst="bentConnector4">
              <a:avLst>
                <a:gd name="adj1" fmla="val 31053"/>
                <a:gd name="adj2" fmla="val 12319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95" name="直接箭头连接符 7294">
              <a:extLst>
                <a:ext uri="{FF2B5EF4-FFF2-40B4-BE49-F238E27FC236}">
                  <a16:creationId xmlns:a16="http://schemas.microsoft.com/office/drawing/2014/main" id="{508D3D01-B7E4-BB7E-5DE7-EC03B6A690A0}"/>
                </a:ext>
              </a:extLst>
            </p:cNvPr>
            <p:cNvCxnSpPr>
              <a:stCxn id="7287" idx="2"/>
              <a:endCxn id="7288" idx="0"/>
            </p:cNvCxnSpPr>
            <p:nvPr/>
          </p:nvCxnSpPr>
          <p:spPr>
            <a:xfrm>
              <a:off x="6648408" y="797265"/>
              <a:ext cx="1712" cy="1044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98" name="直接箭头连接符 7297">
              <a:extLst>
                <a:ext uri="{FF2B5EF4-FFF2-40B4-BE49-F238E27FC236}">
                  <a16:creationId xmlns:a16="http://schemas.microsoft.com/office/drawing/2014/main" id="{05980BD4-9DD0-6FC1-2F72-4E89ECE54765}"/>
                </a:ext>
              </a:extLst>
            </p:cNvPr>
            <p:cNvCxnSpPr>
              <a:cxnSpLocks/>
              <a:endCxn id="7289" idx="0"/>
            </p:cNvCxnSpPr>
            <p:nvPr/>
          </p:nvCxnSpPr>
          <p:spPr>
            <a:xfrm>
              <a:off x="6646696" y="1221481"/>
              <a:ext cx="1712" cy="1297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01" name="Google Shape;6635;p68">
              <a:extLst>
                <a:ext uri="{FF2B5EF4-FFF2-40B4-BE49-F238E27FC236}">
                  <a16:creationId xmlns:a16="http://schemas.microsoft.com/office/drawing/2014/main" id="{0700DCE8-873D-BC5C-3303-59186BD7BA97}"/>
                </a:ext>
              </a:extLst>
            </p:cNvPr>
            <p:cNvSpPr/>
            <p:nvPr/>
          </p:nvSpPr>
          <p:spPr>
            <a:xfrm>
              <a:off x="3486927" y="3475368"/>
              <a:ext cx="789642" cy="304432"/>
            </a:xfrm>
            <a:prstGeom prst="rect">
              <a:avLst/>
            </a:prstGeom>
            <a:solidFill>
              <a:srgbClr val="0070C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4x4 WTF</a:t>
              </a:r>
              <a:endParaRPr sz="1000" dirty="0"/>
            </a:p>
          </p:txBody>
        </p:sp>
        <p:sp>
          <p:nvSpPr>
            <p:cNvPr id="4" name="Google Shape;6635;p68">
              <a:extLst>
                <a:ext uri="{FF2B5EF4-FFF2-40B4-BE49-F238E27FC236}">
                  <a16:creationId xmlns:a16="http://schemas.microsoft.com/office/drawing/2014/main" id="{B523DA21-1354-1826-084E-50B4E48BF29B}"/>
                </a:ext>
              </a:extLst>
            </p:cNvPr>
            <p:cNvSpPr/>
            <p:nvPr/>
          </p:nvSpPr>
          <p:spPr>
            <a:xfrm>
              <a:off x="3486927" y="2588982"/>
              <a:ext cx="789642" cy="304432"/>
            </a:xfrm>
            <a:prstGeom prst="rect">
              <a:avLst/>
            </a:prstGeom>
            <a:solidFill>
              <a:srgbClr val="0070C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2</a:t>
              </a:r>
              <a:r>
                <a:rPr lang="en-US" altLang="zh-CN" sz="1000" dirty="0"/>
                <a:t>x2 WTF </a:t>
              </a:r>
              <a:endParaRPr sz="1000" dirty="0"/>
            </a:p>
          </p:txBody>
        </p:sp>
        <p:cxnSp>
          <p:nvCxnSpPr>
            <p:cNvPr id="11" name="直接箭头连接符 10">
              <a:extLst>
                <a:ext uri="{FF2B5EF4-FFF2-40B4-BE49-F238E27FC236}">
                  <a16:creationId xmlns:a16="http://schemas.microsoft.com/office/drawing/2014/main" id="{EE5610BC-FC61-FD78-4A77-D323485CD25F}"/>
                </a:ext>
              </a:extLst>
            </p:cNvPr>
            <p:cNvCxnSpPr>
              <a:cxnSpLocks/>
              <a:endCxn id="4" idx="1"/>
            </p:cNvCxnSpPr>
            <p:nvPr/>
          </p:nvCxnSpPr>
          <p:spPr>
            <a:xfrm>
              <a:off x="2714737" y="2741198"/>
              <a:ext cx="7721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640B999-B2C3-65D7-974A-25386C278B78}"/>
                </a:ext>
              </a:extLst>
            </p:cNvPr>
            <p:cNvCxnSpPr>
              <a:cxnSpLocks/>
            </p:cNvCxnSpPr>
            <p:nvPr/>
          </p:nvCxnSpPr>
          <p:spPr>
            <a:xfrm>
              <a:off x="2413315" y="3626871"/>
              <a:ext cx="107361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6635;p68">
              <a:extLst>
                <a:ext uri="{FF2B5EF4-FFF2-40B4-BE49-F238E27FC236}">
                  <a16:creationId xmlns:a16="http://schemas.microsoft.com/office/drawing/2014/main" id="{33CEAD79-4415-D618-1C3B-15E9C31ECE28}"/>
                </a:ext>
              </a:extLst>
            </p:cNvPr>
            <p:cNvSpPr/>
            <p:nvPr/>
          </p:nvSpPr>
          <p:spPr>
            <a:xfrm>
              <a:off x="4723545" y="2588982"/>
              <a:ext cx="987545" cy="304432"/>
            </a:xfrm>
            <a:prstGeom prst="rect">
              <a:avLst/>
            </a:prstGeom>
            <a:solidFill>
              <a:srgbClr val="00B05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t>上采样插值</a:t>
              </a:r>
              <a:endParaRPr sz="1000" dirty="0"/>
            </a:p>
          </p:txBody>
        </p:sp>
        <p:sp>
          <p:nvSpPr>
            <p:cNvPr id="32" name="Google Shape;6635;p68">
              <a:extLst>
                <a:ext uri="{FF2B5EF4-FFF2-40B4-BE49-F238E27FC236}">
                  <a16:creationId xmlns:a16="http://schemas.microsoft.com/office/drawing/2014/main" id="{3AC13799-3862-6E96-4EA9-EFAB39DDC7F9}"/>
                </a:ext>
              </a:extLst>
            </p:cNvPr>
            <p:cNvSpPr/>
            <p:nvPr/>
          </p:nvSpPr>
          <p:spPr>
            <a:xfrm>
              <a:off x="4746614" y="3474655"/>
              <a:ext cx="964475" cy="304432"/>
            </a:xfrm>
            <a:prstGeom prst="rect">
              <a:avLst/>
            </a:prstGeom>
            <a:solidFill>
              <a:srgbClr val="00B05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t>上采样插值</a:t>
              </a:r>
              <a:endParaRPr sz="1000" dirty="0"/>
            </a:p>
          </p:txBody>
        </p:sp>
        <p:cxnSp>
          <p:nvCxnSpPr>
            <p:cNvPr id="34" name="直接箭头连接符 33">
              <a:extLst>
                <a:ext uri="{FF2B5EF4-FFF2-40B4-BE49-F238E27FC236}">
                  <a16:creationId xmlns:a16="http://schemas.microsoft.com/office/drawing/2014/main" id="{EF07449B-752E-D2A6-99A9-CFE22B03C7CE}"/>
                </a:ext>
              </a:extLst>
            </p:cNvPr>
            <p:cNvCxnSpPr>
              <a:stCxn id="4" idx="3"/>
              <a:endCxn id="31" idx="1"/>
            </p:cNvCxnSpPr>
            <p:nvPr/>
          </p:nvCxnSpPr>
          <p:spPr>
            <a:xfrm>
              <a:off x="4276569" y="2741198"/>
              <a:ext cx="4469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39DFD859-A6E6-CF36-25AE-AC8356173AFC}"/>
                </a:ext>
              </a:extLst>
            </p:cNvPr>
            <p:cNvCxnSpPr/>
            <p:nvPr/>
          </p:nvCxnSpPr>
          <p:spPr>
            <a:xfrm>
              <a:off x="4299638" y="3626871"/>
              <a:ext cx="4469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流程图: 或者 36">
              <a:extLst>
                <a:ext uri="{FF2B5EF4-FFF2-40B4-BE49-F238E27FC236}">
                  <a16:creationId xmlns:a16="http://schemas.microsoft.com/office/drawing/2014/main" id="{BFE16A71-8EEA-F033-0DEA-029AFC4F0241}"/>
                </a:ext>
              </a:extLst>
            </p:cNvPr>
            <p:cNvSpPr/>
            <p:nvPr/>
          </p:nvSpPr>
          <p:spPr>
            <a:xfrm>
              <a:off x="6513038" y="2094686"/>
              <a:ext cx="294640" cy="265430"/>
            </a:xfrm>
            <a:prstGeom prst="flowChartOr">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B7672B7B-B886-62F1-8962-A32431F8877D}"/>
                </a:ext>
              </a:extLst>
            </p:cNvPr>
            <p:cNvCxnSpPr>
              <a:cxnSpLocks/>
              <a:endCxn id="37" idx="2"/>
            </p:cNvCxnSpPr>
            <p:nvPr/>
          </p:nvCxnSpPr>
          <p:spPr>
            <a:xfrm>
              <a:off x="1120509" y="2201638"/>
              <a:ext cx="5392529" cy="25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CAE3FDA-9397-BCD7-5569-2165064221E7}"/>
                </a:ext>
              </a:extLst>
            </p:cNvPr>
            <p:cNvCxnSpPr>
              <a:stCxn id="7289" idx="2"/>
              <a:endCxn id="37" idx="0"/>
            </p:cNvCxnSpPr>
            <p:nvPr/>
          </p:nvCxnSpPr>
          <p:spPr>
            <a:xfrm>
              <a:off x="6648408" y="1655703"/>
              <a:ext cx="11950" cy="4389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图: 或者 46">
              <a:extLst>
                <a:ext uri="{FF2B5EF4-FFF2-40B4-BE49-F238E27FC236}">
                  <a16:creationId xmlns:a16="http://schemas.microsoft.com/office/drawing/2014/main" id="{7FC1B0CE-85ED-688C-4931-ABA365362422}"/>
                </a:ext>
              </a:extLst>
            </p:cNvPr>
            <p:cNvSpPr/>
            <p:nvPr/>
          </p:nvSpPr>
          <p:spPr>
            <a:xfrm>
              <a:off x="6513038" y="3081276"/>
              <a:ext cx="294640" cy="265430"/>
            </a:xfrm>
            <a:prstGeom prst="flowChartOr">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940B6505-0861-2146-2A89-51BBB064243A}"/>
                </a:ext>
              </a:extLst>
            </p:cNvPr>
            <p:cNvCxnSpPr>
              <a:stCxn id="47" idx="0"/>
              <a:endCxn id="37" idx="4"/>
            </p:cNvCxnSpPr>
            <p:nvPr/>
          </p:nvCxnSpPr>
          <p:spPr>
            <a:xfrm flipV="1">
              <a:off x="6660358" y="2360116"/>
              <a:ext cx="0" cy="7211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6CF9F4AF-A58D-5D88-989E-393C5C2B085E}"/>
                </a:ext>
              </a:extLst>
            </p:cNvPr>
            <p:cNvCxnSpPr>
              <a:cxnSpLocks/>
              <a:stCxn id="32" idx="3"/>
              <a:endCxn id="47" idx="2"/>
            </p:cNvCxnSpPr>
            <p:nvPr/>
          </p:nvCxnSpPr>
          <p:spPr>
            <a:xfrm flipV="1">
              <a:off x="5711089" y="3213991"/>
              <a:ext cx="801949" cy="412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6342C104-307B-1F9C-F902-DB69431A2CCF}"/>
                </a:ext>
              </a:extLst>
            </p:cNvPr>
            <p:cNvCxnSpPr>
              <a:cxnSpLocks/>
              <a:stCxn id="31" idx="3"/>
              <a:endCxn id="47" idx="2"/>
            </p:cNvCxnSpPr>
            <p:nvPr/>
          </p:nvCxnSpPr>
          <p:spPr>
            <a:xfrm>
              <a:off x="5711090" y="2741198"/>
              <a:ext cx="801948" cy="472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49" name="直接箭头连接符 7248">
              <a:extLst>
                <a:ext uri="{FF2B5EF4-FFF2-40B4-BE49-F238E27FC236}">
                  <a16:creationId xmlns:a16="http://schemas.microsoft.com/office/drawing/2014/main" id="{024A37E4-01EF-12C3-F945-03662D2B9062}"/>
                </a:ext>
              </a:extLst>
            </p:cNvPr>
            <p:cNvCxnSpPr>
              <a:cxnSpLocks/>
              <a:stCxn id="37" idx="6"/>
            </p:cNvCxnSpPr>
            <p:nvPr/>
          </p:nvCxnSpPr>
          <p:spPr>
            <a:xfrm flipV="1">
              <a:off x="6807678" y="2209709"/>
              <a:ext cx="880835" cy="176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66" name="连接符: 肘形 7265">
              <a:extLst>
                <a:ext uri="{FF2B5EF4-FFF2-40B4-BE49-F238E27FC236}">
                  <a16:creationId xmlns:a16="http://schemas.microsoft.com/office/drawing/2014/main" id="{AF86847C-72FA-7E4D-7029-8407184E0162}"/>
                </a:ext>
              </a:extLst>
            </p:cNvPr>
            <p:cNvCxnSpPr>
              <a:cxnSpLocks/>
            </p:cNvCxnSpPr>
            <p:nvPr/>
          </p:nvCxnSpPr>
          <p:spPr>
            <a:xfrm>
              <a:off x="1120509" y="2201638"/>
              <a:ext cx="614412" cy="1012353"/>
            </a:xfrm>
            <a:prstGeom prst="bentConnector3">
              <a:avLst>
                <a:gd name="adj1" fmla="val 6322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Google Shape;4859;p44">
              <a:extLst>
                <a:ext uri="{FF2B5EF4-FFF2-40B4-BE49-F238E27FC236}">
                  <a16:creationId xmlns:a16="http://schemas.microsoft.com/office/drawing/2014/main" id="{B08B920C-3D37-F094-ACCF-F7FA7FF30073}"/>
                </a:ext>
              </a:extLst>
            </p:cNvPr>
            <p:cNvSpPr/>
            <p:nvPr/>
          </p:nvSpPr>
          <p:spPr>
            <a:xfrm>
              <a:off x="343892" y="1824352"/>
              <a:ext cx="853432" cy="806097"/>
            </a:xfrm>
            <a:prstGeom prst="cube">
              <a:avLst>
                <a:gd name="adj" fmla="val 28932"/>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8900000" scaled="1"/>
              <a:tileRect/>
            </a:gra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流程图: 或者 28">
              <a:extLst>
                <a:ext uri="{FF2B5EF4-FFF2-40B4-BE49-F238E27FC236}">
                  <a16:creationId xmlns:a16="http://schemas.microsoft.com/office/drawing/2014/main" id="{67116C0E-7D86-43CD-927D-151E4511940D}"/>
                </a:ext>
              </a:extLst>
            </p:cNvPr>
            <p:cNvSpPr/>
            <p:nvPr/>
          </p:nvSpPr>
          <p:spPr>
            <a:xfrm>
              <a:off x="4825015" y="688466"/>
              <a:ext cx="225448" cy="231684"/>
            </a:xfrm>
            <a:prstGeom prst="flowChartOr">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汇总连接 37">
              <a:extLst>
                <a:ext uri="{FF2B5EF4-FFF2-40B4-BE49-F238E27FC236}">
                  <a16:creationId xmlns:a16="http://schemas.microsoft.com/office/drawing/2014/main" id="{98E154F4-CB08-CFCF-CEA2-DC2BE9A6E71A}"/>
                </a:ext>
              </a:extLst>
            </p:cNvPr>
            <p:cNvSpPr/>
            <p:nvPr/>
          </p:nvSpPr>
          <p:spPr>
            <a:xfrm>
              <a:off x="5383746" y="1363641"/>
              <a:ext cx="249463" cy="229348"/>
            </a:xfrm>
            <a:prstGeom prst="flowChartSummingJunction">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765F1910-14FD-8DDD-F10D-F36865B176C9}"/>
                </a:ext>
              </a:extLst>
            </p:cNvPr>
            <p:cNvGrpSpPr/>
            <p:nvPr/>
          </p:nvGrpSpPr>
          <p:grpSpPr>
            <a:xfrm>
              <a:off x="1730763" y="2600598"/>
              <a:ext cx="983974" cy="1034964"/>
              <a:chOff x="3514169" y="2889404"/>
              <a:chExt cx="1880601" cy="1757259"/>
            </a:xfrm>
          </p:grpSpPr>
          <p:pic>
            <p:nvPicPr>
              <p:cNvPr id="41" name="图片 40" descr="图片包含 背景图案&#10;&#10;描述已自动生成">
                <a:extLst>
                  <a:ext uri="{FF2B5EF4-FFF2-40B4-BE49-F238E27FC236}">
                    <a16:creationId xmlns:a16="http://schemas.microsoft.com/office/drawing/2014/main" id="{52EB50B8-877A-6643-F7CF-36C265E77CDE}"/>
                  </a:ext>
                </a:extLst>
              </p:cNvPr>
              <p:cNvPicPr>
                <a:picLocks noChangeAspect="1"/>
              </p:cNvPicPr>
              <p:nvPr/>
            </p:nvPicPr>
            <p:blipFill>
              <a:blip r:embed="rId3"/>
              <a:stretch>
                <a:fillRect/>
              </a:stretch>
            </p:blipFill>
            <p:spPr>
              <a:xfrm>
                <a:off x="4090256" y="2889404"/>
                <a:ext cx="1304514" cy="1307911"/>
              </a:xfrm>
              <a:prstGeom prst="rect">
                <a:avLst/>
              </a:prstGeom>
            </p:spPr>
          </p:pic>
          <p:pic>
            <p:nvPicPr>
              <p:cNvPr id="44" name="图片 43" descr="图片包含 背景图案&#10;&#10;描述已自动生成">
                <a:extLst>
                  <a:ext uri="{FF2B5EF4-FFF2-40B4-BE49-F238E27FC236}">
                    <a16:creationId xmlns:a16="http://schemas.microsoft.com/office/drawing/2014/main" id="{C2DD1E44-1D6B-D285-5FDA-D509803E537A}"/>
                  </a:ext>
                </a:extLst>
              </p:cNvPr>
              <p:cNvPicPr>
                <a:picLocks noChangeAspect="1"/>
              </p:cNvPicPr>
              <p:nvPr/>
            </p:nvPicPr>
            <p:blipFill>
              <a:blip r:embed="rId3"/>
              <a:stretch>
                <a:fillRect/>
              </a:stretch>
            </p:blipFill>
            <p:spPr>
              <a:xfrm>
                <a:off x="3997493" y="2962344"/>
                <a:ext cx="1304514" cy="1307911"/>
              </a:xfrm>
              <a:prstGeom prst="rect">
                <a:avLst/>
              </a:prstGeom>
            </p:spPr>
          </p:pic>
          <p:pic>
            <p:nvPicPr>
              <p:cNvPr id="45" name="图片 44" descr="模糊的图片&#10;&#10;中度可信度描述已自动生成">
                <a:extLst>
                  <a:ext uri="{FF2B5EF4-FFF2-40B4-BE49-F238E27FC236}">
                    <a16:creationId xmlns:a16="http://schemas.microsoft.com/office/drawing/2014/main" id="{C2393182-642E-F281-0099-220258DC91FF}"/>
                  </a:ext>
                </a:extLst>
              </p:cNvPr>
              <p:cNvPicPr>
                <a:picLocks noChangeAspect="1"/>
              </p:cNvPicPr>
              <p:nvPr/>
            </p:nvPicPr>
            <p:blipFill>
              <a:blip r:embed="rId4"/>
              <a:stretch>
                <a:fillRect/>
              </a:stretch>
            </p:blipFill>
            <p:spPr>
              <a:xfrm>
                <a:off x="3893235" y="3080767"/>
                <a:ext cx="1297235" cy="1300614"/>
              </a:xfrm>
              <a:prstGeom prst="rect">
                <a:avLst/>
              </a:prstGeom>
            </p:spPr>
          </p:pic>
          <p:pic>
            <p:nvPicPr>
              <p:cNvPr id="55" name="图片 54" descr="图片包含 背景图案&#10;&#10;描述已自动生成">
                <a:extLst>
                  <a:ext uri="{FF2B5EF4-FFF2-40B4-BE49-F238E27FC236}">
                    <a16:creationId xmlns:a16="http://schemas.microsoft.com/office/drawing/2014/main" id="{952B7975-CABD-F4D1-1B48-D1F8622C7057}"/>
                  </a:ext>
                </a:extLst>
              </p:cNvPr>
              <p:cNvPicPr>
                <a:picLocks noChangeAspect="1"/>
              </p:cNvPicPr>
              <p:nvPr/>
            </p:nvPicPr>
            <p:blipFill>
              <a:blip r:embed="rId3"/>
              <a:stretch>
                <a:fillRect/>
              </a:stretch>
            </p:blipFill>
            <p:spPr>
              <a:xfrm>
                <a:off x="3760150" y="3188063"/>
                <a:ext cx="1304514" cy="1307911"/>
              </a:xfrm>
              <a:prstGeom prst="rect">
                <a:avLst/>
              </a:prstGeom>
            </p:spPr>
          </p:pic>
          <p:pic>
            <p:nvPicPr>
              <p:cNvPr id="7232" name="图片 7231" descr="电脑屏幕的照片&#10;&#10;中度可信度描述已自动生成">
                <a:extLst>
                  <a:ext uri="{FF2B5EF4-FFF2-40B4-BE49-F238E27FC236}">
                    <a16:creationId xmlns:a16="http://schemas.microsoft.com/office/drawing/2014/main" id="{EC25DC56-2CB5-0004-7A09-C7056AD294D8}"/>
                  </a:ext>
                </a:extLst>
              </p:cNvPr>
              <p:cNvPicPr>
                <a:picLocks noChangeAspect="1"/>
              </p:cNvPicPr>
              <p:nvPr/>
            </p:nvPicPr>
            <p:blipFill>
              <a:blip r:embed="rId5"/>
              <a:stretch>
                <a:fillRect/>
              </a:stretch>
            </p:blipFill>
            <p:spPr>
              <a:xfrm>
                <a:off x="3634344" y="3300623"/>
                <a:ext cx="1304514" cy="1307911"/>
              </a:xfrm>
              <a:prstGeom prst="rect">
                <a:avLst/>
              </a:prstGeom>
            </p:spPr>
          </p:pic>
          <p:pic>
            <p:nvPicPr>
              <p:cNvPr id="7240" name="图片 7239">
                <a:extLst>
                  <a:ext uri="{FF2B5EF4-FFF2-40B4-BE49-F238E27FC236}">
                    <a16:creationId xmlns:a16="http://schemas.microsoft.com/office/drawing/2014/main" id="{295CB56B-64A9-986F-C0C7-F27C9DA2F83D}"/>
                  </a:ext>
                </a:extLst>
              </p:cNvPr>
              <p:cNvPicPr>
                <a:picLocks noChangeAspect="1"/>
              </p:cNvPicPr>
              <p:nvPr/>
            </p:nvPicPr>
            <p:blipFill>
              <a:blip r:embed="rId6"/>
              <a:srcRect/>
              <a:stretch/>
            </p:blipFill>
            <p:spPr>
              <a:xfrm>
                <a:off x="3514169" y="3484745"/>
                <a:ext cx="1304514" cy="1161918"/>
              </a:xfrm>
              <a:prstGeom prst="rect">
                <a:avLst/>
              </a:prstGeom>
            </p:spPr>
          </p:pic>
        </p:grpSp>
        <p:cxnSp>
          <p:nvCxnSpPr>
            <p:cNvPr id="23" name="直接箭头连接符 22">
              <a:extLst>
                <a:ext uri="{FF2B5EF4-FFF2-40B4-BE49-F238E27FC236}">
                  <a16:creationId xmlns:a16="http://schemas.microsoft.com/office/drawing/2014/main" id="{7FDBEE4C-816D-F138-E43B-B20C6EA950EB}"/>
                </a:ext>
              </a:extLst>
            </p:cNvPr>
            <p:cNvCxnSpPr>
              <a:cxnSpLocks/>
              <a:stCxn id="55" idx="3"/>
              <a:endCxn id="7301" idx="1"/>
            </p:cNvCxnSpPr>
            <p:nvPr/>
          </p:nvCxnSpPr>
          <p:spPr>
            <a:xfrm>
              <a:off x="2542018" y="3161656"/>
              <a:ext cx="944909" cy="4659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7451E02-3ED8-9622-2B84-EC6B1C6B8185}"/>
                </a:ext>
              </a:extLst>
            </p:cNvPr>
            <p:cNvCxnSpPr>
              <a:cxnSpLocks/>
              <a:stCxn id="55" idx="3"/>
              <a:endCxn id="4" idx="1"/>
            </p:cNvCxnSpPr>
            <p:nvPr/>
          </p:nvCxnSpPr>
          <p:spPr>
            <a:xfrm flipV="1">
              <a:off x="2542018" y="2741198"/>
              <a:ext cx="944909" cy="420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54" name="流程图: 汇总连接 7253">
              <a:extLst>
                <a:ext uri="{FF2B5EF4-FFF2-40B4-BE49-F238E27FC236}">
                  <a16:creationId xmlns:a16="http://schemas.microsoft.com/office/drawing/2014/main" id="{1B3C99E4-4957-01F3-4224-FB78C2EB27AA}"/>
                </a:ext>
              </a:extLst>
            </p:cNvPr>
            <p:cNvSpPr/>
            <p:nvPr/>
          </p:nvSpPr>
          <p:spPr>
            <a:xfrm>
              <a:off x="1982921" y="4614774"/>
              <a:ext cx="225448" cy="231684"/>
            </a:xfrm>
            <a:prstGeom prst="flowChartSummingJunction">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56" name="流程图: 或者 7255">
              <a:extLst>
                <a:ext uri="{FF2B5EF4-FFF2-40B4-BE49-F238E27FC236}">
                  <a16:creationId xmlns:a16="http://schemas.microsoft.com/office/drawing/2014/main" id="{BEB1017D-5A65-499D-F95F-40038101A9CA}"/>
                </a:ext>
              </a:extLst>
            </p:cNvPr>
            <p:cNvSpPr/>
            <p:nvPr/>
          </p:nvSpPr>
          <p:spPr>
            <a:xfrm>
              <a:off x="3704049" y="4614774"/>
              <a:ext cx="225448" cy="231684"/>
            </a:xfrm>
            <a:prstGeom prst="flowChartOr">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264" name="直接箭头连接符 7263">
              <a:extLst>
                <a:ext uri="{FF2B5EF4-FFF2-40B4-BE49-F238E27FC236}">
                  <a16:creationId xmlns:a16="http://schemas.microsoft.com/office/drawing/2014/main" id="{357E70E4-C212-BB7D-D263-4C553F282751}"/>
                </a:ext>
              </a:extLst>
            </p:cNvPr>
            <p:cNvCxnSpPr>
              <a:cxnSpLocks/>
            </p:cNvCxnSpPr>
            <p:nvPr/>
          </p:nvCxnSpPr>
          <p:spPr>
            <a:xfrm flipV="1">
              <a:off x="5274226" y="4730616"/>
              <a:ext cx="309985" cy="8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57" name="文本框 7256">
              <a:extLst>
                <a:ext uri="{FF2B5EF4-FFF2-40B4-BE49-F238E27FC236}">
                  <a16:creationId xmlns:a16="http://schemas.microsoft.com/office/drawing/2014/main" id="{B2F59640-5592-B1DB-EA9E-55E65F15AA82}"/>
                </a:ext>
              </a:extLst>
            </p:cNvPr>
            <p:cNvSpPr txBox="1"/>
            <p:nvPr/>
          </p:nvSpPr>
          <p:spPr>
            <a:xfrm>
              <a:off x="2530294" y="4635782"/>
              <a:ext cx="914400" cy="153346"/>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相乘</a:t>
              </a:r>
            </a:p>
          </p:txBody>
        </p:sp>
        <p:sp>
          <p:nvSpPr>
            <p:cNvPr id="7258" name="文本框 7257">
              <a:extLst>
                <a:ext uri="{FF2B5EF4-FFF2-40B4-BE49-F238E27FC236}">
                  <a16:creationId xmlns:a16="http://schemas.microsoft.com/office/drawing/2014/main" id="{6326D9E3-FE06-A5FA-69A6-DCC4D1ACEC34}"/>
                </a:ext>
              </a:extLst>
            </p:cNvPr>
            <p:cNvSpPr txBox="1"/>
            <p:nvPr/>
          </p:nvSpPr>
          <p:spPr>
            <a:xfrm>
              <a:off x="4136063" y="4634651"/>
              <a:ext cx="914400" cy="153346"/>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相加</a:t>
              </a:r>
            </a:p>
          </p:txBody>
        </p:sp>
        <p:sp>
          <p:nvSpPr>
            <p:cNvPr id="7270" name="文本框 7269">
              <a:extLst>
                <a:ext uri="{FF2B5EF4-FFF2-40B4-BE49-F238E27FC236}">
                  <a16:creationId xmlns:a16="http://schemas.microsoft.com/office/drawing/2014/main" id="{2713D33A-BD06-15FC-0F90-8258DEEC22F3}"/>
                </a:ext>
              </a:extLst>
            </p:cNvPr>
            <p:cNvSpPr txBox="1"/>
            <p:nvPr/>
          </p:nvSpPr>
          <p:spPr>
            <a:xfrm>
              <a:off x="5670262" y="4617912"/>
              <a:ext cx="914400" cy="153346"/>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数据流</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6827C8E-3B99-5ABE-DC68-A7D79A037A59}"/>
                    </a:ext>
                  </a:extLst>
                </p:cNvPr>
                <p:cNvSpPr txBox="1"/>
                <p:nvPr/>
              </p:nvSpPr>
              <p:spPr>
                <a:xfrm>
                  <a:off x="216333" y="2672511"/>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2" name="文本框 1">
                  <a:extLst>
                    <a:ext uri="{FF2B5EF4-FFF2-40B4-BE49-F238E27FC236}">
                      <a16:creationId xmlns:a16="http://schemas.microsoft.com/office/drawing/2014/main" id="{16827C8E-3B99-5ABE-DC68-A7D79A037A59}"/>
                    </a:ext>
                  </a:extLst>
                </p:cNvPr>
                <p:cNvSpPr txBox="1">
                  <a:spLocks noRot="1" noChangeAspect="1" noMove="1" noResize="1" noEditPoints="1" noAdjustHandles="1" noChangeArrowheads="1" noChangeShapeType="1" noTextEdit="1"/>
                </p:cNvSpPr>
                <p:nvPr/>
              </p:nvSpPr>
              <p:spPr>
                <a:xfrm>
                  <a:off x="216333" y="2672511"/>
                  <a:ext cx="914400" cy="34056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B3379D7-C313-BE6F-5856-08682B65D519}"/>
                    </a:ext>
                  </a:extLst>
                </p:cNvPr>
                <p:cNvSpPr txBox="1"/>
                <p:nvPr/>
              </p:nvSpPr>
              <p:spPr>
                <a:xfrm>
                  <a:off x="7609627" y="2598873"/>
                  <a:ext cx="914400" cy="340562"/>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900" b="1" i="1" smtClean="0">
                            <a:latin typeface="Cambria Math" panose="02040503050406030204" pitchFamily="18" charset="0"/>
                            <a:cs typeface="Cambria Math" panose="02040503050406030204" charset="0"/>
                          </a:rPr>
                          <m:t>𝑪</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smtClean="0">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oMath>
                    </m:oMathPara>
                  </a14:m>
                  <a:endParaRPr lang="zh-CN" altLang="en-US" sz="900" b="1" i="1" dirty="0">
                    <a:latin typeface="Cambria Math" panose="02040503050406030204" charset="0"/>
                    <a:cs typeface="Cambria Math" panose="02040503050406030204" charset="0"/>
                  </a:endParaRPr>
                </a:p>
              </p:txBody>
            </p:sp>
          </mc:Choice>
          <mc:Fallback xmlns="">
            <p:sp>
              <p:nvSpPr>
                <p:cNvPr id="5" name="文本框 4">
                  <a:extLst>
                    <a:ext uri="{FF2B5EF4-FFF2-40B4-BE49-F238E27FC236}">
                      <a16:creationId xmlns:a16="http://schemas.microsoft.com/office/drawing/2014/main" id="{2B3379D7-C313-BE6F-5856-08682B65D519}"/>
                    </a:ext>
                  </a:extLst>
                </p:cNvPr>
                <p:cNvSpPr txBox="1">
                  <a:spLocks noRot="1" noChangeAspect="1" noMove="1" noResize="1" noEditPoints="1" noAdjustHandles="1" noChangeArrowheads="1" noChangeShapeType="1" noTextEdit="1"/>
                </p:cNvSpPr>
                <p:nvPr/>
              </p:nvSpPr>
              <p:spPr>
                <a:xfrm>
                  <a:off x="7609627" y="2598873"/>
                  <a:ext cx="914400" cy="340562"/>
                </a:xfrm>
                <a:prstGeom prst="rect">
                  <a:avLst/>
                </a:prstGeom>
                <a:blipFill>
                  <a:blip r:embed="rId8"/>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163C4AB2-3989-9269-A873-D7B0DC9C76C6}"/>
                </a:ext>
              </a:extLst>
            </p:cNvPr>
            <p:cNvSpPr/>
            <p:nvPr/>
          </p:nvSpPr>
          <p:spPr>
            <a:xfrm>
              <a:off x="1566672" y="4042760"/>
              <a:ext cx="5773073" cy="935595"/>
            </a:xfrm>
            <a:prstGeom prst="roundRect">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Google Shape;6635;p68">
              <a:extLst>
                <a:ext uri="{FF2B5EF4-FFF2-40B4-BE49-F238E27FC236}">
                  <a16:creationId xmlns:a16="http://schemas.microsoft.com/office/drawing/2014/main" id="{2FF2495F-DA4E-D08A-8D7C-FD531B246BED}"/>
                </a:ext>
              </a:extLst>
            </p:cNvPr>
            <p:cNvSpPr/>
            <p:nvPr/>
          </p:nvSpPr>
          <p:spPr>
            <a:xfrm>
              <a:off x="1807742" y="4092212"/>
              <a:ext cx="565719" cy="231684"/>
            </a:xfrm>
            <a:prstGeom prst="rect">
              <a:avLst/>
            </a:prstGeom>
            <a:solidFill>
              <a:srgbClr val="0070C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WTF </a:t>
              </a:r>
              <a:endParaRPr sz="1000" dirty="0"/>
            </a:p>
          </p:txBody>
        </p:sp>
        <p:sp>
          <p:nvSpPr>
            <p:cNvPr id="9" name="Google Shape;6684;p69">
              <a:extLst>
                <a:ext uri="{FF2B5EF4-FFF2-40B4-BE49-F238E27FC236}">
                  <a16:creationId xmlns:a16="http://schemas.microsoft.com/office/drawing/2014/main" id="{2D80677F-5DC9-E7F9-2130-2C462D6A9D96}"/>
                </a:ext>
              </a:extLst>
            </p:cNvPr>
            <p:cNvSpPr/>
            <p:nvPr/>
          </p:nvSpPr>
          <p:spPr>
            <a:xfrm>
              <a:off x="3582345" y="4087074"/>
              <a:ext cx="403200" cy="236822"/>
            </a:xfrm>
            <a:prstGeom prst="rect">
              <a:avLst/>
            </a:prstGeom>
            <a:solidFill>
              <a:schemeClr val="accent5">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a:t>
              </a:r>
              <a:r>
                <a:rPr lang="en-US" altLang="zh-CN" sz="1000" dirty="0" err="1"/>
                <a:t>i</a:t>
              </a:r>
              <a:endParaRPr sz="1000" dirty="0"/>
            </a:p>
          </p:txBody>
        </p:sp>
        <p:sp>
          <p:nvSpPr>
            <p:cNvPr id="12" name="文本框 11">
              <a:extLst>
                <a:ext uri="{FF2B5EF4-FFF2-40B4-BE49-F238E27FC236}">
                  <a16:creationId xmlns:a16="http://schemas.microsoft.com/office/drawing/2014/main" id="{F7D57B69-E2F6-3BEE-AD1C-F8499AECE09A}"/>
                </a:ext>
              </a:extLst>
            </p:cNvPr>
            <p:cNvSpPr txBox="1"/>
            <p:nvPr/>
          </p:nvSpPr>
          <p:spPr>
            <a:xfrm>
              <a:off x="2413315" y="4108447"/>
              <a:ext cx="914400" cy="153346"/>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小波变换模块</a:t>
              </a:r>
            </a:p>
          </p:txBody>
        </p:sp>
        <p:sp>
          <p:nvSpPr>
            <p:cNvPr id="13" name="文本框 12">
              <a:extLst>
                <a:ext uri="{FF2B5EF4-FFF2-40B4-BE49-F238E27FC236}">
                  <a16:creationId xmlns:a16="http://schemas.microsoft.com/office/drawing/2014/main" id="{558C39B0-234C-84ED-F57E-736C97D4A909}"/>
                </a:ext>
              </a:extLst>
            </p:cNvPr>
            <p:cNvSpPr txBox="1"/>
            <p:nvPr/>
          </p:nvSpPr>
          <p:spPr>
            <a:xfrm>
              <a:off x="3996008" y="4106014"/>
              <a:ext cx="914400" cy="153346"/>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自适应学习权重</a:t>
              </a:r>
            </a:p>
          </p:txBody>
        </p:sp>
        <p:sp>
          <p:nvSpPr>
            <p:cNvPr id="14" name="Google Shape;6635;p68">
              <a:extLst>
                <a:ext uri="{FF2B5EF4-FFF2-40B4-BE49-F238E27FC236}">
                  <a16:creationId xmlns:a16="http://schemas.microsoft.com/office/drawing/2014/main" id="{0A0EBE01-26FD-2304-ECF7-2F0A9958379F}"/>
                </a:ext>
              </a:extLst>
            </p:cNvPr>
            <p:cNvSpPr/>
            <p:nvPr/>
          </p:nvSpPr>
          <p:spPr>
            <a:xfrm>
              <a:off x="5113656" y="4086184"/>
              <a:ext cx="492860" cy="231684"/>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conv</a:t>
              </a:r>
              <a:endParaRPr sz="1000" dirty="0"/>
            </a:p>
          </p:txBody>
        </p:sp>
        <p:sp>
          <p:nvSpPr>
            <p:cNvPr id="16" name="文本框 15">
              <a:extLst>
                <a:ext uri="{FF2B5EF4-FFF2-40B4-BE49-F238E27FC236}">
                  <a16:creationId xmlns:a16="http://schemas.microsoft.com/office/drawing/2014/main" id="{4A760620-69DC-02D7-457E-7BCCC00B66F5}"/>
                </a:ext>
              </a:extLst>
            </p:cNvPr>
            <p:cNvSpPr txBox="1"/>
            <p:nvPr/>
          </p:nvSpPr>
          <p:spPr>
            <a:xfrm>
              <a:off x="5623298" y="4099664"/>
              <a:ext cx="914400" cy="153346"/>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卷积模块</a:t>
              </a:r>
            </a:p>
          </p:txBody>
        </p:sp>
      </p:grpSp>
    </p:spTree>
    <p:extLst>
      <p:ext uri="{BB962C8B-B14F-4D97-AF65-F5344CB8AC3E}">
        <p14:creationId xmlns:p14="http://schemas.microsoft.com/office/powerpoint/2010/main" val="6384658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69">
          <a:extLst>
            <a:ext uri="{FF2B5EF4-FFF2-40B4-BE49-F238E27FC236}">
              <a16:creationId xmlns:a16="http://schemas.microsoft.com/office/drawing/2014/main" id="{9ECEAA9F-C01E-620A-8D2A-F4187E00E8E6}"/>
            </a:ext>
          </a:extLst>
        </p:cNvPr>
        <p:cNvGrpSpPr/>
        <p:nvPr/>
      </p:nvGrpSpPr>
      <p:grpSpPr>
        <a:xfrm>
          <a:off x="0" y="0"/>
          <a:ext cx="0" cy="0"/>
          <a:chOff x="0" y="0"/>
          <a:chExt cx="0" cy="0"/>
        </a:xfrm>
      </p:grpSpPr>
      <p:sp>
        <p:nvSpPr>
          <p:cNvPr id="2" name="Google Shape;6684;p69">
            <a:extLst>
              <a:ext uri="{FF2B5EF4-FFF2-40B4-BE49-F238E27FC236}">
                <a16:creationId xmlns:a16="http://schemas.microsoft.com/office/drawing/2014/main" id="{86AB9137-D910-3723-58EC-EEBBE6DF2E9C}"/>
              </a:ext>
            </a:extLst>
          </p:cNvPr>
          <p:cNvSpPr/>
          <p:nvPr/>
        </p:nvSpPr>
        <p:spPr>
          <a:xfrm>
            <a:off x="1630523" y="4442938"/>
            <a:ext cx="403200" cy="262500"/>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X</a:t>
            </a:r>
            <a:endParaRPr sz="1000" dirty="0"/>
          </a:p>
        </p:txBody>
      </p:sp>
      <p:sp>
        <p:nvSpPr>
          <p:cNvPr id="5" name="Google Shape;6684;p69">
            <a:extLst>
              <a:ext uri="{FF2B5EF4-FFF2-40B4-BE49-F238E27FC236}">
                <a16:creationId xmlns:a16="http://schemas.microsoft.com/office/drawing/2014/main" id="{5D190498-47EC-3837-DBBF-67D7CEE9EC57}"/>
              </a:ext>
            </a:extLst>
          </p:cNvPr>
          <p:cNvSpPr/>
          <p:nvPr/>
        </p:nvSpPr>
        <p:spPr>
          <a:xfrm>
            <a:off x="2345448" y="4182872"/>
            <a:ext cx="489953"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LPF</a:t>
            </a:r>
            <a:endParaRPr sz="1000" dirty="0"/>
          </a:p>
        </p:txBody>
      </p:sp>
      <p:sp>
        <p:nvSpPr>
          <p:cNvPr id="6" name="Google Shape;6684;p69">
            <a:extLst>
              <a:ext uri="{FF2B5EF4-FFF2-40B4-BE49-F238E27FC236}">
                <a16:creationId xmlns:a16="http://schemas.microsoft.com/office/drawing/2014/main" id="{D83BCF9A-3D3E-C48B-C3EE-0C7A44863AB9}"/>
              </a:ext>
            </a:extLst>
          </p:cNvPr>
          <p:cNvSpPr/>
          <p:nvPr/>
        </p:nvSpPr>
        <p:spPr>
          <a:xfrm>
            <a:off x="2338992" y="4796154"/>
            <a:ext cx="498381"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HPF</a:t>
            </a:r>
            <a:endParaRPr sz="1000" dirty="0"/>
          </a:p>
        </p:txBody>
      </p:sp>
      <p:sp>
        <p:nvSpPr>
          <p:cNvPr id="8" name="Google Shape;6684;p69">
            <a:extLst>
              <a:ext uri="{FF2B5EF4-FFF2-40B4-BE49-F238E27FC236}">
                <a16:creationId xmlns:a16="http://schemas.microsoft.com/office/drawing/2014/main" id="{9EC29ED4-E36C-4459-E40F-E0C788EC6608}"/>
              </a:ext>
            </a:extLst>
          </p:cNvPr>
          <p:cNvSpPr/>
          <p:nvPr/>
        </p:nvSpPr>
        <p:spPr>
          <a:xfrm>
            <a:off x="3365518" y="4016096"/>
            <a:ext cx="498381"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LPF</a:t>
            </a:r>
            <a:endParaRPr sz="1000" dirty="0"/>
          </a:p>
        </p:txBody>
      </p:sp>
      <p:sp>
        <p:nvSpPr>
          <p:cNvPr id="9" name="Google Shape;6684;p69">
            <a:extLst>
              <a:ext uri="{FF2B5EF4-FFF2-40B4-BE49-F238E27FC236}">
                <a16:creationId xmlns:a16="http://schemas.microsoft.com/office/drawing/2014/main" id="{06734B73-DADE-29EC-9F69-81449FC93479}"/>
              </a:ext>
            </a:extLst>
          </p:cNvPr>
          <p:cNvSpPr/>
          <p:nvPr/>
        </p:nvSpPr>
        <p:spPr>
          <a:xfrm>
            <a:off x="3365518" y="4329557"/>
            <a:ext cx="498381"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HPF</a:t>
            </a:r>
            <a:endParaRPr sz="1000" dirty="0"/>
          </a:p>
        </p:txBody>
      </p:sp>
      <p:sp>
        <p:nvSpPr>
          <p:cNvPr id="10" name="Google Shape;6684;p69">
            <a:extLst>
              <a:ext uri="{FF2B5EF4-FFF2-40B4-BE49-F238E27FC236}">
                <a16:creationId xmlns:a16="http://schemas.microsoft.com/office/drawing/2014/main" id="{573A17EF-CC55-1CF3-31EE-694ABB49EEF4}"/>
              </a:ext>
            </a:extLst>
          </p:cNvPr>
          <p:cNvSpPr/>
          <p:nvPr/>
        </p:nvSpPr>
        <p:spPr>
          <a:xfrm>
            <a:off x="3365518" y="4642696"/>
            <a:ext cx="498381"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LPF</a:t>
            </a:r>
            <a:endParaRPr sz="1000" dirty="0"/>
          </a:p>
        </p:txBody>
      </p:sp>
      <p:sp>
        <p:nvSpPr>
          <p:cNvPr id="12" name="Google Shape;6684;p69">
            <a:extLst>
              <a:ext uri="{FF2B5EF4-FFF2-40B4-BE49-F238E27FC236}">
                <a16:creationId xmlns:a16="http://schemas.microsoft.com/office/drawing/2014/main" id="{E07361D6-9E6A-5CC4-8C60-CE08CCFFD66C}"/>
              </a:ext>
            </a:extLst>
          </p:cNvPr>
          <p:cNvSpPr/>
          <p:nvPr/>
        </p:nvSpPr>
        <p:spPr>
          <a:xfrm>
            <a:off x="3371952" y="4962721"/>
            <a:ext cx="498381"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HPF</a:t>
            </a:r>
            <a:endParaRPr sz="1000" dirty="0"/>
          </a:p>
        </p:txBody>
      </p:sp>
      <p:cxnSp>
        <p:nvCxnSpPr>
          <p:cNvPr id="16" name="连接符: 肘形 15">
            <a:extLst>
              <a:ext uri="{FF2B5EF4-FFF2-40B4-BE49-F238E27FC236}">
                <a16:creationId xmlns:a16="http://schemas.microsoft.com/office/drawing/2014/main" id="{BC9C900C-4E55-1991-B0A8-F772D08114F3}"/>
              </a:ext>
            </a:extLst>
          </p:cNvPr>
          <p:cNvCxnSpPr>
            <a:stCxn id="2" idx="3"/>
            <a:endCxn id="5" idx="1"/>
          </p:cNvCxnSpPr>
          <p:nvPr/>
        </p:nvCxnSpPr>
        <p:spPr>
          <a:xfrm flipV="1">
            <a:off x="2033723" y="4289324"/>
            <a:ext cx="311725" cy="28486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C33D3994-EF6C-0F18-8E88-59A6B757144F}"/>
              </a:ext>
            </a:extLst>
          </p:cNvPr>
          <p:cNvCxnSpPr>
            <a:cxnSpLocks/>
            <a:stCxn id="2" idx="3"/>
            <a:endCxn id="6" idx="1"/>
          </p:cNvCxnSpPr>
          <p:nvPr/>
        </p:nvCxnSpPr>
        <p:spPr>
          <a:xfrm>
            <a:off x="2033723" y="4574188"/>
            <a:ext cx="305269" cy="32841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5ACE10D8-52B2-62D1-B1D2-8D759E6E3E2B}"/>
              </a:ext>
            </a:extLst>
          </p:cNvPr>
          <p:cNvCxnSpPr>
            <a:cxnSpLocks/>
            <a:stCxn id="6" idx="3"/>
            <a:endCxn id="10" idx="1"/>
          </p:cNvCxnSpPr>
          <p:nvPr/>
        </p:nvCxnSpPr>
        <p:spPr>
          <a:xfrm flipV="1">
            <a:off x="2837373" y="4749148"/>
            <a:ext cx="528145" cy="153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3D4999E2-2CB5-65FD-0BD9-0C6AF0175A4D}"/>
              </a:ext>
            </a:extLst>
          </p:cNvPr>
          <p:cNvCxnSpPr>
            <a:cxnSpLocks/>
            <a:stCxn id="5" idx="3"/>
            <a:endCxn id="8" idx="1"/>
          </p:cNvCxnSpPr>
          <p:nvPr/>
        </p:nvCxnSpPr>
        <p:spPr>
          <a:xfrm flipV="1">
            <a:off x="2835401" y="4122548"/>
            <a:ext cx="530117" cy="16677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4E9B1525-6F7E-FE87-5863-576798D9D446}"/>
              </a:ext>
            </a:extLst>
          </p:cNvPr>
          <p:cNvCxnSpPr>
            <a:cxnSpLocks/>
            <a:stCxn id="5" idx="3"/>
            <a:endCxn id="9" idx="1"/>
          </p:cNvCxnSpPr>
          <p:nvPr/>
        </p:nvCxnSpPr>
        <p:spPr>
          <a:xfrm>
            <a:off x="2835401" y="4289324"/>
            <a:ext cx="530117" cy="1466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D77B46E6-2359-E547-2A29-59AA4F1A2A48}"/>
              </a:ext>
            </a:extLst>
          </p:cNvPr>
          <p:cNvCxnSpPr>
            <a:cxnSpLocks/>
            <a:stCxn id="6" idx="3"/>
          </p:cNvCxnSpPr>
          <p:nvPr/>
        </p:nvCxnSpPr>
        <p:spPr>
          <a:xfrm>
            <a:off x="2837373" y="4902606"/>
            <a:ext cx="534579" cy="16656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Google Shape;6684;p69">
            <a:extLst>
              <a:ext uri="{FF2B5EF4-FFF2-40B4-BE49-F238E27FC236}">
                <a16:creationId xmlns:a16="http://schemas.microsoft.com/office/drawing/2014/main" id="{34AB5EEC-5951-143E-470F-8A9066EB27DB}"/>
              </a:ext>
            </a:extLst>
          </p:cNvPr>
          <p:cNvSpPr/>
          <p:nvPr/>
        </p:nvSpPr>
        <p:spPr>
          <a:xfrm>
            <a:off x="4326632" y="4018494"/>
            <a:ext cx="498381"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A</a:t>
            </a:r>
            <a:endParaRPr sz="1000" dirty="0"/>
          </a:p>
        </p:txBody>
      </p:sp>
      <p:sp>
        <p:nvSpPr>
          <p:cNvPr id="48" name="Google Shape;6684;p69">
            <a:extLst>
              <a:ext uri="{FF2B5EF4-FFF2-40B4-BE49-F238E27FC236}">
                <a16:creationId xmlns:a16="http://schemas.microsoft.com/office/drawing/2014/main" id="{368ED869-D29B-F177-8AE1-87E02E80381B}"/>
              </a:ext>
            </a:extLst>
          </p:cNvPr>
          <p:cNvSpPr/>
          <p:nvPr/>
        </p:nvSpPr>
        <p:spPr>
          <a:xfrm>
            <a:off x="4333066" y="4332823"/>
            <a:ext cx="498381"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V</a:t>
            </a:r>
            <a:endParaRPr sz="1000" dirty="0"/>
          </a:p>
        </p:txBody>
      </p:sp>
      <p:sp>
        <p:nvSpPr>
          <p:cNvPr id="50" name="Google Shape;6684;p69">
            <a:extLst>
              <a:ext uri="{FF2B5EF4-FFF2-40B4-BE49-F238E27FC236}">
                <a16:creationId xmlns:a16="http://schemas.microsoft.com/office/drawing/2014/main" id="{B278A2B0-34A6-B8C9-4321-E6824FFA4E97}"/>
              </a:ext>
            </a:extLst>
          </p:cNvPr>
          <p:cNvSpPr/>
          <p:nvPr/>
        </p:nvSpPr>
        <p:spPr>
          <a:xfrm>
            <a:off x="4326632" y="4628480"/>
            <a:ext cx="498381"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H</a:t>
            </a:r>
            <a:endParaRPr sz="1000" dirty="0"/>
          </a:p>
        </p:txBody>
      </p:sp>
      <p:sp>
        <p:nvSpPr>
          <p:cNvPr id="52" name="Google Shape;6684;p69">
            <a:extLst>
              <a:ext uri="{FF2B5EF4-FFF2-40B4-BE49-F238E27FC236}">
                <a16:creationId xmlns:a16="http://schemas.microsoft.com/office/drawing/2014/main" id="{513A7A3F-345D-D003-A8F3-C488B45E7BEF}"/>
              </a:ext>
            </a:extLst>
          </p:cNvPr>
          <p:cNvSpPr/>
          <p:nvPr/>
        </p:nvSpPr>
        <p:spPr>
          <a:xfrm>
            <a:off x="4333065" y="4962721"/>
            <a:ext cx="498381" cy="212903"/>
          </a:xfrm>
          <a:prstGeom prst="rect">
            <a:avLst/>
          </a:pr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D</a:t>
            </a:r>
            <a:endParaRPr sz="1000" dirty="0"/>
          </a:p>
        </p:txBody>
      </p:sp>
      <p:cxnSp>
        <p:nvCxnSpPr>
          <p:cNvPr id="63" name="直接箭头连接符 62">
            <a:extLst>
              <a:ext uri="{FF2B5EF4-FFF2-40B4-BE49-F238E27FC236}">
                <a16:creationId xmlns:a16="http://schemas.microsoft.com/office/drawing/2014/main" id="{65F8A299-5B3C-8477-3147-C19F16F822FF}"/>
              </a:ext>
            </a:extLst>
          </p:cNvPr>
          <p:cNvCxnSpPr>
            <a:cxnSpLocks/>
          </p:cNvCxnSpPr>
          <p:nvPr/>
        </p:nvCxnSpPr>
        <p:spPr>
          <a:xfrm>
            <a:off x="3870333" y="4436008"/>
            <a:ext cx="462733" cy="2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36" name="直接箭头连接符 7235">
            <a:extLst>
              <a:ext uri="{FF2B5EF4-FFF2-40B4-BE49-F238E27FC236}">
                <a16:creationId xmlns:a16="http://schemas.microsoft.com/office/drawing/2014/main" id="{28A7497D-E71C-60E6-DD48-24D2493A500B}"/>
              </a:ext>
            </a:extLst>
          </p:cNvPr>
          <p:cNvCxnSpPr>
            <a:cxnSpLocks/>
          </p:cNvCxnSpPr>
          <p:nvPr/>
        </p:nvCxnSpPr>
        <p:spPr>
          <a:xfrm>
            <a:off x="3863899" y="4112829"/>
            <a:ext cx="462733" cy="2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37" name="直接箭头连接符 7236">
            <a:extLst>
              <a:ext uri="{FF2B5EF4-FFF2-40B4-BE49-F238E27FC236}">
                <a16:creationId xmlns:a16="http://schemas.microsoft.com/office/drawing/2014/main" id="{DD2AAAE7-DA3F-EDAC-48FF-326B6AEEE4A1}"/>
              </a:ext>
            </a:extLst>
          </p:cNvPr>
          <p:cNvCxnSpPr>
            <a:cxnSpLocks/>
          </p:cNvCxnSpPr>
          <p:nvPr/>
        </p:nvCxnSpPr>
        <p:spPr>
          <a:xfrm>
            <a:off x="3875272" y="4750900"/>
            <a:ext cx="462733" cy="2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38" name="直接箭头连接符 7237">
            <a:extLst>
              <a:ext uri="{FF2B5EF4-FFF2-40B4-BE49-F238E27FC236}">
                <a16:creationId xmlns:a16="http://schemas.microsoft.com/office/drawing/2014/main" id="{2777F84A-BB86-C444-AC76-B564C54C25D1}"/>
              </a:ext>
            </a:extLst>
          </p:cNvPr>
          <p:cNvCxnSpPr>
            <a:cxnSpLocks/>
          </p:cNvCxnSpPr>
          <p:nvPr/>
        </p:nvCxnSpPr>
        <p:spPr>
          <a:xfrm>
            <a:off x="3863898" y="5076493"/>
            <a:ext cx="462733" cy="2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53" name="矩形 7252">
            <a:extLst>
              <a:ext uri="{FF2B5EF4-FFF2-40B4-BE49-F238E27FC236}">
                <a16:creationId xmlns:a16="http://schemas.microsoft.com/office/drawing/2014/main" id="{91C7CAC4-F4B5-DB81-2299-78A0781E65F6}"/>
              </a:ext>
            </a:extLst>
          </p:cNvPr>
          <p:cNvSpPr/>
          <p:nvPr/>
        </p:nvSpPr>
        <p:spPr>
          <a:xfrm>
            <a:off x="1630523" y="2437303"/>
            <a:ext cx="5709222" cy="1465022"/>
          </a:xfrm>
          <a:prstGeom prst="rect">
            <a:avLst/>
          </a:prstGeom>
          <a:solidFill>
            <a:schemeClr val="accent1">
              <a:lumMod val="40000"/>
              <a:lumOff val="60000"/>
            </a:schemeClr>
          </a:solid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F4EF16FA-D719-B4F6-5E58-6E009B8636F4}"/>
              </a:ext>
            </a:extLst>
          </p:cNvPr>
          <p:cNvSpPr/>
          <p:nvPr/>
        </p:nvSpPr>
        <p:spPr>
          <a:xfrm>
            <a:off x="1620499" y="211411"/>
            <a:ext cx="5709222" cy="1617845"/>
          </a:xfrm>
          <a:prstGeom prst="rect">
            <a:avLst/>
          </a:prstGeom>
          <a:solidFill>
            <a:schemeClr val="accent1">
              <a:lumMod val="20000"/>
              <a:lumOff val="80000"/>
            </a:schemeClr>
          </a:solid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Google Shape;4859;p44">
            <a:extLst>
              <a:ext uri="{FF2B5EF4-FFF2-40B4-BE49-F238E27FC236}">
                <a16:creationId xmlns:a16="http://schemas.microsoft.com/office/drawing/2014/main" id="{C4120B4D-D70F-58D2-714C-A060ED70E0D6}"/>
              </a:ext>
            </a:extLst>
          </p:cNvPr>
          <p:cNvSpPr/>
          <p:nvPr/>
        </p:nvSpPr>
        <p:spPr>
          <a:xfrm>
            <a:off x="8156455" y="1769489"/>
            <a:ext cx="921572" cy="721160"/>
          </a:xfrm>
          <a:prstGeom prst="cube">
            <a:avLst>
              <a:gd name="adj" fmla="val 41788"/>
            </a:avLst>
          </a:prstGeom>
          <a:solidFill>
            <a:srgbClr val="C9DAF8">
              <a:alpha val="39660"/>
            </a:srgb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连接符: 肘形 6">
            <a:extLst>
              <a:ext uri="{FF2B5EF4-FFF2-40B4-BE49-F238E27FC236}">
                <a16:creationId xmlns:a16="http://schemas.microsoft.com/office/drawing/2014/main" id="{2DDBC2C8-0292-8341-CF08-AF54A93741D6}"/>
              </a:ext>
            </a:extLst>
          </p:cNvPr>
          <p:cNvCxnSpPr>
            <a:cxnSpLocks/>
            <a:stCxn id="7251" idx="5"/>
            <a:endCxn id="59" idx="1"/>
          </p:cNvCxnSpPr>
          <p:nvPr/>
        </p:nvCxnSpPr>
        <p:spPr>
          <a:xfrm flipV="1">
            <a:off x="1120509" y="808806"/>
            <a:ext cx="773548" cy="139283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DD2EC022-9FDE-47B1-6BE6-6CF245695114}"/>
              </a:ext>
            </a:extLst>
          </p:cNvPr>
          <p:cNvSpPr/>
          <p:nvPr/>
        </p:nvSpPr>
        <p:spPr>
          <a:xfrm>
            <a:off x="2880734" y="287886"/>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sp>
        <p:nvSpPr>
          <p:cNvPr id="54" name="Google Shape;6635;p68">
            <a:extLst>
              <a:ext uri="{FF2B5EF4-FFF2-40B4-BE49-F238E27FC236}">
                <a16:creationId xmlns:a16="http://schemas.microsoft.com/office/drawing/2014/main" id="{F7B0E879-8AA9-4A6B-3D3F-3746170B3F25}"/>
              </a:ext>
            </a:extLst>
          </p:cNvPr>
          <p:cNvSpPr/>
          <p:nvPr/>
        </p:nvSpPr>
        <p:spPr>
          <a:xfrm>
            <a:off x="1894057" y="243914"/>
            <a:ext cx="789642" cy="30443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1x1 conv.</a:t>
            </a:r>
            <a:endParaRPr sz="1000" dirty="0"/>
          </a:p>
        </p:txBody>
      </p:sp>
      <p:sp>
        <p:nvSpPr>
          <p:cNvPr id="57" name="椭圆 56">
            <a:extLst>
              <a:ext uri="{FF2B5EF4-FFF2-40B4-BE49-F238E27FC236}">
                <a16:creationId xmlns:a16="http://schemas.microsoft.com/office/drawing/2014/main" id="{C3792909-5F6A-881F-1D47-A812C6074FED}"/>
              </a:ext>
            </a:extLst>
          </p:cNvPr>
          <p:cNvSpPr/>
          <p:nvPr/>
        </p:nvSpPr>
        <p:spPr>
          <a:xfrm>
            <a:off x="2880734" y="700562"/>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cxnSp>
        <p:nvCxnSpPr>
          <p:cNvPr id="58" name="直接箭头连接符 57">
            <a:extLst>
              <a:ext uri="{FF2B5EF4-FFF2-40B4-BE49-F238E27FC236}">
                <a16:creationId xmlns:a16="http://schemas.microsoft.com/office/drawing/2014/main" id="{8527653A-332E-3D00-59A8-41F3DC2ED3B7}"/>
              </a:ext>
            </a:extLst>
          </p:cNvPr>
          <p:cNvCxnSpPr>
            <a:cxnSpLocks/>
            <a:endCxn id="57" idx="2"/>
          </p:cNvCxnSpPr>
          <p:nvPr/>
        </p:nvCxnSpPr>
        <p:spPr>
          <a:xfrm>
            <a:off x="2683699" y="808806"/>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Google Shape;6635;p68">
            <a:extLst>
              <a:ext uri="{FF2B5EF4-FFF2-40B4-BE49-F238E27FC236}">
                <a16:creationId xmlns:a16="http://schemas.microsoft.com/office/drawing/2014/main" id="{EFA12A81-D0EA-EE5C-E94F-61156DBB59E4}"/>
              </a:ext>
            </a:extLst>
          </p:cNvPr>
          <p:cNvSpPr/>
          <p:nvPr/>
        </p:nvSpPr>
        <p:spPr>
          <a:xfrm>
            <a:off x="1894057" y="656590"/>
            <a:ext cx="789642" cy="30443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3x3 conv.</a:t>
            </a:r>
            <a:endParaRPr sz="1000" dirty="0"/>
          </a:p>
        </p:txBody>
      </p:sp>
      <p:sp>
        <p:nvSpPr>
          <p:cNvPr id="60" name="椭圆 59">
            <a:extLst>
              <a:ext uri="{FF2B5EF4-FFF2-40B4-BE49-F238E27FC236}">
                <a16:creationId xmlns:a16="http://schemas.microsoft.com/office/drawing/2014/main" id="{E2A2D873-1955-5C15-4B55-E48D2CDD7086}"/>
              </a:ext>
            </a:extLst>
          </p:cNvPr>
          <p:cNvSpPr/>
          <p:nvPr/>
        </p:nvSpPr>
        <p:spPr>
          <a:xfrm>
            <a:off x="2880734" y="1113238"/>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cxnSp>
        <p:nvCxnSpPr>
          <p:cNvPr id="61" name="直接箭头连接符 60">
            <a:extLst>
              <a:ext uri="{FF2B5EF4-FFF2-40B4-BE49-F238E27FC236}">
                <a16:creationId xmlns:a16="http://schemas.microsoft.com/office/drawing/2014/main" id="{28830BB7-FCED-D4DA-378B-8F0A6A829B78}"/>
              </a:ext>
            </a:extLst>
          </p:cNvPr>
          <p:cNvCxnSpPr>
            <a:cxnSpLocks/>
            <a:endCxn id="60" idx="2"/>
          </p:cNvCxnSpPr>
          <p:nvPr/>
        </p:nvCxnSpPr>
        <p:spPr>
          <a:xfrm>
            <a:off x="2683699" y="1221482"/>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Google Shape;6635;p68">
            <a:extLst>
              <a:ext uri="{FF2B5EF4-FFF2-40B4-BE49-F238E27FC236}">
                <a16:creationId xmlns:a16="http://schemas.microsoft.com/office/drawing/2014/main" id="{2BEEEA45-ECA6-247F-95AA-60FC13D87452}"/>
              </a:ext>
            </a:extLst>
          </p:cNvPr>
          <p:cNvSpPr/>
          <p:nvPr/>
        </p:nvSpPr>
        <p:spPr>
          <a:xfrm>
            <a:off x="1894057" y="1069266"/>
            <a:ext cx="789642" cy="30443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5x5 conv.</a:t>
            </a:r>
            <a:endParaRPr sz="1000" dirty="0"/>
          </a:p>
        </p:txBody>
      </p:sp>
      <p:sp>
        <p:nvSpPr>
          <p:cNvPr id="7233" name="Google Shape;6684;p69">
            <a:extLst>
              <a:ext uri="{FF2B5EF4-FFF2-40B4-BE49-F238E27FC236}">
                <a16:creationId xmlns:a16="http://schemas.microsoft.com/office/drawing/2014/main" id="{7350B665-AD67-102A-B122-D409A0F27656}"/>
              </a:ext>
            </a:extLst>
          </p:cNvPr>
          <p:cNvSpPr/>
          <p:nvPr/>
        </p:nvSpPr>
        <p:spPr>
          <a:xfrm>
            <a:off x="4065098" y="264842"/>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w1</a:t>
            </a:r>
            <a:endParaRPr sz="1000" dirty="0"/>
          </a:p>
        </p:txBody>
      </p:sp>
      <p:sp>
        <p:nvSpPr>
          <p:cNvPr id="7234" name="Google Shape;6684;p69">
            <a:extLst>
              <a:ext uri="{FF2B5EF4-FFF2-40B4-BE49-F238E27FC236}">
                <a16:creationId xmlns:a16="http://schemas.microsoft.com/office/drawing/2014/main" id="{2D3CD45C-964C-1ADA-1020-F6862BEFA47C}"/>
              </a:ext>
            </a:extLst>
          </p:cNvPr>
          <p:cNvSpPr/>
          <p:nvPr/>
        </p:nvSpPr>
        <p:spPr>
          <a:xfrm>
            <a:off x="4065098" y="677517"/>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w2</a:t>
            </a:r>
            <a:endParaRPr sz="1000" dirty="0"/>
          </a:p>
        </p:txBody>
      </p:sp>
      <p:sp>
        <p:nvSpPr>
          <p:cNvPr id="7235" name="Google Shape;6684;p69">
            <a:extLst>
              <a:ext uri="{FF2B5EF4-FFF2-40B4-BE49-F238E27FC236}">
                <a16:creationId xmlns:a16="http://schemas.microsoft.com/office/drawing/2014/main" id="{AECE8544-0C22-24B0-A57C-4B75A490134B}"/>
              </a:ext>
            </a:extLst>
          </p:cNvPr>
          <p:cNvSpPr/>
          <p:nvPr/>
        </p:nvSpPr>
        <p:spPr>
          <a:xfrm>
            <a:off x="4065098" y="108512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w3</a:t>
            </a:r>
            <a:endParaRPr sz="1000" dirty="0"/>
          </a:p>
        </p:txBody>
      </p:sp>
      <p:cxnSp>
        <p:nvCxnSpPr>
          <p:cNvPr id="7239" name="直接箭头连接符 7238">
            <a:extLst>
              <a:ext uri="{FF2B5EF4-FFF2-40B4-BE49-F238E27FC236}">
                <a16:creationId xmlns:a16="http://schemas.microsoft.com/office/drawing/2014/main" id="{E6010F73-EB75-D06B-70C7-10865C698E2C}"/>
              </a:ext>
            </a:extLst>
          </p:cNvPr>
          <p:cNvCxnSpPr>
            <a:cxnSpLocks/>
            <a:endCxn id="30" idx="2"/>
          </p:cNvCxnSpPr>
          <p:nvPr/>
        </p:nvCxnSpPr>
        <p:spPr>
          <a:xfrm>
            <a:off x="2683699" y="396130"/>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43" name="直接箭头连接符 7242">
            <a:extLst>
              <a:ext uri="{FF2B5EF4-FFF2-40B4-BE49-F238E27FC236}">
                <a16:creationId xmlns:a16="http://schemas.microsoft.com/office/drawing/2014/main" id="{A1B52A0F-95F5-8653-610A-448079C1D6A5}"/>
              </a:ext>
            </a:extLst>
          </p:cNvPr>
          <p:cNvCxnSpPr>
            <a:cxnSpLocks/>
            <a:stCxn id="7233" idx="3"/>
          </p:cNvCxnSpPr>
          <p:nvPr/>
        </p:nvCxnSpPr>
        <p:spPr>
          <a:xfrm>
            <a:off x="4468298" y="396092"/>
            <a:ext cx="395511" cy="3164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44" name="直接箭头连接符 7243">
            <a:extLst>
              <a:ext uri="{FF2B5EF4-FFF2-40B4-BE49-F238E27FC236}">
                <a16:creationId xmlns:a16="http://schemas.microsoft.com/office/drawing/2014/main" id="{4F3C1B67-995A-C22E-0B88-2DE526A0D691}"/>
              </a:ext>
            </a:extLst>
          </p:cNvPr>
          <p:cNvCxnSpPr>
            <a:cxnSpLocks/>
          </p:cNvCxnSpPr>
          <p:nvPr/>
        </p:nvCxnSpPr>
        <p:spPr>
          <a:xfrm>
            <a:off x="4474395" y="808767"/>
            <a:ext cx="3570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47" name="直接箭头连接符 7246">
            <a:extLst>
              <a:ext uri="{FF2B5EF4-FFF2-40B4-BE49-F238E27FC236}">
                <a16:creationId xmlns:a16="http://schemas.microsoft.com/office/drawing/2014/main" id="{81E097AC-7E16-8A0A-3BAF-B021B06CB6AC}"/>
              </a:ext>
            </a:extLst>
          </p:cNvPr>
          <p:cNvCxnSpPr>
            <a:cxnSpLocks/>
          </p:cNvCxnSpPr>
          <p:nvPr/>
        </p:nvCxnSpPr>
        <p:spPr>
          <a:xfrm flipV="1">
            <a:off x="4468298" y="881938"/>
            <a:ext cx="395511" cy="334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55" name="流程图: 接点 7254">
            <a:extLst>
              <a:ext uri="{FF2B5EF4-FFF2-40B4-BE49-F238E27FC236}">
                <a16:creationId xmlns:a16="http://schemas.microsoft.com/office/drawing/2014/main" id="{8488841D-FCAC-32B2-A699-0B7E03617450}"/>
              </a:ext>
            </a:extLst>
          </p:cNvPr>
          <p:cNvSpPr/>
          <p:nvPr/>
        </p:nvSpPr>
        <p:spPr>
          <a:xfrm>
            <a:off x="5385536" y="1358569"/>
            <a:ext cx="220980" cy="239493"/>
          </a:xfrm>
          <a:prstGeom prst="flowChartConnector">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X</a:t>
            </a:r>
            <a:endParaRPr lang="zh-CN" altLang="en-US" sz="1200" dirty="0">
              <a:solidFill>
                <a:schemeClr val="tx1"/>
              </a:solidFill>
            </a:endParaRPr>
          </a:p>
        </p:txBody>
      </p:sp>
      <p:cxnSp>
        <p:nvCxnSpPr>
          <p:cNvPr id="7259" name="连接符: 肘形 7258">
            <a:extLst>
              <a:ext uri="{FF2B5EF4-FFF2-40B4-BE49-F238E27FC236}">
                <a16:creationId xmlns:a16="http://schemas.microsoft.com/office/drawing/2014/main" id="{47759122-565A-705A-CF56-F624806D3406}"/>
              </a:ext>
            </a:extLst>
          </p:cNvPr>
          <p:cNvCxnSpPr>
            <a:cxnSpLocks/>
            <a:endCxn id="7255" idx="0"/>
          </p:cNvCxnSpPr>
          <p:nvPr/>
        </p:nvCxnSpPr>
        <p:spPr>
          <a:xfrm>
            <a:off x="5052427" y="797265"/>
            <a:ext cx="443599" cy="55035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61" name="直接箭头连接符 7260">
            <a:extLst>
              <a:ext uri="{FF2B5EF4-FFF2-40B4-BE49-F238E27FC236}">
                <a16:creationId xmlns:a16="http://schemas.microsoft.com/office/drawing/2014/main" id="{41715B92-A3D2-0AE0-8818-C4935F541ABE}"/>
              </a:ext>
            </a:extLst>
          </p:cNvPr>
          <p:cNvCxnSpPr>
            <a:cxnSpLocks/>
          </p:cNvCxnSpPr>
          <p:nvPr/>
        </p:nvCxnSpPr>
        <p:spPr>
          <a:xfrm>
            <a:off x="3868063" y="396092"/>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62" name="直接箭头连接符 7261">
            <a:extLst>
              <a:ext uri="{FF2B5EF4-FFF2-40B4-BE49-F238E27FC236}">
                <a16:creationId xmlns:a16="http://schemas.microsoft.com/office/drawing/2014/main" id="{7D83E723-BA33-A387-2B87-60A052621B7E}"/>
              </a:ext>
            </a:extLst>
          </p:cNvPr>
          <p:cNvCxnSpPr>
            <a:cxnSpLocks/>
          </p:cNvCxnSpPr>
          <p:nvPr/>
        </p:nvCxnSpPr>
        <p:spPr>
          <a:xfrm>
            <a:off x="3868063" y="808767"/>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63" name="直接箭头连接符 7262">
            <a:extLst>
              <a:ext uri="{FF2B5EF4-FFF2-40B4-BE49-F238E27FC236}">
                <a16:creationId xmlns:a16="http://schemas.microsoft.com/office/drawing/2014/main" id="{AD5ACA74-1A0D-4A29-4F85-403031BD06B1}"/>
              </a:ext>
            </a:extLst>
          </p:cNvPr>
          <p:cNvCxnSpPr>
            <a:cxnSpLocks/>
          </p:cNvCxnSpPr>
          <p:nvPr/>
        </p:nvCxnSpPr>
        <p:spPr>
          <a:xfrm>
            <a:off x="3868063" y="1222423"/>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69" name="直接箭头连接符 7268">
            <a:extLst>
              <a:ext uri="{FF2B5EF4-FFF2-40B4-BE49-F238E27FC236}">
                <a16:creationId xmlns:a16="http://schemas.microsoft.com/office/drawing/2014/main" id="{452E373E-F26D-63E7-1AE7-DA185166DA2D}"/>
              </a:ext>
            </a:extLst>
          </p:cNvPr>
          <p:cNvCxnSpPr>
            <a:endCxn id="7255" idx="2"/>
          </p:cNvCxnSpPr>
          <p:nvPr/>
        </p:nvCxnSpPr>
        <p:spPr>
          <a:xfrm>
            <a:off x="1507283" y="1478315"/>
            <a:ext cx="387825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87" name="Google Shape;6635;p68">
            <a:extLst>
              <a:ext uri="{FF2B5EF4-FFF2-40B4-BE49-F238E27FC236}">
                <a16:creationId xmlns:a16="http://schemas.microsoft.com/office/drawing/2014/main" id="{DD1AD5D0-470C-308E-2A61-6D63303344B5}"/>
              </a:ext>
            </a:extLst>
          </p:cNvPr>
          <p:cNvSpPr/>
          <p:nvPr/>
        </p:nvSpPr>
        <p:spPr>
          <a:xfrm>
            <a:off x="6253587" y="492833"/>
            <a:ext cx="789642" cy="304432"/>
          </a:xfrm>
          <a:prstGeom prst="rect">
            <a:avLst/>
          </a:prstGeom>
          <a:solidFill>
            <a:srgbClr val="FFF2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1x1 conv.</a:t>
            </a:r>
            <a:endParaRPr sz="1000" dirty="0"/>
          </a:p>
        </p:txBody>
      </p:sp>
      <p:sp>
        <p:nvSpPr>
          <p:cNvPr id="7288" name="Google Shape;6635;p68">
            <a:extLst>
              <a:ext uri="{FF2B5EF4-FFF2-40B4-BE49-F238E27FC236}">
                <a16:creationId xmlns:a16="http://schemas.microsoft.com/office/drawing/2014/main" id="{2E75CBC4-C77C-4E41-53FC-1226075F9B6B}"/>
              </a:ext>
            </a:extLst>
          </p:cNvPr>
          <p:cNvSpPr/>
          <p:nvPr/>
        </p:nvSpPr>
        <p:spPr>
          <a:xfrm>
            <a:off x="6255299" y="901736"/>
            <a:ext cx="789642" cy="304432"/>
          </a:xfrm>
          <a:prstGeom prst="rect">
            <a:avLst/>
          </a:prstGeom>
          <a:solidFill>
            <a:srgbClr val="FFF2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t>层归一化</a:t>
            </a:r>
            <a:endParaRPr sz="1000" dirty="0"/>
          </a:p>
        </p:txBody>
      </p:sp>
      <p:sp>
        <p:nvSpPr>
          <p:cNvPr id="7289" name="Google Shape;6635;p68">
            <a:extLst>
              <a:ext uri="{FF2B5EF4-FFF2-40B4-BE49-F238E27FC236}">
                <a16:creationId xmlns:a16="http://schemas.microsoft.com/office/drawing/2014/main" id="{D5914F07-7F89-0716-31A6-490C63925C58}"/>
              </a:ext>
            </a:extLst>
          </p:cNvPr>
          <p:cNvSpPr/>
          <p:nvPr/>
        </p:nvSpPr>
        <p:spPr>
          <a:xfrm>
            <a:off x="6253587" y="1351271"/>
            <a:ext cx="789642" cy="304432"/>
          </a:xfrm>
          <a:prstGeom prst="rect">
            <a:avLst/>
          </a:prstGeom>
          <a:solidFill>
            <a:srgbClr val="FFF2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1x1 conv.</a:t>
            </a:r>
            <a:endParaRPr sz="1000" dirty="0"/>
          </a:p>
        </p:txBody>
      </p:sp>
      <p:cxnSp>
        <p:nvCxnSpPr>
          <p:cNvPr id="7292" name="连接符: 肘形 7291">
            <a:extLst>
              <a:ext uri="{FF2B5EF4-FFF2-40B4-BE49-F238E27FC236}">
                <a16:creationId xmlns:a16="http://schemas.microsoft.com/office/drawing/2014/main" id="{62168DE0-42DB-5348-9AE7-2EFA6B07631C}"/>
              </a:ext>
            </a:extLst>
          </p:cNvPr>
          <p:cNvCxnSpPr>
            <a:stCxn id="7255" idx="6"/>
            <a:endCxn id="7287" idx="0"/>
          </p:cNvCxnSpPr>
          <p:nvPr/>
        </p:nvCxnSpPr>
        <p:spPr>
          <a:xfrm flipV="1">
            <a:off x="5606516" y="492833"/>
            <a:ext cx="1041892" cy="985483"/>
          </a:xfrm>
          <a:prstGeom prst="bentConnector4">
            <a:avLst>
              <a:gd name="adj1" fmla="val 31053"/>
              <a:gd name="adj2" fmla="val 1231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95" name="直接箭头连接符 7294">
            <a:extLst>
              <a:ext uri="{FF2B5EF4-FFF2-40B4-BE49-F238E27FC236}">
                <a16:creationId xmlns:a16="http://schemas.microsoft.com/office/drawing/2014/main" id="{3C7503E8-B756-4787-7EE6-DA63B4AFBA13}"/>
              </a:ext>
            </a:extLst>
          </p:cNvPr>
          <p:cNvCxnSpPr>
            <a:stCxn id="7287" idx="2"/>
            <a:endCxn id="7288" idx="0"/>
          </p:cNvCxnSpPr>
          <p:nvPr/>
        </p:nvCxnSpPr>
        <p:spPr>
          <a:xfrm>
            <a:off x="6648408" y="797265"/>
            <a:ext cx="1712" cy="104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98" name="直接箭头连接符 7297">
            <a:extLst>
              <a:ext uri="{FF2B5EF4-FFF2-40B4-BE49-F238E27FC236}">
                <a16:creationId xmlns:a16="http://schemas.microsoft.com/office/drawing/2014/main" id="{1167C843-17B0-E88F-07FA-424461F02D8D}"/>
              </a:ext>
            </a:extLst>
          </p:cNvPr>
          <p:cNvCxnSpPr>
            <a:cxnSpLocks/>
            <a:endCxn id="7289" idx="0"/>
          </p:cNvCxnSpPr>
          <p:nvPr/>
        </p:nvCxnSpPr>
        <p:spPr>
          <a:xfrm>
            <a:off x="6646696" y="1221481"/>
            <a:ext cx="1712" cy="12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01" name="Google Shape;6635;p68">
            <a:extLst>
              <a:ext uri="{FF2B5EF4-FFF2-40B4-BE49-F238E27FC236}">
                <a16:creationId xmlns:a16="http://schemas.microsoft.com/office/drawing/2014/main" id="{091D238D-971E-F740-A6A2-8E48F53A9E8B}"/>
              </a:ext>
            </a:extLst>
          </p:cNvPr>
          <p:cNvSpPr/>
          <p:nvPr/>
        </p:nvSpPr>
        <p:spPr>
          <a:xfrm>
            <a:off x="3486927" y="3475368"/>
            <a:ext cx="789642" cy="304432"/>
          </a:xfrm>
          <a:prstGeom prst="rect">
            <a:avLst/>
          </a:prstGeom>
          <a:solidFill>
            <a:srgbClr val="FFF2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4x4 WTF</a:t>
            </a:r>
            <a:endParaRPr sz="1000" dirty="0"/>
          </a:p>
        </p:txBody>
      </p:sp>
      <p:pic>
        <p:nvPicPr>
          <p:cNvPr id="7303" name="Google Shape;6996;p72">
            <a:extLst>
              <a:ext uri="{FF2B5EF4-FFF2-40B4-BE49-F238E27FC236}">
                <a16:creationId xmlns:a16="http://schemas.microsoft.com/office/drawing/2014/main" id="{CB32D560-98FF-C549-CC49-15AC1BDA5E72}"/>
              </a:ext>
            </a:extLst>
          </p:cNvPr>
          <p:cNvPicPr preferRelativeResize="0"/>
          <p:nvPr/>
        </p:nvPicPr>
        <p:blipFill>
          <a:blip r:embed="rId3"/>
          <a:stretch>
            <a:fillRect/>
          </a:stretch>
        </p:blipFill>
        <p:spPr>
          <a:xfrm flipH="1">
            <a:off x="1734921" y="2537367"/>
            <a:ext cx="1261248" cy="1353248"/>
          </a:xfrm>
          <a:prstGeom prst="rect">
            <a:avLst/>
          </a:prstGeom>
          <a:noFill/>
          <a:ln>
            <a:noFill/>
          </a:ln>
        </p:spPr>
      </p:pic>
      <p:sp>
        <p:nvSpPr>
          <p:cNvPr id="4" name="Google Shape;6635;p68">
            <a:extLst>
              <a:ext uri="{FF2B5EF4-FFF2-40B4-BE49-F238E27FC236}">
                <a16:creationId xmlns:a16="http://schemas.microsoft.com/office/drawing/2014/main" id="{41C5B46C-11F5-0AD6-5021-A15E159B7F7D}"/>
              </a:ext>
            </a:extLst>
          </p:cNvPr>
          <p:cNvSpPr/>
          <p:nvPr/>
        </p:nvSpPr>
        <p:spPr>
          <a:xfrm>
            <a:off x="3486927" y="2588982"/>
            <a:ext cx="789642" cy="304432"/>
          </a:xfrm>
          <a:prstGeom prst="rect">
            <a:avLst/>
          </a:prstGeom>
          <a:solidFill>
            <a:srgbClr val="FFF2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2</a:t>
            </a:r>
            <a:r>
              <a:rPr lang="en-US" altLang="zh-CN" sz="1000" dirty="0"/>
              <a:t>x2 WTF </a:t>
            </a:r>
            <a:endParaRPr sz="1000" dirty="0"/>
          </a:p>
        </p:txBody>
      </p:sp>
      <p:cxnSp>
        <p:nvCxnSpPr>
          <p:cNvPr id="11" name="直接箭头连接符 10">
            <a:extLst>
              <a:ext uri="{FF2B5EF4-FFF2-40B4-BE49-F238E27FC236}">
                <a16:creationId xmlns:a16="http://schemas.microsoft.com/office/drawing/2014/main" id="{07CABEC9-38D2-4760-8608-AD164EDA0D78}"/>
              </a:ext>
            </a:extLst>
          </p:cNvPr>
          <p:cNvCxnSpPr>
            <a:cxnSpLocks/>
            <a:endCxn id="4" idx="1"/>
          </p:cNvCxnSpPr>
          <p:nvPr/>
        </p:nvCxnSpPr>
        <p:spPr>
          <a:xfrm>
            <a:off x="2929452" y="2741198"/>
            <a:ext cx="5574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AB01B5B-BD0D-5100-6355-0EDAC60D9FF5}"/>
              </a:ext>
            </a:extLst>
          </p:cNvPr>
          <p:cNvCxnSpPr>
            <a:cxnSpLocks/>
          </p:cNvCxnSpPr>
          <p:nvPr/>
        </p:nvCxnSpPr>
        <p:spPr>
          <a:xfrm>
            <a:off x="2460399" y="3626871"/>
            <a:ext cx="10265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3DE7B1D-0FBD-C896-A13F-284DFA8C0FF2}"/>
              </a:ext>
            </a:extLst>
          </p:cNvPr>
          <p:cNvCxnSpPr>
            <a:cxnSpLocks/>
            <a:endCxn id="7301" idx="1"/>
          </p:cNvCxnSpPr>
          <p:nvPr/>
        </p:nvCxnSpPr>
        <p:spPr>
          <a:xfrm>
            <a:off x="2697384" y="3152472"/>
            <a:ext cx="789543" cy="475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C2CA645-932C-A1E3-7785-82C7D00D6D1F}"/>
              </a:ext>
            </a:extLst>
          </p:cNvPr>
          <p:cNvCxnSpPr>
            <a:cxnSpLocks/>
            <a:endCxn id="4" idx="1"/>
          </p:cNvCxnSpPr>
          <p:nvPr/>
        </p:nvCxnSpPr>
        <p:spPr>
          <a:xfrm flipV="1">
            <a:off x="2697384" y="2741198"/>
            <a:ext cx="789543" cy="4097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6635;p68">
            <a:extLst>
              <a:ext uri="{FF2B5EF4-FFF2-40B4-BE49-F238E27FC236}">
                <a16:creationId xmlns:a16="http://schemas.microsoft.com/office/drawing/2014/main" id="{87B5607C-A300-90B3-2AAE-5C743B9ED2FB}"/>
              </a:ext>
            </a:extLst>
          </p:cNvPr>
          <p:cNvSpPr/>
          <p:nvPr/>
        </p:nvSpPr>
        <p:spPr>
          <a:xfrm>
            <a:off x="4723545" y="2588982"/>
            <a:ext cx="987545" cy="304432"/>
          </a:xfrm>
          <a:prstGeom prst="rect">
            <a:avLst/>
          </a:prstGeom>
          <a:solidFill>
            <a:srgbClr val="FFF2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t>上采样插值</a:t>
            </a:r>
            <a:endParaRPr sz="1000" dirty="0"/>
          </a:p>
        </p:txBody>
      </p:sp>
      <p:sp>
        <p:nvSpPr>
          <p:cNvPr id="32" name="Google Shape;6635;p68">
            <a:extLst>
              <a:ext uri="{FF2B5EF4-FFF2-40B4-BE49-F238E27FC236}">
                <a16:creationId xmlns:a16="http://schemas.microsoft.com/office/drawing/2014/main" id="{5FF708E0-E4C4-DF9D-B3FB-447D2BC60F80}"/>
              </a:ext>
            </a:extLst>
          </p:cNvPr>
          <p:cNvSpPr/>
          <p:nvPr/>
        </p:nvSpPr>
        <p:spPr>
          <a:xfrm>
            <a:off x="4746614" y="3474655"/>
            <a:ext cx="964475" cy="304432"/>
          </a:xfrm>
          <a:prstGeom prst="rect">
            <a:avLst/>
          </a:prstGeom>
          <a:solidFill>
            <a:srgbClr val="FFF2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t>上采样插值</a:t>
            </a:r>
            <a:endParaRPr sz="1000" dirty="0"/>
          </a:p>
        </p:txBody>
      </p:sp>
      <p:cxnSp>
        <p:nvCxnSpPr>
          <p:cNvPr id="34" name="直接箭头连接符 33">
            <a:extLst>
              <a:ext uri="{FF2B5EF4-FFF2-40B4-BE49-F238E27FC236}">
                <a16:creationId xmlns:a16="http://schemas.microsoft.com/office/drawing/2014/main" id="{EA2F99F2-6E6D-32AB-B14D-A2FE34C110E3}"/>
              </a:ext>
            </a:extLst>
          </p:cNvPr>
          <p:cNvCxnSpPr>
            <a:stCxn id="4" idx="3"/>
            <a:endCxn id="31" idx="1"/>
          </p:cNvCxnSpPr>
          <p:nvPr/>
        </p:nvCxnSpPr>
        <p:spPr>
          <a:xfrm>
            <a:off x="4276569" y="2741198"/>
            <a:ext cx="4469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EE5959F0-5AF6-C796-6DA9-2C743AD1B313}"/>
              </a:ext>
            </a:extLst>
          </p:cNvPr>
          <p:cNvCxnSpPr/>
          <p:nvPr/>
        </p:nvCxnSpPr>
        <p:spPr>
          <a:xfrm>
            <a:off x="4299638" y="3626871"/>
            <a:ext cx="4469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流程图: 或者 36">
            <a:extLst>
              <a:ext uri="{FF2B5EF4-FFF2-40B4-BE49-F238E27FC236}">
                <a16:creationId xmlns:a16="http://schemas.microsoft.com/office/drawing/2014/main" id="{71F4F9E1-1BD3-9A12-6C66-027065AAC0E7}"/>
              </a:ext>
            </a:extLst>
          </p:cNvPr>
          <p:cNvSpPr/>
          <p:nvPr/>
        </p:nvSpPr>
        <p:spPr>
          <a:xfrm>
            <a:off x="6513038" y="2094686"/>
            <a:ext cx="294640" cy="265430"/>
          </a:xfrm>
          <a:prstGeom prst="flowChartOr">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BAFE97E2-04C1-F5D0-FA33-EA86B5ACA7E1}"/>
              </a:ext>
            </a:extLst>
          </p:cNvPr>
          <p:cNvCxnSpPr>
            <a:cxnSpLocks/>
            <a:stCxn id="7251" idx="5"/>
            <a:endCxn id="37" idx="2"/>
          </p:cNvCxnSpPr>
          <p:nvPr/>
        </p:nvCxnSpPr>
        <p:spPr>
          <a:xfrm>
            <a:off x="1120509" y="2201638"/>
            <a:ext cx="5392529" cy="25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B7E1DAC-717E-9C84-D4FE-D7BED706ABBE}"/>
              </a:ext>
            </a:extLst>
          </p:cNvPr>
          <p:cNvCxnSpPr>
            <a:stCxn id="7289" idx="2"/>
            <a:endCxn id="37" idx="0"/>
          </p:cNvCxnSpPr>
          <p:nvPr/>
        </p:nvCxnSpPr>
        <p:spPr>
          <a:xfrm>
            <a:off x="6648408" y="1655703"/>
            <a:ext cx="11950" cy="438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图: 或者 46">
            <a:extLst>
              <a:ext uri="{FF2B5EF4-FFF2-40B4-BE49-F238E27FC236}">
                <a16:creationId xmlns:a16="http://schemas.microsoft.com/office/drawing/2014/main" id="{9D43E853-4B56-26CC-7EF2-AB8BEC6A7331}"/>
              </a:ext>
            </a:extLst>
          </p:cNvPr>
          <p:cNvSpPr/>
          <p:nvPr/>
        </p:nvSpPr>
        <p:spPr>
          <a:xfrm>
            <a:off x="6513038" y="3081276"/>
            <a:ext cx="294640" cy="265430"/>
          </a:xfrm>
          <a:prstGeom prst="flowChartOr">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EFED865-98E7-D408-4055-DBD6C52602F5}"/>
              </a:ext>
            </a:extLst>
          </p:cNvPr>
          <p:cNvCxnSpPr>
            <a:stCxn id="47" idx="0"/>
            <a:endCxn id="37" idx="4"/>
          </p:cNvCxnSpPr>
          <p:nvPr/>
        </p:nvCxnSpPr>
        <p:spPr>
          <a:xfrm flipV="1">
            <a:off x="6660358" y="2360116"/>
            <a:ext cx="0" cy="72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F59C0C0-10BF-E99B-4C33-EA3190836999}"/>
              </a:ext>
            </a:extLst>
          </p:cNvPr>
          <p:cNvCxnSpPr>
            <a:cxnSpLocks/>
            <a:stCxn id="32" idx="3"/>
            <a:endCxn id="47" idx="2"/>
          </p:cNvCxnSpPr>
          <p:nvPr/>
        </p:nvCxnSpPr>
        <p:spPr>
          <a:xfrm flipV="1">
            <a:off x="5711089" y="3213991"/>
            <a:ext cx="801949" cy="412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04D2B6F-6261-869E-07D1-678E12BE65E3}"/>
              </a:ext>
            </a:extLst>
          </p:cNvPr>
          <p:cNvCxnSpPr>
            <a:cxnSpLocks/>
            <a:stCxn id="31" idx="3"/>
            <a:endCxn id="47" idx="2"/>
          </p:cNvCxnSpPr>
          <p:nvPr/>
        </p:nvCxnSpPr>
        <p:spPr>
          <a:xfrm>
            <a:off x="5711090" y="2741198"/>
            <a:ext cx="801948" cy="472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49" name="直接箭头连接符 7248">
            <a:extLst>
              <a:ext uri="{FF2B5EF4-FFF2-40B4-BE49-F238E27FC236}">
                <a16:creationId xmlns:a16="http://schemas.microsoft.com/office/drawing/2014/main" id="{AFABBC82-9C6D-E1DA-004B-3FD255788728}"/>
              </a:ext>
            </a:extLst>
          </p:cNvPr>
          <p:cNvCxnSpPr>
            <a:cxnSpLocks/>
            <a:stCxn id="37" idx="6"/>
          </p:cNvCxnSpPr>
          <p:nvPr/>
        </p:nvCxnSpPr>
        <p:spPr>
          <a:xfrm>
            <a:off x="6807678" y="2227401"/>
            <a:ext cx="13487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51" name="Google Shape;4859;p44">
            <a:extLst>
              <a:ext uri="{FF2B5EF4-FFF2-40B4-BE49-F238E27FC236}">
                <a16:creationId xmlns:a16="http://schemas.microsoft.com/office/drawing/2014/main" id="{DD4072B7-1305-3A31-6BD3-E362B6E348FF}"/>
              </a:ext>
            </a:extLst>
          </p:cNvPr>
          <p:cNvSpPr/>
          <p:nvPr/>
        </p:nvSpPr>
        <p:spPr>
          <a:xfrm>
            <a:off x="198937" y="1991737"/>
            <a:ext cx="921572" cy="721160"/>
          </a:xfrm>
          <a:prstGeom prst="cube">
            <a:avLst>
              <a:gd name="adj" fmla="val 41788"/>
            </a:avLst>
          </a:prstGeom>
          <a:solidFill>
            <a:srgbClr val="C9DAF8">
              <a:alpha val="39660"/>
            </a:srgb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6" name="连接符: 肘形 7265">
            <a:extLst>
              <a:ext uri="{FF2B5EF4-FFF2-40B4-BE49-F238E27FC236}">
                <a16:creationId xmlns:a16="http://schemas.microsoft.com/office/drawing/2014/main" id="{0BECADC4-57D4-8BC3-5399-E3FEFC39AA5B}"/>
              </a:ext>
            </a:extLst>
          </p:cNvPr>
          <p:cNvCxnSpPr>
            <a:cxnSpLocks/>
            <a:stCxn id="7251" idx="5"/>
            <a:endCxn id="7303" idx="3"/>
          </p:cNvCxnSpPr>
          <p:nvPr/>
        </p:nvCxnSpPr>
        <p:spPr>
          <a:xfrm>
            <a:off x="1120509" y="2201638"/>
            <a:ext cx="614412" cy="1012353"/>
          </a:xfrm>
          <a:prstGeom prst="bentConnector3">
            <a:avLst>
              <a:gd name="adj1" fmla="val 632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或者 18">
            <a:extLst>
              <a:ext uri="{FF2B5EF4-FFF2-40B4-BE49-F238E27FC236}">
                <a16:creationId xmlns:a16="http://schemas.microsoft.com/office/drawing/2014/main" id="{12A11777-52D2-BC46-459F-DAE269C9006F}"/>
              </a:ext>
            </a:extLst>
          </p:cNvPr>
          <p:cNvSpPr/>
          <p:nvPr/>
        </p:nvSpPr>
        <p:spPr>
          <a:xfrm>
            <a:off x="4819549" y="691652"/>
            <a:ext cx="223970" cy="234230"/>
          </a:xfrm>
          <a:prstGeom prst="flowChartOr">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072B058-750F-8005-D75F-ECCCE6CDE5FD}"/>
              </a:ext>
            </a:extLst>
          </p:cNvPr>
          <p:cNvSpPr txBox="1"/>
          <p:nvPr/>
        </p:nvSpPr>
        <p:spPr>
          <a:xfrm>
            <a:off x="5043519" y="4488807"/>
            <a:ext cx="4572000" cy="307777"/>
          </a:xfrm>
          <a:prstGeom prst="rect">
            <a:avLst/>
          </a:prstGeom>
          <a:noFill/>
        </p:spPr>
        <p:txBody>
          <a:bodyPr wrap="square">
            <a:spAutoFit/>
          </a:bodyPr>
          <a:lstStyle/>
          <a:p>
            <a:r>
              <a:rPr lang="zh-CN" altLang="en-US" dirty="0"/>
              <a:t>小波增强上下文学习网络</a:t>
            </a:r>
          </a:p>
        </p:txBody>
      </p:sp>
    </p:spTree>
    <p:extLst>
      <p:ext uri="{BB962C8B-B14F-4D97-AF65-F5344CB8AC3E}">
        <p14:creationId xmlns:p14="http://schemas.microsoft.com/office/powerpoint/2010/main" val="10506149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269">
          <a:extLst>
            <a:ext uri="{FF2B5EF4-FFF2-40B4-BE49-F238E27FC236}">
              <a16:creationId xmlns:a16="http://schemas.microsoft.com/office/drawing/2014/main" id="{ACB85BEB-6C05-5D6B-C93C-907BA639DC2E}"/>
            </a:ext>
          </a:extLst>
        </p:cNvPr>
        <p:cNvGrpSpPr/>
        <p:nvPr/>
      </p:nvGrpSpPr>
      <p:grpSpPr>
        <a:xfrm>
          <a:off x="0" y="0"/>
          <a:ext cx="0" cy="0"/>
          <a:chOff x="0" y="0"/>
          <a:chExt cx="0" cy="0"/>
        </a:xfrm>
      </p:grpSpPr>
      <p:grpSp>
        <p:nvGrpSpPr>
          <p:cNvPr id="31" name="组合 30">
            <a:extLst>
              <a:ext uri="{FF2B5EF4-FFF2-40B4-BE49-F238E27FC236}">
                <a16:creationId xmlns:a16="http://schemas.microsoft.com/office/drawing/2014/main" id="{EC2E5006-9CC3-E607-9EED-454D17E5D878}"/>
              </a:ext>
            </a:extLst>
          </p:cNvPr>
          <p:cNvGrpSpPr/>
          <p:nvPr/>
        </p:nvGrpSpPr>
        <p:grpSpPr>
          <a:xfrm>
            <a:off x="29651" y="982783"/>
            <a:ext cx="9013616" cy="3890699"/>
            <a:chOff x="29651" y="982783"/>
            <a:chExt cx="9013616" cy="3890699"/>
          </a:xfrm>
        </p:grpSpPr>
        <p:sp>
          <p:nvSpPr>
            <p:cNvPr id="13" name="Google Shape;4859;p44">
              <a:extLst>
                <a:ext uri="{FF2B5EF4-FFF2-40B4-BE49-F238E27FC236}">
                  <a16:creationId xmlns:a16="http://schemas.microsoft.com/office/drawing/2014/main" id="{89B3B0FF-A088-CFF8-FA25-D856C9F21EF0}"/>
                </a:ext>
              </a:extLst>
            </p:cNvPr>
            <p:cNvSpPr/>
            <p:nvPr/>
          </p:nvSpPr>
          <p:spPr>
            <a:xfrm>
              <a:off x="108051" y="2517607"/>
              <a:ext cx="812273" cy="752387"/>
            </a:xfrm>
            <a:prstGeom prst="cube">
              <a:avLst>
                <a:gd name="adj" fmla="val 35303"/>
              </a:avLst>
            </a:prstGeom>
            <a:blipFill dpi="0" rotWithShape="1">
              <a:blip r:embed="rId3">
                <a:extLst>
                  <a:ext uri="{28A0092B-C50C-407E-A947-70E740481C1C}">
                    <a14:useLocalDpi xmlns:a14="http://schemas.microsoft.com/office/drawing/2010/main" val="0"/>
                  </a:ext>
                </a:extLst>
              </a:blip>
              <a:srcRect/>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59;p44">
              <a:extLst>
                <a:ext uri="{FF2B5EF4-FFF2-40B4-BE49-F238E27FC236}">
                  <a16:creationId xmlns:a16="http://schemas.microsoft.com/office/drawing/2014/main" id="{A20D99F0-F1A3-9757-F659-246A4F8FB080}"/>
                </a:ext>
              </a:extLst>
            </p:cNvPr>
            <p:cNvSpPr/>
            <p:nvPr/>
          </p:nvSpPr>
          <p:spPr>
            <a:xfrm>
              <a:off x="1473635" y="3552737"/>
              <a:ext cx="812273" cy="752387"/>
            </a:xfrm>
            <a:prstGeom prst="cube">
              <a:avLst>
                <a:gd name="adj" fmla="val 35303"/>
              </a:avLst>
            </a:prstGeom>
            <a:blipFill dpi="0" rotWithShape="1">
              <a:blip r:embed="rId4">
                <a:extLst>
                  <a:ext uri="{28A0092B-C50C-407E-A947-70E740481C1C}">
                    <a14:useLocalDpi xmlns:a14="http://schemas.microsoft.com/office/drawing/2010/main" val="0"/>
                  </a:ext>
                </a:extLst>
              </a:blip>
              <a:srcRect/>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59;p44">
              <a:extLst>
                <a:ext uri="{FF2B5EF4-FFF2-40B4-BE49-F238E27FC236}">
                  <a16:creationId xmlns:a16="http://schemas.microsoft.com/office/drawing/2014/main" id="{84B563C5-D841-A8C6-7F50-FD020077F9E5}"/>
                </a:ext>
              </a:extLst>
            </p:cNvPr>
            <p:cNvSpPr/>
            <p:nvPr/>
          </p:nvSpPr>
          <p:spPr>
            <a:xfrm>
              <a:off x="1553866" y="1179622"/>
              <a:ext cx="812273" cy="752387"/>
            </a:xfrm>
            <a:prstGeom prst="cube">
              <a:avLst>
                <a:gd name="adj" fmla="val 35303"/>
              </a:avLst>
            </a:prstGeom>
            <a:blipFill dpi="0" rotWithShape="1">
              <a:blip r:embed="rId5">
                <a:extLst>
                  <a:ext uri="{28A0092B-C50C-407E-A947-70E740481C1C}">
                    <a14:useLocalDpi xmlns:a14="http://schemas.microsoft.com/office/drawing/2010/main" val="0"/>
                  </a:ext>
                </a:extLst>
              </a:blip>
              <a:srcRect/>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3" name="Google Shape;4859;p44">
              <a:extLst>
                <a:ext uri="{FF2B5EF4-FFF2-40B4-BE49-F238E27FC236}">
                  <a16:creationId xmlns:a16="http://schemas.microsoft.com/office/drawing/2014/main" id="{C9A24EE3-3082-0291-A161-6B7ACF35095E}"/>
                </a:ext>
              </a:extLst>
            </p:cNvPr>
            <p:cNvSpPr/>
            <p:nvPr/>
          </p:nvSpPr>
          <p:spPr>
            <a:xfrm>
              <a:off x="3013729" y="2419231"/>
              <a:ext cx="812273" cy="752387"/>
            </a:xfrm>
            <a:prstGeom prst="cube">
              <a:avLst>
                <a:gd name="adj" fmla="val 35303"/>
              </a:avLst>
            </a:prstGeom>
            <a:blipFill dpi="0" rotWithShape="1">
              <a:blip r:embed="rId6">
                <a:extLst>
                  <a:ext uri="{28A0092B-C50C-407E-A947-70E740481C1C}">
                    <a14:useLocalDpi xmlns:a14="http://schemas.microsoft.com/office/drawing/2010/main" val="0"/>
                  </a:ext>
                </a:extLst>
              </a:blip>
              <a:srcRect/>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69" name="直接箭头连接符 7468">
              <a:extLst>
                <a:ext uri="{FF2B5EF4-FFF2-40B4-BE49-F238E27FC236}">
                  <a16:creationId xmlns:a16="http://schemas.microsoft.com/office/drawing/2014/main" id="{B2B55D65-AF69-13BB-F637-9DDAFB4FF65A}"/>
                </a:ext>
              </a:extLst>
            </p:cNvPr>
            <p:cNvCxnSpPr>
              <a:cxnSpLocks/>
              <a:stCxn id="18" idx="3"/>
              <a:endCxn id="3" idx="0"/>
            </p:cNvCxnSpPr>
            <p:nvPr/>
          </p:nvCxnSpPr>
          <p:spPr>
            <a:xfrm flipH="1">
              <a:off x="1824122" y="1932009"/>
              <a:ext cx="3073" cy="82288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70" name="直接箭头连接符 7469">
              <a:extLst>
                <a:ext uri="{FF2B5EF4-FFF2-40B4-BE49-F238E27FC236}">
                  <a16:creationId xmlns:a16="http://schemas.microsoft.com/office/drawing/2014/main" id="{64FBAD22-5DB0-3B8A-E526-DD4C5E924C8D}"/>
                </a:ext>
              </a:extLst>
            </p:cNvPr>
            <p:cNvCxnSpPr>
              <a:cxnSpLocks/>
              <a:endCxn id="3" idx="2"/>
            </p:cNvCxnSpPr>
            <p:nvPr/>
          </p:nvCxnSpPr>
          <p:spPr>
            <a:xfrm flipV="1">
              <a:off x="1822758" y="2988484"/>
              <a:ext cx="1364" cy="5188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489" name="Google Shape;7058;p73">
              <a:extLst>
                <a:ext uri="{FF2B5EF4-FFF2-40B4-BE49-F238E27FC236}">
                  <a16:creationId xmlns:a16="http://schemas.microsoft.com/office/drawing/2014/main" id="{C956D86A-92F2-57EF-0F4A-79161C13DFC6}"/>
                </a:ext>
              </a:extLst>
            </p:cNvPr>
            <p:cNvGrpSpPr/>
            <p:nvPr/>
          </p:nvGrpSpPr>
          <p:grpSpPr>
            <a:xfrm>
              <a:off x="7082450" y="1186004"/>
              <a:ext cx="814182" cy="752386"/>
              <a:chOff x="504942" y="2370079"/>
              <a:chExt cx="561891" cy="638941"/>
            </a:xfrm>
            <a:blipFill dpi="0" rotWithShape="1">
              <a:blip r:embed="rId7">
                <a:extLst>
                  <a:ext uri="{28A0092B-C50C-407E-A947-70E740481C1C}">
                    <a14:useLocalDpi xmlns:a14="http://schemas.microsoft.com/office/drawing/2010/main" val="0"/>
                  </a:ext>
                </a:extLst>
              </a:blip>
              <a:srcRect/>
              <a:stretch>
                <a:fillRect/>
              </a:stretch>
            </a:blipFill>
          </p:grpSpPr>
          <p:grpSp>
            <p:nvGrpSpPr>
              <p:cNvPr id="7490" name="Google Shape;7059;p73">
                <a:extLst>
                  <a:ext uri="{FF2B5EF4-FFF2-40B4-BE49-F238E27FC236}">
                    <a16:creationId xmlns:a16="http://schemas.microsoft.com/office/drawing/2014/main" id="{E293C249-8893-9FC8-191F-ECEBD5755FE3}"/>
                  </a:ext>
                </a:extLst>
              </p:cNvPr>
              <p:cNvGrpSpPr/>
              <p:nvPr/>
            </p:nvGrpSpPr>
            <p:grpSpPr>
              <a:xfrm>
                <a:off x="595081" y="2370079"/>
                <a:ext cx="471752" cy="523616"/>
                <a:chOff x="595081" y="2370079"/>
                <a:chExt cx="471752" cy="523616"/>
              </a:xfrm>
              <a:grpFill/>
            </p:grpSpPr>
            <p:grpSp>
              <p:nvGrpSpPr>
                <p:cNvPr id="7559" name="Google Shape;7060;p73">
                  <a:extLst>
                    <a:ext uri="{FF2B5EF4-FFF2-40B4-BE49-F238E27FC236}">
                      <a16:creationId xmlns:a16="http://schemas.microsoft.com/office/drawing/2014/main" id="{4CC8BB90-00EF-4228-EC3A-37B0E8FDDE55}"/>
                    </a:ext>
                  </a:extLst>
                </p:cNvPr>
                <p:cNvGrpSpPr/>
                <p:nvPr/>
              </p:nvGrpSpPr>
              <p:grpSpPr>
                <a:xfrm>
                  <a:off x="608609" y="2665704"/>
                  <a:ext cx="458224" cy="227991"/>
                  <a:chOff x="5668659" y="1713442"/>
                  <a:chExt cx="458224" cy="227991"/>
                </a:xfrm>
                <a:grpFill/>
              </p:grpSpPr>
              <p:grpSp>
                <p:nvGrpSpPr>
                  <p:cNvPr id="7582" name="Google Shape;7061;p73">
                    <a:extLst>
                      <a:ext uri="{FF2B5EF4-FFF2-40B4-BE49-F238E27FC236}">
                        <a16:creationId xmlns:a16="http://schemas.microsoft.com/office/drawing/2014/main" id="{7D871BDE-19E7-2679-F07E-E00B76D89463}"/>
                      </a:ext>
                    </a:extLst>
                  </p:cNvPr>
                  <p:cNvGrpSpPr/>
                  <p:nvPr/>
                </p:nvGrpSpPr>
                <p:grpSpPr>
                  <a:xfrm>
                    <a:off x="5802485" y="1713507"/>
                    <a:ext cx="188679" cy="227926"/>
                    <a:chOff x="5802485" y="1713507"/>
                    <a:chExt cx="188679" cy="227926"/>
                  </a:xfrm>
                  <a:grpFill/>
                </p:grpSpPr>
                <p:sp>
                  <p:nvSpPr>
                    <p:cNvPr id="7590" name="Google Shape;7062;p73">
                      <a:extLst>
                        <a:ext uri="{FF2B5EF4-FFF2-40B4-BE49-F238E27FC236}">
                          <a16:creationId xmlns:a16="http://schemas.microsoft.com/office/drawing/2014/main" id="{E4A136F6-C257-6C1E-00DB-BC5831B8BB36}"/>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063;p73">
                      <a:extLst>
                        <a:ext uri="{FF2B5EF4-FFF2-40B4-BE49-F238E27FC236}">
                          <a16:creationId xmlns:a16="http://schemas.microsoft.com/office/drawing/2014/main" id="{F1EAB358-96CE-076C-8DDE-4387CF215B80}"/>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064;p73">
                    <a:extLst>
                      <a:ext uri="{FF2B5EF4-FFF2-40B4-BE49-F238E27FC236}">
                        <a16:creationId xmlns:a16="http://schemas.microsoft.com/office/drawing/2014/main" id="{79FABB05-0011-D7EA-3DB8-C6EFDD3F47E0}"/>
                      </a:ext>
                    </a:extLst>
                  </p:cNvPr>
                  <p:cNvGrpSpPr/>
                  <p:nvPr/>
                </p:nvGrpSpPr>
                <p:grpSpPr>
                  <a:xfrm>
                    <a:off x="5936312" y="1713442"/>
                    <a:ext cx="190570" cy="227991"/>
                    <a:chOff x="5936312" y="1713442"/>
                    <a:chExt cx="190570" cy="227991"/>
                  </a:xfrm>
                  <a:grpFill/>
                </p:grpSpPr>
                <p:sp>
                  <p:nvSpPr>
                    <p:cNvPr id="7587" name="Google Shape;7065;p73">
                      <a:extLst>
                        <a:ext uri="{FF2B5EF4-FFF2-40B4-BE49-F238E27FC236}">
                          <a16:creationId xmlns:a16="http://schemas.microsoft.com/office/drawing/2014/main" id="{8DC76936-36D0-B08F-8104-BBB18E868B59}"/>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066;p73">
                      <a:extLst>
                        <a:ext uri="{FF2B5EF4-FFF2-40B4-BE49-F238E27FC236}">
                          <a16:creationId xmlns:a16="http://schemas.microsoft.com/office/drawing/2014/main" id="{40FC3AEA-6707-5C22-075F-7D35F14C97A0}"/>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067;p73">
                      <a:extLst>
                        <a:ext uri="{FF2B5EF4-FFF2-40B4-BE49-F238E27FC236}">
                          <a16:creationId xmlns:a16="http://schemas.microsoft.com/office/drawing/2014/main" id="{55C8CA5B-41B9-4E70-2316-923F2A1DBE36}"/>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584" name="Google Shape;7068;p73">
                    <a:extLst>
                      <a:ext uri="{FF2B5EF4-FFF2-40B4-BE49-F238E27FC236}">
                        <a16:creationId xmlns:a16="http://schemas.microsoft.com/office/drawing/2014/main" id="{065EC3F9-9516-2B46-E663-930D2E5E7F18}"/>
                      </a:ext>
                    </a:extLst>
                  </p:cNvPr>
                  <p:cNvGrpSpPr/>
                  <p:nvPr/>
                </p:nvGrpSpPr>
                <p:grpSpPr>
                  <a:xfrm>
                    <a:off x="5668659" y="1714000"/>
                    <a:ext cx="193488" cy="227433"/>
                    <a:chOff x="5668659" y="1714000"/>
                    <a:chExt cx="193488" cy="227433"/>
                  </a:xfrm>
                  <a:grpFill/>
                </p:grpSpPr>
                <p:sp>
                  <p:nvSpPr>
                    <p:cNvPr id="7585" name="Google Shape;7069;p73">
                      <a:extLst>
                        <a:ext uri="{FF2B5EF4-FFF2-40B4-BE49-F238E27FC236}">
                          <a16:creationId xmlns:a16="http://schemas.microsoft.com/office/drawing/2014/main" id="{3C4390C9-0A8C-9C79-AF24-B079910FB123}"/>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070;p73">
                      <a:extLst>
                        <a:ext uri="{FF2B5EF4-FFF2-40B4-BE49-F238E27FC236}">
                          <a16:creationId xmlns:a16="http://schemas.microsoft.com/office/drawing/2014/main" id="{D685396C-0A3A-8859-8DD7-17AA150FEE0A}"/>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0" name="Google Shape;7071;p73">
                  <a:extLst>
                    <a:ext uri="{FF2B5EF4-FFF2-40B4-BE49-F238E27FC236}">
                      <a16:creationId xmlns:a16="http://schemas.microsoft.com/office/drawing/2014/main" id="{7B35BA7C-2B10-88C7-91AF-960246D5CFED}"/>
                    </a:ext>
                  </a:extLst>
                </p:cNvPr>
                <p:cNvGrpSpPr/>
                <p:nvPr/>
              </p:nvGrpSpPr>
              <p:grpSpPr>
                <a:xfrm>
                  <a:off x="608609" y="2511879"/>
                  <a:ext cx="458224" cy="227991"/>
                  <a:chOff x="5668659" y="1713442"/>
                  <a:chExt cx="458224" cy="227991"/>
                </a:xfrm>
                <a:grpFill/>
              </p:grpSpPr>
              <p:grpSp>
                <p:nvGrpSpPr>
                  <p:cNvPr id="7572" name="Google Shape;7072;p73">
                    <a:extLst>
                      <a:ext uri="{FF2B5EF4-FFF2-40B4-BE49-F238E27FC236}">
                        <a16:creationId xmlns:a16="http://schemas.microsoft.com/office/drawing/2014/main" id="{FCD7DEEA-B1A2-C817-EB24-0CDC094A68EE}"/>
                      </a:ext>
                    </a:extLst>
                  </p:cNvPr>
                  <p:cNvGrpSpPr/>
                  <p:nvPr/>
                </p:nvGrpSpPr>
                <p:grpSpPr>
                  <a:xfrm>
                    <a:off x="5802485" y="1713507"/>
                    <a:ext cx="188679" cy="227926"/>
                    <a:chOff x="5802485" y="1713507"/>
                    <a:chExt cx="188679" cy="227926"/>
                  </a:xfrm>
                  <a:grpFill/>
                </p:grpSpPr>
                <p:sp>
                  <p:nvSpPr>
                    <p:cNvPr id="7580" name="Google Shape;7073;p73">
                      <a:extLst>
                        <a:ext uri="{FF2B5EF4-FFF2-40B4-BE49-F238E27FC236}">
                          <a16:creationId xmlns:a16="http://schemas.microsoft.com/office/drawing/2014/main" id="{435DEB42-F939-D0CD-D4FD-B1CCD21A5A9F}"/>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074;p73">
                      <a:extLst>
                        <a:ext uri="{FF2B5EF4-FFF2-40B4-BE49-F238E27FC236}">
                          <a16:creationId xmlns:a16="http://schemas.microsoft.com/office/drawing/2014/main" id="{A310DFDD-5027-A7A5-3B48-DF21A7B6722C}"/>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075;p73">
                    <a:extLst>
                      <a:ext uri="{FF2B5EF4-FFF2-40B4-BE49-F238E27FC236}">
                        <a16:creationId xmlns:a16="http://schemas.microsoft.com/office/drawing/2014/main" id="{1F378C5B-FA58-36C0-8009-F23644CA2CC0}"/>
                      </a:ext>
                    </a:extLst>
                  </p:cNvPr>
                  <p:cNvGrpSpPr/>
                  <p:nvPr/>
                </p:nvGrpSpPr>
                <p:grpSpPr>
                  <a:xfrm>
                    <a:off x="5936312" y="1713442"/>
                    <a:ext cx="190570" cy="227991"/>
                    <a:chOff x="5936312" y="1713442"/>
                    <a:chExt cx="190570" cy="227991"/>
                  </a:xfrm>
                  <a:grpFill/>
                </p:grpSpPr>
                <p:sp>
                  <p:nvSpPr>
                    <p:cNvPr id="7577" name="Google Shape;7076;p73">
                      <a:extLst>
                        <a:ext uri="{FF2B5EF4-FFF2-40B4-BE49-F238E27FC236}">
                          <a16:creationId xmlns:a16="http://schemas.microsoft.com/office/drawing/2014/main" id="{F722FE10-6A1F-0A7A-F953-5B3E16A2F723}"/>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077;p73">
                      <a:extLst>
                        <a:ext uri="{FF2B5EF4-FFF2-40B4-BE49-F238E27FC236}">
                          <a16:creationId xmlns:a16="http://schemas.microsoft.com/office/drawing/2014/main" id="{BB27E249-2F84-F087-6532-4D1FCA227F2C}"/>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078;p73">
                      <a:extLst>
                        <a:ext uri="{FF2B5EF4-FFF2-40B4-BE49-F238E27FC236}">
                          <a16:creationId xmlns:a16="http://schemas.microsoft.com/office/drawing/2014/main" id="{41AE656A-8F03-AE2A-71CD-EFE0DC87F254}"/>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574" name="Google Shape;7079;p73">
                    <a:extLst>
                      <a:ext uri="{FF2B5EF4-FFF2-40B4-BE49-F238E27FC236}">
                        <a16:creationId xmlns:a16="http://schemas.microsoft.com/office/drawing/2014/main" id="{0D7258BC-862C-1AC0-C108-F39D5AF57DA9}"/>
                      </a:ext>
                    </a:extLst>
                  </p:cNvPr>
                  <p:cNvGrpSpPr/>
                  <p:nvPr/>
                </p:nvGrpSpPr>
                <p:grpSpPr>
                  <a:xfrm>
                    <a:off x="5668659" y="1714000"/>
                    <a:ext cx="193488" cy="227433"/>
                    <a:chOff x="5668659" y="1714000"/>
                    <a:chExt cx="193488" cy="227433"/>
                  </a:xfrm>
                  <a:grpFill/>
                </p:grpSpPr>
                <p:sp>
                  <p:nvSpPr>
                    <p:cNvPr id="7575" name="Google Shape;7080;p73">
                      <a:extLst>
                        <a:ext uri="{FF2B5EF4-FFF2-40B4-BE49-F238E27FC236}">
                          <a16:creationId xmlns:a16="http://schemas.microsoft.com/office/drawing/2014/main" id="{009982DF-035C-D7C2-D020-263325978DAE}"/>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081;p73">
                      <a:extLst>
                        <a:ext uri="{FF2B5EF4-FFF2-40B4-BE49-F238E27FC236}">
                          <a16:creationId xmlns:a16="http://schemas.microsoft.com/office/drawing/2014/main" id="{730E46D5-657A-78AC-541C-5A43E0192F6E}"/>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1" name="Google Shape;7082;p73">
                  <a:extLst>
                    <a:ext uri="{FF2B5EF4-FFF2-40B4-BE49-F238E27FC236}">
                      <a16:creationId xmlns:a16="http://schemas.microsoft.com/office/drawing/2014/main" id="{CB90F175-09F3-2001-A9B4-4FD0260B374C}"/>
                    </a:ext>
                  </a:extLst>
                </p:cNvPr>
                <p:cNvGrpSpPr/>
                <p:nvPr/>
              </p:nvGrpSpPr>
              <p:grpSpPr>
                <a:xfrm>
                  <a:off x="595081" y="2370079"/>
                  <a:ext cx="471751" cy="227991"/>
                  <a:chOff x="5655131" y="1713442"/>
                  <a:chExt cx="471751" cy="227991"/>
                </a:xfrm>
                <a:grpFill/>
              </p:grpSpPr>
              <p:grpSp>
                <p:nvGrpSpPr>
                  <p:cNvPr id="7562" name="Google Shape;7083;p73">
                    <a:extLst>
                      <a:ext uri="{FF2B5EF4-FFF2-40B4-BE49-F238E27FC236}">
                        <a16:creationId xmlns:a16="http://schemas.microsoft.com/office/drawing/2014/main" id="{EB961409-9C3F-5E36-10B2-F1F8E24BF366}"/>
                      </a:ext>
                    </a:extLst>
                  </p:cNvPr>
                  <p:cNvGrpSpPr/>
                  <p:nvPr/>
                </p:nvGrpSpPr>
                <p:grpSpPr>
                  <a:xfrm>
                    <a:off x="5801181" y="1713507"/>
                    <a:ext cx="185100" cy="227926"/>
                    <a:chOff x="5801181" y="1713507"/>
                    <a:chExt cx="185100" cy="227926"/>
                  </a:xfrm>
                  <a:grpFill/>
                </p:grpSpPr>
                <p:sp>
                  <p:nvSpPr>
                    <p:cNvPr id="7570" name="Google Shape;7084;p73">
                      <a:extLst>
                        <a:ext uri="{FF2B5EF4-FFF2-40B4-BE49-F238E27FC236}">
                          <a16:creationId xmlns:a16="http://schemas.microsoft.com/office/drawing/2014/main" id="{7E65394F-F118-92AF-2A8B-DA733FE2FB50}"/>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085;p73">
                      <a:extLst>
                        <a:ext uri="{FF2B5EF4-FFF2-40B4-BE49-F238E27FC236}">
                          <a16:creationId xmlns:a16="http://schemas.microsoft.com/office/drawing/2014/main" id="{37FE8874-FF27-D8AD-5A27-9E0897324F11}"/>
                        </a:ext>
                      </a:extLst>
                    </p:cNvPr>
                    <p:cNvSpPr/>
                    <p:nvPr/>
                  </p:nvSpPr>
                  <p:spPr>
                    <a:xfrm>
                      <a:off x="5801181"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086;p73">
                    <a:extLst>
                      <a:ext uri="{FF2B5EF4-FFF2-40B4-BE49-F238E27FC236}">
                        <a16:creationId xmlns:a16="http://schemas.microsoft.com/office/drawing/2014/main" id="{BC813A36-4879-B331-89BA-433CE07C0AE8}"/>
                      </a:ext>
                    </a:extLst>
                  </p:cNvPr>
                  <p:cNvGrpSpPr/>
                  <p:nvPr/>
                </p:nvGrpSpPr>
                <p:grpSpPr>
                  <a:xfrm>
                    <a:off x="5936312" y="1713442"/>
                    <a:ext cx="190570" cy="227991"/>
                    <a:chOff x="5936312" y="1713442"/>
                    <a:chExt cx="190570" cy="227991"/>
                  </a:xfrm>
                  <a:grpFill/>
                </p:grpSpPr>
                <p:sp>
                  <p:nvSpPr>
                    <p:cNvPr id="7567" name="Google Shape;7087;p73">
                      <a:extLst>
                        <a:ext uri="{FF2B5EF4-FFF2-40B4-BE49-F238E27FC236}">
                          <a16:creationId xmlns:a16="http://schemas.microsoft.com/office/drawing/2014/main" id="{AF7E5932-5DDD-1E8D-A587-E2871B69BDC0}"/>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088;p73">
                      <a:extLst>
                        <a:ext uri="{FF2B5EF4-FFF2-40B4-BE49-F238E27FC236}">
                          <a16:creationId xmlns:a16="http://schemas.microsoft.com/office/drawing/2014/main" id="{B1BBCCEB-38F4-F8E4-BBD4-665C6966B7A9}"/>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089;p73">
                      <a:extLst>
                        <a:ext uri="{FF2B5EF4-FFF2-40B4-BE49-F238E27FC236}">
                          <a16:creationId xmlns:a16="http://schemas.microsoft.com/office/drawing/2014/main" id="{C77850E0-6F13-F2FB-95AB-190CD0087597}"/>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564" name="Google Shape;7090;p73">
                    <a:extLst>
                      <a:ext uri="{FF2B5EF4-FFF2-40B4-BE49-F238E27FC236}">
                        <a16:creationId xmlns:a16="http://schemas.microsoft.com/office/drawing/2014/main" id="{5A16463D-1DC1-1AEE-8014-A5885A278985}"/>
                      </a:ext>
                    </a:extLst>
                  </p:cNvPr>
                  <p:cNvGrpSpPr/>
                  <p:nvPr/>
                </p:nvGrpSpPr>
                <p:grpSpPr>
                  <a:xfrm>
                    <a:off x="5655131" y="1714000"/>
                    <a:ext cx="188700" cy="227433"/>
                    <a:chOff x="5655131" y="1714000"/>
                    <a:chExt cx="188700" cy="227433"/>
                  </a:xfrm>
                  <a:grpFill/>
                </p:grpSpPr>
                <p:sp>
                  <p:nvSpPr>
                    <p:cNvPr id="7565" name="Google Shape;7091;p73">
                      <a:extLst>
                        <a:ext uri="{FF2B5EF4-FFF2-40B4-BE49-F238E27FC236}">
                          <a16:creationId xmlns:a16="http://schemas.microsoft.com/office/drawing/2014/main" id="{FBE2D08B-7B4E-495D-AB5E-17802BD1B232}"/>
                        </a:ext>
                      </a:extLst>
                    </p:cNvPr>
                    <p:cNvSpPr/>
                    <p:nvPr/>
                  </p:nvSpPr>
                  <p:spPr>
                    <a:xfrm>
                      <a:off x="5655131"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092;p73">
                      <a:extLst>
                        <a:ext uri="{FF2B5EF4-FFF2-40B4-BE49-F238E27FC236}">
                          <a16:creationId xmlns:a16="http://schemas.microsoft.com/office/drawing/2014/main" id="{56EB8CD3-D517-B2EA-D3A9-8C86D538C9FD}"/>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91" name="Google Shape;7093;p73">
                <a:extLst>
                  <a:ext uri="{FF2B5EF4-FFF2-40B4-BE49-F238E27FC236}">
                    <a16:creationId xmlns:a16="http://schemas.microsoft.com/office/drawing/2014/main" id="{1D854DD1-1C41-5590-AEF3-5B2538CE6394}"/>
                  </a:ext>
                </a:extLst>
              </p:cNvPr>
              <p:cNvGrpSpPr/>
              <p:nvPr/>
            </p:nvGrpSpPr>
            <p:grpSpPr>
              <a:xfrm>
                <a:off x="551436" y="2427004"/>
                <a:ext cx="465647" cy="523616"/>
                <a:chOff x="601186" y="2370079"/>
                <a:chExt cx="465647" cy="523616"/>
              </a:xfrm>
              <a:grpFill/>
            </p:grpSpPr>
            <p:grpSp>
              <p:nvGrpSpPr>
                <p:cNvPr id="7526" name="Google Shape;7094;p73">
                  <a:extLst>
                    <a:ext uri="{FF2B5EF4-FFF2-40B4-BE49-F238E27FC236}">
                      <a16:creationId xmlns:a16="http://schemas.microsoft.com/office/drawing/2014/main" id="{B1471D15-89F2-4BFC-DFF5-A40CB47902BA}"/>
                    </a:ext>
                  </a:extLst>
                </p:cNvPr>
                <p:cNvGrpSpPr/>
                <p:nvPr/>
              </p:nvGrpSpPr>
              <p:grpSpPr>
                <a:xfrm>
                  <a:off x="608609" y="2665704"/>
                  <a:ext cx="458224" cy="227991"/>
                  <a:chOff x="5668659" y="1713442"/>
                  <a:chExt cx="458224" cy="227991"/>
                </a:xfrm>
                <a:grpFill/>
              </p:grpSpPr>
              <p:grpSp>
                <p:nvGrpSpPr>
                  <p:cNvPr id="7549" name="Google Shape;7095;p73">
                    <a:extLst>
                      <a:ext uri="{FF2B5EF4-FFF2-40B4-BE49-F238E27FC236}">
                        <a16:creationId xmlns:a16="http://schemas.microsoft.com/office/drawing/2014/main" id="{9FFC5172-410E-1948-9335-C6A282EC27F3}"/>
                      </a:ext>
                    </a:extLst>
                  </p:cNvPr>
                  <p:cNvGrpSpPr/>
                  <p:nvPr/>
                </p:nvGrpSpPr>
                <p:grpSpPr>
                  <a:xfrm>
                    <a:off x="5802485" y="1713507"/>
                    <a:ext cx="188679" cy="227926"/>
                    <a:chOff x="5802485" y="1713507"/>
                    <a:chExt cx="188679" cy="227926"/>
                  </a:xfrm>
                  <a:grpFill/>
                </p:grpSpPr>
                <p:sp>
                  <p:nvSpPr>
                    <p:cNvPr id="7557" name="Google Shape;7096;p73">
                      <a:extLst>
                        <a:ext uri="{FF2B5EF4-FFF2-40B4-BE49-F238E27FC236}">
                          <a16:creationId xmlns:a16="http://schemas.microsoft.com/office/drawing/2014/main" id="{03647B70-6948-EB85-9A61-44AFDFC926C4}"/>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097;p73">
                      <a:extLst>
                        <a:ext uri="{FF2B5EF4-FFF2-40B4-BE49-F238E27FC236}">
                          <a16:creationId xmlns:a16="http://schemas.microsoft.com/office/drawing/2014/main" id="{A45B17B6-2998-15AD-54E5-A3B8D8B4BA2E}"/>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098;p73">
                    <a:extLst>
                      <a:ext uri="{FF2B5EF4-FFF2-40B4-BE49-F238E27FC236}">
                        <a16:creationId xmlns:a16="http://schemas.microsoft.com/office/drawing/2014/main" id="{F1F552FB-23B5-3698-8F89-DAF3663E267D}"/>
                      </a:ext>
                    </a:extLst>
                  </p:cNvPr>
                  <p:cNvGrpSpPr/>
                  <p:nvPr/>
                </p:nvGrpSpPr>
                <p:grpSpPr>
                  <a:xfrm>
                    <a:off x="5936312" y="1713442"/>
                    <a:ext cx="190570" cy="227991"/>
                    <a:chOff x="5936312" y="1713442"/>
                    <a:chExt cx="190570" cy="227991"/>
                  </a:xfrm>
                  <a:grpFill/>
                </p:grpSpPr>
                <p:sp>
                  <p:nvSpPr>
                    <p:cNvPr id="7554" name="Google Shape;7099;p73">
                      <a:extLst>
                        <a:ext uri="{FF2B5EF4-FFF2-40B4-BE49-F238E27FC236}">
                          <a16:creationId xmlns:a16="http://schemas.microsoft.com/office/drawing/2014/main" id="{BCE67B2D-A2E3-CF88-E637-01EC0E9B03B6}"/>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100;p73">
                      <a:extLst>
                        <a:ext uri="{FF2B5EF4-FFF2-40B4-BE49-F238E27FC236}">
                          <a16:creationId xmlns:a16="http://schemas.microsoft.com/office/drawing/2014/main" id="{70F04BF7-406F-37A0-BA5C-46C155B0DCC8}"/>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101;p73">
                      <a:extLst>
                        <a:ext uri="{FF2B5EF4-FFF2-40B4-BE49-F238E27FC236}">
                          <a16:creationId xmlns:a16="http://schemas.microsoft.com/office/drawing/2014/main" id="{2AA90EA2-20A9-CA86-3AC9-8BA9D5C4E9D2}"/>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551" name="Google Shape;7102;p73">
                    <a:extLst>
                      <a:ext uri="{FF2B5EF4-FFF2-40B4-BE49-F238E27FC236}">
                        <a16:creationId xmlns:a16="http://schemas.microsoft.com/office/drawing/2014/main" id="{8246ABA1-08B9-2995-F26C-DC083DE20A8F}"/>
                      </a:ext>
                    </a:extLst>
                  </p:cNvPr>
                  <p:cNvGrpSpPr/>
                  <p:nvPr/>
                </p:nvGrpSpPr>
                <p:grpSpPr>
                  <a:xfrm>
                    <a:off x="5668659" y="1714000"/>
                    <a:ext cx="193488" cy="227433"/>
                    <a:chOff x="5668659" y="1714000"/>
                    <a:chExt cx="193488" cy="227433"/>
                  </a:xfrm>
                  <a:grpFill/>
                </p:grpSpPr>
                <p:sp>
                  <p:nvSpPr>
                    <p:cNvPr id="7552" name="Google Shape;7103;p73">
                      <a:extLst>
                        <a:ext uri="{FF2B5EF4-FFF2-40B4-BE49-F238E27FC236}">
                          <a16:creationId xmlns:a16="http://schemas.microsoft.com/office/drawing/2014/main" id="{31563688-E664-9D0A-7FAC-C4CF43A415C8}"/>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104;p73">
                      <a:extLst>
                        <a:ext uri="{FF2B5EF4-FFF2-40B4-BE49-F238E27FC236}">
                          <a16:creationId xmlns:a16="http://schemas.microsoft.com/office/drawing/2014/main" id="{35D4502D-17BD-6167-6445-2FD7330E5943}"/>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27" name="Google Shape;7105;p73">
                  <a:extLst>
                    <a:ext uri="{FF2B5EF4-FFF2-40B4-BE49-F238E27FC236}">
                      <a16:creationId xmlns:a16="http://schemas.microsoft.com/office/drawing/2014/main" id="{5AC9E2B3-08D0-3318-070C-C38BD135B253}"/>
                    </a:ext>
                  </a:extLst>
                </p:cNvPr>
                <p:cNvGrpSpPr/>
                <p:nvPr/>
              </p:nvGrpSpPr>
              <p:grpSpPr>
                <a:xfrm>
                  <a:off x="608609" y="2511879"/>
                  <a:ext cx="458224" cy="227991"/>
                  <a:chOff x="5668659" y="1713442"/>
                  <a:chExt cx="458224" cy="227991"/>
                </a:xfrm>
                <a:grpFill/>
              </p:grpSpPr>
              <p:grpSp>
                <p:nvGrpSpPr>
                  <p:cNvPr id="7539" name="Google Shape;7106;p73">
                    <a:extLst>
                      <a:ext uri="{FF2B5EF4-FFF2-40B4-BE49-F238E27FC236}">
                        <a16:creationId xmlns:a16="http://schemas.microsoft.com/office/drawing/2014/main" id="{00CB4E0C-0CEF-1C8D-B39B-874A7D94C049}"/>
                      </a:ext>
                    </a:extLst>
                  </p:cNvPr>
                  <p:cNvGrpSpPr/>
                  <p:nvPr/>
                </p:nvGrpSpPr>
                <p:grpSpPr>
                  <a:xfrm>
                    <a:off x="5802485" y="1713507"/>
                    <a:ext cx="188679" cy="227926"/>
                    <a:chOff x="5802485" y="1713507"/>
                    <a:chExt cx="188679" cy="227926"/>
                  </a:xfrm>
                  <a:grpFill/>
                </p:grpSpPr>
                <p:sp>
                  <p:nvSpPr>
                    <p:cNvPr id="7547" name="Google Shape;7107;p73">
                      <a:extLst>
                        <a:ext uri="{FF2B5EF4-FFF2-40B4-BE49-F238E27FC236}">
                          <a16:creationId xmlns:a16="http://schemas.microsoft.com/office/drawing/2014/main" id="{D37559CC-9C28-A3F1-8387-64E68F297E98}"/>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108;p73">
                      <a:extLst>
                        <a:ext uri="{FF2B5EF4-FFF2-40B4-BE49-F238E27FC236}">
                          <a16:creationId xmlns:a16="http://schemas.microsoft.com/office/drawing/2014/main" id="{CDAAD007-232D-2FD7-50B6-89F9957B38D5}"/>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109;p73">
                    <a:extLst>
                      <a:ext uri="{FF2B5EF4-FFF2-40B4-BE49-F238E27FC236}">
                        <a16:creationId xmlns:a16="http://schemas.microsoft.com/office/drawing/2014/main" id="{124E61B9-5353-EAA7-AAC6-CAC2CA87C539}"/>
                      </a:ext>
                    </a:extLst>
                  </p:cNvPr>
                  <p:cNvGrpSpPr/>
                  <p:nvPr/>
                </p:nvGrpSpPr>
                <p:grpSpPr>
                  <a:xfrm>
                    <a:off x="5936312" y="1713442"/>
                    <a:ext cx="190570" cy="227991"/>
                    <a:chOff x="5936312" y="1713442"/>
                    <a:chExt cx="190570" cy="227991"/>
                  </a:xfrm>
                  <a:grpFill/>
                </p:grpSpPr>
                <p:sp>
                  <p:nvSpPr>
                    <p:cNvPr id="7544" name="Google Shape;7110;p73">
                      <a:extLst>
                        <a:ext uri="{FF2B5EF4-FFF2-40B4-BE49-F238E27FC236}">
                          <a16:creationId xmlns:a16="http://schemas.microsoft.com/office/drawing/2014/main" id="{E217EF78-948B-240E-A632-1E327306BF4D}"/>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111;p73">
                      <a:extLst>
                        <a:ext uri="{FF2B5EF4-FFF2-40B4-BE49-F238E27FC236}">
                          <a16:creationId xmlns:a16="http://schemas.microsoft.com/office/drawing/2014/main" id="{4674326F-2C85-57F1-77B1-478C88C01E1A}"/>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112;p73">
                      <a:extLst>
                        <a:ext uri="{FF2B5EF4-FFF2-40B4-BE49-F238E27FC236}">
                          <a16:creationId xmlns:a16="http://schemas.microsoft.com/office/drawing/2014/main" id="{F196271F-C48E-DC74-7917-830035DA7B50}"/>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541" name="Google Shape;7113;p73">
                    <a:extLst>
                      <a:ext uri="{FF2B5EF4-FFF2-40B4-BE49-F238E27FC236}">
                        <a16:creationId xmlns:a16="http://schemas.microsoft.com/office/drawing/2014/main" id="{9363836D-A6D7-49F0-A487-24AC560B4BBF}"/>
                      </a:ext>
                    </a:extLst>
                  </p:cNvPr>
                  <p:cNvGrpSpPr/>
                  <p:nvPr/>
                </p:nvGrpSpPr>
                <p:grpSpPr>
                  <a:xfrm>
                    <a:off x="5668659" y="1714000"/>
                    <a:ext cx="193488" cy="227433"/>
                    <a:chOff x="5668659" y="1714000"/>
                    <a:chExt cx="193488" cy="227433"/>
                  </a:xfrm>
                  <a:grpFill/>
                </p:grpSpPr>
                <p:sp>
                  <p:nvSpPr>
                    <p:cNvPr id="7542" name="Google Shape;7114;p73">
                      <a:extLst>
                        <a:ext uri="{FF2B5EF4-FFF2-40B4-BE49-F238E27FC236}">
                          <a16:creationId xmlns:a16="http://schemas.microsoft.com/office/drawing/2014/main" id="{FFE45C3B-7959-6F44-2F54-2E971E9765CF}"/>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115;p73">
                      <a:extLst>
                        <a:ext uri="{FF2B5EF4-FFF2-40B4-BE49-F238E27FC236}">
                          <a16:creationId xmlns:a16="http://schemas.microsoft.com/office/drawing/2014/main" id="{925FB0E3-C3D5-638B-C24F-48B62637FD7C}"/>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28" name="Google Shape;7116;p73">
                  <a:extLst>
                    <a:ext uri="{FF2B5EF4-FFF2-40B4-BE49-F238E27FC236}">
                      <a16:creationId xmlns:a16="http://schemas.microsoft.com/office/drawing/2014/main" id="{E2474A94-AF71-8214-1B1C-FD3DE3884281}"/>
                    </a:ext>
                  </a:extLst>
                </p:cNvPr>
                <p:cNvGrpSpPr/>
                <p:nvPr/>
              </p:nvGrpSpPr>
              <p:grpSpPr>
                <a:xfrm>
                  <a:off x="601186" y="2370079"/>
                  <a:ext cx="465646" cy="227991"/>
                  <a:chOff x="5661236" y="1713442"/>
                  <a:chExt cx="465646" cy="227991"/>
                </a:xfrm>
                <a:grpFill/>
              </p:grpSpPr>
              <p:grpSp>
                <p:nvGrpSpPr>
                  <p:cNvPr id="7529" name="Google Shape;7117;p73">
                    <a:extLst>
                      <a:ext uri="{FF2B5EF4-FFF2-40B4-BE49-F238E27FC236}">
                        <a16:creationId xmlns:a16="http://schemas.microsoft.com/office/drawing/2014/main" id="{CF683A02-744E-2917-6350-353A00326467}"/>
                      </a:ext>
                    </a:extLst>
                  </p:cNvPr>
                  <p:cNvGrpSpPr/>
                  <p:nvPr/>
                </p:nvGrpSpPr>
                <p:grpSpPr>
                  <a:xfrm>
                    <a:off x="5802485" y="1713507"/>
                    <a:ext cx="188679" cy="227926"/>
                    <a:chOff x="5802485" y="1713507"/>
                    <a:chExt cx="188679" cy="227926"/>
                  </a:xfrm>
                  <a:grpFill/>
                </p:grpSpPr>
                <p:sp>
                  <p:nvSpPr>
                    <p:cNvPr id="7537" name="Google Shape;7118;p73">
                      <a:extLst>
                        <a:ext uri="{FF2B5EF4-FFF2-40B4-BE49-F238E27FC236}">
                          <a16:creationId xmlns:a16="http://schemas.microsoft.com/office/drawing/2014/main" id="{C3022D1B-F7B4-A524-95DF-C4B63469D644}"/>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119;p73">
                      <a:extLst>
                        <a:ext uri="{FF2B5EF4-FFF2-40B4-BE49-F238E27FC236}">
                          <a16:creationId xmlns:a16="http://schemas.microsoft.com/office/drawing/2014/main" id="{8B15F75E-0CA0-737B-3B2D-DF734DA574B9}"/>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120;p73">
                    <a:extLst>
                      <a:ext uri="{FF2B5EF4-FFF2-40B4-BE49-F238E27FC236}">
                        <a16:creationId xmlns:a16="http://schemas.microsoft.com/office/drawing/2014/main" id="{14DA9FCD-741D-8823-8BB0-7E985C985AA5}"/>
                      </a:ext>
                    </a:extLst>
                  </p:cNvPr>
                  <p:cNvGrpSpPr/>
                  <p:nvPr/>
                </p:nvGrpSpPr>
                <p:grpSpPr>
                  <a:xfrm>
                    <a:off x="5936312" y="1713442"/>
                    <a:ext cx="190570" cy="227991"/>
                    <a:chOff x="5936312" y="1713442"/>
                    <a:chExt cx="190570" cy="227991"/>
                  </a:xfrm>
                  <a:grpFill/>
                </p:grpSpPr>
                <p:sp>
                  <p:nvSpPr>
                    <p:cNvPr id="7534" name="Google Shape;7121;p73">
                      <a:extLst>
                        <a:ext uri="{FF2B5EF4-FFF2-40B4-BE49-F238E27FC236}">
                          <a16:creationId xmlns:a16="http://schemas.microsoft.com/office/drawing/2014/main" id="{142BFEAE-8DC6-65BE-2D9A-2959ACE4ED60}"/>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122;p73">
                      <a:extLst>
                        <a:ext uri="{FF2B5EF4-FFF2-40B4-BE49-F238E27FC236}">
                          <a16:creationId xmlns:a16="http://schemas.microsoft.com/office/drawing/2014/main" id="{1C3E78B3-64CD-3A3D-740B-2C8224F3BE2C}"/>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123;p73">
                      <a:extLst>
                        <a:ext uri="{FF2B5EF4-FFF2-40B4-BE49-F238E27FC236}">
                          <a16:creationId xmlns:a16="http://schemas.microsoft.com/office/drawing/2014/main" id="{93C36722-7999-C9FB-66C2-C7D4F97504F9}"/>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531" name="Google Shape;7124;p73">
                    <a:extLst>
                      <a:ext uri="{FF2B5EF4-FFF2-40B4-BE49-F238E27FC236}">
                        <a16:creationId xmlns:a16="http://schemas.microsoft.com/office/drawing/2014/main" id="{DA1DDDF9-6265-D196-4F04-312A8DF2CBF2}"/>
                      </a:ext>
                    </a:extLst>
                  </p:cNvPr>
                  <p:cNvGrpSpPr/>
                  <p:nvPr/>
                </p:nvGrpSpPr>
                <p:grpSpPr>
                  <a:xfrm>
                    <a:off x="5661236" y="1715520"/>
                    <a:ext cx="188700" cy="225913"/>
                    <a:chOff x="5661236" y="1715520"/>
                    <a:chExt cx="188700" cy="225913"/>
                  </a:xfrm>
                  <a:grpFill/>
                </p:grpSpPr>
                <p:sp>
                  <p:nvSpPr>
                    <p:cNvPr id="7532" name="Google Shape;7125;p73">
                      <a:extLst>
                        <a:ext uri="{FF2B5EF4-FFF2-40B4-BE49-F238E27FC236}">
                          <a16:creationId xmlns:a16="http://schemas.microsoft.com/office/drawing/2014/main" id="{66D0584E-8276-1431-26C0-F6DB3F43D0D3}"/>
                        </a:ext>
                      </a:extLst>
                    </p:cNvPr>
                    <p:cNvSpPr/>
                    <p:nvPr/>
                  </p:nvSpPr>
                  <p:spPr>
                    <a:xfrm>
                      <a:off x="5661236" y="171552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126;p73">
                      <a:extLst>
                        <a:ext uri="{FF2B5EF4-FFF2-40B4-BE49-F238E27FC236}">
                          <a16:creationId xmlns:a16="http://schemas.microsoft.com/office/drawing/2014/main" id="{F0821B9B-7A70-F4CC-F7CA-2DDAB78F1469}"/>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92" name="Google Shape;7127;p73">
                <a:extLst>
                  <a:ext uri="{FF2B5EF4-FFF2-40B4-BE49-F238E27FC236}">
                    <a16:creationId xmlns:a16="http://schemas.microsoft.com/office/drawing/2014/main" id="{D04261C5-A065-60A7-4309-75A03E893282}"/>
                  </a:ext>
                </a:extLst>
              </p:cNvPr>
              <p:cNvGrpSpPr/>
              <p:nvPr/>
            </p:nvGrpSpPr>
            <p:grpSpPr>
              <a:xfrm>
                <a:off x="504942" y="2485404"/>
                <a:ext cx="459541" cy="523616"/>
                <a:chOff x="607292" y="2370079"/>
                <a:chExt cx="459541" cy="523616"/>
              </a:xfrm>
              <a:grpFill/>
            </p:grpSpPr>
            <p:grpSp>
              <p:nvGrpSpPr>
                <p:cNvPr id="7493" name="Google Shape;7128;p73">
                  <a:extLst>
                    <a:ext uri="{FF2B5EF4-FFF2-40B4-BE49-F238E27FC236}">
                      <a16:creationId xmlns:a16="http://schemas.microsoft.com/office/drawing/2014/main" id="{B3658DE1-5E47-31A3-1FD8-C1924F37FF58}"/>
                    </a:ext>
                  </a:extLst>
                </p:cNvPr>
                <p:cNvGrpSpPr/>
                <p:nvPr/>
              </p:nvGrpSpPr>
              <p:grpSpPr>
                <a:xfrm>
                  <a:off x="608609" y="2665704"/>
                  <a:ext cx="458224" cy="227991"/>
                  <a:chOff x="5668659" y="1713442"/>
                  <a:chExt cx="458224" cy="227991"/>
                </a:xfrm>
                <a:grpFill/>
              </p:grpSpPr>
              <p:grpSp>
                <p:nvGrpSpPr>
                  <p:cNvPr id="7516" name="Google Shape;7129;p73">
                    <a:extLst>
                      <a:ext uri="{FF2B5EF4-FFF2-40B4-BE49-F238E27FC236}">
                        <a16:creationId xmlns:a16="http://schemas.microsoft.com/office/drawing/2014/main" id="{C25D7E5C-ABAC-C043-BE6E-FB5A592E1E12}"/>
                      </a:ext>
                    </a:extLst>
                  </p:cNvPr>
                  <p:cNvGrpSpPr/>
                  <p:nvPr/>
                </p:nvGrpSpPr>
                <p:grpSpPr>
                  <a:xfrm>
                    <a:off x="5802485" y="1713507"/>
                    <a:ext cx="188679" cy="227926"/>
                    <a:chOff x="5802485" y="1713507"/>
                    <a:chExt cx="188679" cy="227926"/>
                  </a:xfrm>
                  <a:grpFill/>
                </p:grpSpPr>
                <p:sp>
                  <p:nvSpPr>
                    <p:cNvPr id="7524" name="Google Shape;7130;p73">
                      <a:extLst>
                        <a:ext uri="{FF2B5EF4-FFF2-40B4-BE49-F238E27FC236}">
                          <a16:creationId xmlns:a16="http://schemas.microsoft.com/office/drawing/2014/main" id="{E5E8E8F9-9801-97EB-1B25-3728A0B32052}"/>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131;p73">
                      <a:extLst>
                        <a:ext uri="{FF2B5EF4-FFF2-40B4-BE49-F238E27FC236}">
                          <a16:creationId xmlns:a16="http://schemas.microsoft.com/office/drawing/2014/main" id="{16717913-055A-62D9-E65B-4436C5954329}"/>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132;p73">
                    <a:extLst>
                      <a:ext uri="{FF2B5EF4-FFF2-40B4-BE49-F238E27FC236}">
                        <a16:creationId xmlns:a16="http://schemas.microsoft.com/office/drawing/2014/main" id="{2FE230A1-93C9-4550-5F83-EED89EB3D798}"/>
                      </a:ext>
                    </a:extLst>
                  </p:cNvPr>
                  <p:cNvGrpSpPr/>
                  <p:nvPr/>
                </p:nvGrpSpPr>
                <p:grpSpPr>
                  <a:xfrm>
                    <a:off x="5936312" y="1713442"/>
                    <a:ext cx="190570" cy="227991"/>
                    <a:chOff x="5936312" y="1713442"/>
                    <a:chExt cx="190570" cy="227991"/>
                  </a:xfrm>
                  <a:grpFill/>
                </p:grpSpPr>
                <p:sp>
                  <p:nvSpPr>
                    <p:cNvPr id="7521" name="Google Shape;7133;p73">
                      <a:extLst>
                        <a:ext uri="{FF2B5EF4-FFF2-40B4-BE49-F238E27FC236}">
                          <a16:creationId xmlns:a16="http://schemas.microsoft.com/office/drawing/2014/main" id="{6B893057-25CB-2990-0656-C53A01B8C9DC}"/>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134;p73">
                      <a:extLst>
                        <a:ext uri="{FF2B5EF4-FFF2-40B4-BE49-F238E27FC236}">
                          <a16:creationId xmlns:a16="http://schemas.microsoft.com/office/drawing/2014/main" id="{41E68DE5-EAFA-1CF5-A7FA-E02AF6D96D74}"/>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135;p73">
                      <a:extLst>
                        <a:ext uri="{FF2B5EF4-FFF2-40B4-BE49-F238E27FC236}">
                          <a16:creationId xmlns:a16="http://schemas.microsoft.com/office/drawing/2014/main" id="{BD550E87-73C9-93C8-D322-3808ECDBC0A2}"/>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518" name="Google Shape;7136;p73">
                    <a:extLst>
                      <a:ext uri="{FF2B5EF4-FFF2-40B4-BE49-F238E27FC236}">
                        <a16:creationId xmlns:a16="http://schemas.microsoft.com/office/drawing/2014/main" id="{254BBF01-A63C-D374-7A9E-1A5E41885A19}"/>
                      </a:ext>
                    </a:extLst>
                  </p:cNvPr>
                  <p:cNvGrpSpPr/>
                  <p:nvPr/>
                </p:nvGrpSpPr>
                <p:grpSpPr>
                  <a:xfrm>
                    <a:off x="5668659" y="1714000"/>
                    <a:ext cx="193488" cy="227433"/>
                    <a:chOff x="5668659" y="1714000"/>
                    <a:chExt cx="193488" cy="227433"/>
                  </a:xfrm>
                  <a:grpFill/>
                </p:grpSpPr>
                <p:sp>
                  <p:nvSpPr>
                    <p:cNvPr id="7519" name="Google Shape;7137;p73">
                      <a:extLst>
                        <a:ext uri="{FF2B5EF4-FFF2-40B4-BE49-F238E27FC236}">
                          <a16:creationId xmlns:a16="http://schemas.microsoft.com/office/drawing/2014/main" id="{1AA95142-FBF4-82CD-DA8B-EB9CB5B3A5BD}"/>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138;p73">
                      <a:extLst>
                        <a:ext uri="{FF2B5EF4-FFF2-40B4-BE49-F238E27FC236}">
                          <a16:creationId xmlns:a16="http://schemas.microsoft.com/office/drawing/2014/main" id="{CED7060A-1234-FB00-97AA-6285A2AF2A96}"/>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94" name="Google Shape;7139;p73">
                  <a:extLst>
                    <a:ext uri="{FF2B5EF4-FFF2-40B4-BE49-F238E27FC236}">
                      <a16:creationId xmlns:a16="http://schemas.microsoft.com/office/drawing/2014/main" id="{9EB4A5D3-249C-E64A-C2E3-671BA3A0DC5A}"/>
                    </a:ext>
                  </a:extLst>
                </p:cNvPr>
                <p:cNvGrpSpPr/>
                <p:nvPr/>
              </p:nvGrpSpPr>
              <p:grpSpPr>
                <a:xfrm>
                  <a:off x="608609" y="2511879"/>
                  <a:ext cx="458224" cy="227991"/>
                  <a:chOff x="5668659" y="1713442"/>
                  <a:chExt cx="458224" cy="227991"/>
                </a:xfrm>
                <a:grpFill/>
              </p:grpSpPr>
              <p:grpSp>
                <p:nvGrpSpPr>
                  <p:cNvPr id="7506" name="Google Shape;7140;p73">
                    <a:extLst>
                      <a:ext uri="{FF2B5EF4-FFF2-40B4-BE49-F238E27FC236}">
                        <a16:creationId xmlns:a16="http://schemas.microsoft.com/office/drawing/2014/main" id="{B660F28B-D868-A4CA-534A-F90E3203A78F}"/>
                      </a:ext>
                    </a:extLst>
                  </p:cNvPr>
                  <p:cNvGrpSpPr/>
                  <p:nvPr/>
                </p:nvGrpSpPr>
                <p:grpSpPr>
                  <a:xfrm>
                    <a:off x="5802485" y="1713507"/>
                    <a:ext cx="188679" cy="227926"/>
                    <a:chOff x="5802485" y="1713507"/>
                    <a:chExt cx="188679" cy="227926"/>
                  </a:xfrm>
                  <a:grpFill/>
                </p:grpSpPr>
                <p:sp>
                  <p:nvSpPr>
                    <p:cNvPr id="7514" name="Google Shape;7141;p73">
                      <a:extLst>
                        <a:ext uri="{FF2B5EF4-FFF2-40B4-BE49-F238E27FC236}">
                          <a16:creationId xmlns:a16="http://schemas.microsoft.com/office/drawing/2014/main" id="{6FBD1ED9-9C01-458E-901F-B8821500546D}"/>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5" name="Google Shape;7142;p73">
                      <a:extLst>
                        <a:ext uri="{FF2B5EF4-FFF2-40B4-BE49-F238E27FC236}">
                          <a16:creationId xmlns:a16="http://schemas.microsoft.com/office/drawing/2014/main" id="{63568B55-01D6-2056-9B6A-F6648CE51E1A}"/>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143;p73">
                    <a:extLst>
                      <a:ext uri="{FF2B5EF4-FFF2-40B4-BE49-F238E27FC236}">
                        <a16:creationId xmlns:a16="http://schemas.microsoft.com/office/drawing/2014/main" id="{5A9806A1-5EB6-C557-9652-B04773474CA9}"/>
                      </a:ext>
                    </a:extLst>
                  </p:cNvPr>
                  <p:cNvGrpSpPr/>
                  <p:nvPr/>
                </p:nvGrpSpPr>
                <p:grpSpPr>
                  <a:xfrm>
                    <a:off x="5936312" y="1713442"/>
                    <a:ext cx="190570" cy="227991"/>
                    <a:chOff x="5936312" y="1713442"/>
                    <a:chExt cx="190570" cy="227991"/>
                  </a:xfrm>
                  <a:grpFill/>
                </p:grpSpPr>
                <p:sp>
                  <p:nvSpPr>
                    <p:cNvPr id="7511" name="Google Shape;7144;p73">
                      <a:extLst>
                        <a:ext uri="{FF2B5EF4-FFF2-40B4-BE49-F238E27FC236}">
                          <a16:creationId xmlns:a16="http://schemas.microsoft.com/office/drawing/2014/main" id="{6A323E8F-8325-869B-3309-F28742353E5A}"/>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145;p73">
                      <a:extLst>
                        <a:ext uri="{FF2B5EF4-FFF2-40B4-BE49-F238E27FC236}">
                          <a16:creationId xmlns:a16="http://schemas.microsoft.com/office/drawing/2014/main" id="{3E17938F-6155-8660-20BD-E3312B1BD52F}"/>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146;p73">
                      <a:extLst>
                        <a:ext uri="{FF2B5EF4-FFF2-40B4-BE49-F238E27FC236}">
                          <a16:creationId xmlns:a16="http://schemas.microsoft.com/office/drawing/2014/main" id="{D6329B3D-3546-E50A-2059-24115C03204C}"/>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508" name="Google Shape;7147;p73">
                    <a:extLst>
                      <a:ext uri="{FF2B5EF4-FFF2-40B4-BE49-F238E27FC236}">
                        <a16:creationId xmlns:a16="http://schemas.microsoft.com/office/drawing/2014/main" id="{4F26CC7D-CCD1-55A2-F0F8-33E1DEB5CD2F}"/>
                      </a:ext>
                    </a:extLst>
                  </p:cNvPr>
                  <p:cNvGrpSpPr/>
                  <p:nvPr/>
                </p:nvGrpSpPr>
                <p:grpSpPr>
                  <a:xfrm>
                    <a:off x="5668659" y="1714000"/>
                    <a:ext cx="193488" cy="227433"/>
                    <a:chOff x="5668659" y="1714000"/>
                    <a:chExt cx="193488" cy="227433"/>
                  </a:xfrm>
                  <a:grpFill/>
                </p:grpSpPr>
                <p:sp>
                  <p:nvSpPr>
                    <p:cNvPr id="7509" name="Google Shape;7148;p73">
                      <a:extLst>
                        <a:ext uri="{FF2B5EF4-FFF2-40B4-BE49-F238E27FC236}">
                          <a16:creationId xmlns:a16="http://schemas.microsoft.com/office/drawing/2014/main" id="{C76981FA-1E57-96D7-FD30-71E69FC6B21E}"/>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149;p73">
                      <a:extLst>
                        <a:ext uri="{FF2B5EF4-FFF2-40B4-BE49-F238E27FC236}">
                          <a16:creationId xmlns:a16="http://schemas.microsoft.com/office/drawing/2014/main" id="{AF797891-CB03-ED32-BC11-685F93D2B021}"/>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95" name="Google Shape;7150;p73">
                  <a:extLst>
                    <a:ext uri="{FF2B5EF4-FFF2-40B4-BE49-F238E27FC236}">
                      <a16:creationId xmlns:a16="http://schemas.microsoft.com/office/drawing/2014/main" id="{F89ACEDF-DAEE-E427-94F9-9A793EAF891B}"/>
                    </a:ext>
                  </a:extLst>
                </p:cNvPr>
                <p:cNvGrpSpPr/>
                <p:nvPr/>
              </p:nvGrpSpPr>
              <p:grpSpPr>
                <a:xfrm>
                  <a:off x="607292" y="2370079"/>
                  <a:ext cx="459540" cy="227991"/>
                  <a:chOff x="5667342" y="1713442"/>
                  <a:chExt cx="459540" cy="227991"/>
                </a:xfrm>
                <a:grpFill/>
              </p:grpSpPr>
              <p:grpSp>
                <p:nvGrpSpPr>
                  <p:cNvPr id="7496" name="Google Shape;7151;p73">
                    <a:extLst>
                      <a:ext uri="{FF2B5EF4-FFF2-40B4-BE49-F238E27FC236}">
                        <a16:creationId xmlns:a16="http://schemas.microsoft.com/office/drawing/2014/main" id="{27EE87CC-3A12-F897-0803-8C40C35C9113}"/>
                      </a:ext>
                    </a:extLst>
                  </p:cNvPr>
                  <p:cNvGrpSpPr/>
                  <p:nvPr/>
                </p:nvGrpSpPr>
                <p:grpSpPr>
                  <a:xfrm>
                    <a:off x="5802485" y="1713507"/>
                    <a:ext cx="188679" cy="227926"/>
                    <a:chOff x="5802485" y="1713507"/>
                    <a:chExt cx="188679" cy="227926"/>
                  </a:xfrm>
                  <a:grpFill/>
                </p:grpSpPr>
                <p:sp>
                  <p:nvSpPr>
                    <p:cNvPr id="7504" name="Google Shape;7152;p73">
                      <a:extLst>
                        <a:ext uri="{FF2B5EF4-FFF2-40B4-BE49-F238E27FC236}">
                          <a16:creationId xmlns:a16="http://schemas.microsoft.com/office/drawing/2014/main" id="{4F404B18-36B1-8D2D-5DA3-46022B104B5E}"/>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153;p73">
                      <a:extLst>
                        <a:ext uri="{FF2B5EF4-FFF2-40B4-BE49-F238E27FC236}">
                          <a16:creationId xmlns:a16="http://schemas.microsoft.com/office/drawing/2014/main" id="{7EE57A17-3BE7-1A9C-D872-4CD693032A31}"/>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154;p73">
                    <a:extLst>
                      <a:ext uri="{FF2B5EF4-FFF2-40B4-BE49-F238E27FC236}">
                        <a16:creationId xmlns:a16="http://schemas.microsoft.com/office/drawing/2014/main" id="{07A65562-EFB1-44CF-9C19-58B42B60F319}"/>
                      </a:ext>
                    </a:extLst>
                  </p:cNvPr>
                  <p:cNvGrpSpPr/>
                  <p:nvPr/>
                </p:nvGrpSpPr>
                <p:grpSpPr>
                  <a:xfrm>
                    <a:off x="5936312" y="1713442"/>
                    <a:ext cx="190570" cy="227991"/>
                    <a:chOff x="5936312" y="1713442"/>
                    <a:chExt cx="190570" cy="227991"/>
                  </a:xfrm>
                  <a:grpFill/>
                </p:grpSpPr>
                <p:sp>
                  <p:nvSpPr>
                    <p:cNvPr id="7501" name="Google Shape;7155;p73">
                      <a:extLst>
                        <a:ext uri="{FF2B5EF4-FFF2-40B4-BE49-F238E27FC236}">
                          <a16:creationId xmlns:a16="http://schemas.microsoft.com/office/drawing/2014/main" id="{134FC2AE-6181-4D02-3C14-436D656D5E54}"/>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156;p73">
                      <a:extLst>
                        <a:ext uri="{FF2B5EF4-FFF2-40B4-BE49-F238E27FC236}">
                          <a16:creationId xmlns:a16="http://schemas.microsoft.com/office/drawing/2014/main" id="{3B2F6592-1BC6-0F83-1866-7053B3C6E8D8}"/>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157;p73">
                      <a:extLst>
                        <a:ext uri="{FF2B5EF4-FFF2-40B4-BE49-F238E27FC236}">
                          <a16:creationId xmlns:a16="http://schemas.microsoft.com/office/drawing/2014/main" id="{3C863679-FB8C-07A8-707A-6948A5401D53}"/>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498" name="Google Shape;7158;p73">
                    <a:extLst>
                      <a:ext uri="{FF2B5EF4-FFF2-40B4-BE49-F238E27FC236}">
                        <a16:creationId xmlns:a16="http://schemas.microsoft.com/office/drawing/2014/main" id="{412C97A4-5665-F825-4723-EE24B2DCC2DD}"/>
                      </a:ext>
                    </a:extLst>
                  </p:cNvPr>
                  <p:cNvGrpSpPr/>
                  <p:nvPr/>
                </p:nvGrpSpPr>
                <p:grpSpPr>
                  <a:xfrm>
                    <a:off x="5667342" y="1715519"/>
                    <a:ext cx="188700" cy="225914"/>
                    <a:chOff x="5667342" y="1715519"/>
                    <a:chExt cx="188700" cy="225914"/>
                  </a:xfrm>
                  <a:grpFill/>
                </p:grpSpPr>
                <p:sp>
                  <p:nvSpPr>
                    <p:cNvPr id="7499" name="Google Shape;7159;p73">
                      <a:extLst>
                        <a:ext uri="{FF2B5EF4-FFF2-40B4-BE49-F238E27FC236}">
                          <a16:creationId xmlns:a16="http://schemas.microsoft.com/office/drawing/2014/main" id="{5151221E-DCAD-A0FC-2760-09AE805BA0B7}"/>
                        </a:ext>
                      </a:extLst>
                    </p:cNvPr>
                    <p:cNvSpPr/>
                    <p:nvPr/>
                  </p:nvSpPr>
                  <p:spPr>
                    <a:xfrm>
                      <a:off x="5667342" y="1715519"/>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160;p73">
                      <a:extLst>
                        <a:ext uri="{FF2B5EF4-FFF2-40B4-BE49-F238E27FC236}">
                          <a16:creationId xmlns:a16="http://schemas.microsoft.com/office/drawing/2014/main" id="{1E559423-52B5-A2D5-669D-6B4259A9549D}"/>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pic>
          <p:nvPicPr>
            <p:cNvPr id="7596" name="图片 7595" descr="背景图案&#10;&#10;描述已自动生成">
              <a:extLst>
                <a:ext uri="{FF2B5EF4-FFF2-40B4-BE49-F238E27FC236}">
                  <a16:creationId xmlns:a16="http://schemas.microsoft.com/office/drawing/2014/main" id="{52B416D7-7B73-4555-9234-C07AC45D60ED}"/>
                </a:ext>
              </a:extLst>
            </p:cNvPr>
            <p:cNvPicPr>
              <a:picLocks noChangeAspect="1"/>
            </p:cNvPicPr>
            <p:nvPr/>
          </p:nvPicPr>
          <p:blipFill>
            <a:blip r:embed="rId8"/>
            <a:stretch>
              <a:fillRect/>
            </a:stretch>
          </p:blipFill>
          <p:spPr>
            <a:xfrm>
              <a:off x="5842418" y="3076790"/>
              <a:ext cx="453260" cy="459639"/>
            </a:xfrm>
            <a:prstGeom prst="rect">
              <a:avLst/>
            </a:prstGeom>
          </p:spPr>
        </p:pic>
        <p:pic>
          <p:nvPicPr>
            <p:cNvPr id="7598" name="图片 7597" descr="模糊的图片&#10;&#10;中度可信度描述已自动生成">
              <a:extLst>
                <a:ext uri="{FF2B5EF4-FFF2-40B4-BE49-F238E27FC236}">
                  <a16:creationId xmlns:a16="http://schemas.microsoft.com/office/drawing/2014/main" id="{701DD932-3B0D-1EAD-8865-A39FB6811C34}"/>
                </a:ext>
              </a:extLst>
            </p:cNvPr>
            <p:cNvPicPr>
              <a:picLocks noChangeAspect="1"/>
            </p:cNvPicPr>
            <p:nvPr/>
          </p:nvPicPr>
          <p:blipFill>
            <a:blip r:embed="rId9"/>
            <a:stretch>
              <a:fillRect/>
            </a:stretch>
          </p:blipFill>
          <p:spPr>
            <a:xfrm>
              <a:off x="5821698" y="2027287"/>
              <a:ext cx="453260" cy="459639"/>
            </a:xfrm>
            <a:prstGeom prst="rect">
              <a:avLst/>
            </a:prstGeom>
          </p:spPr>
        </p:pic>
        <p:pic>
          <p:nvPicPr>
            <p:cNvPr id="7600" name="图片 7599">
              <a:extLst>
                <a:ext uri="{FF2B5EF4-FFF2-40B4-BE49-F238E27FC236}">
                  <a16:creationId xmlns:a16="http://schemas.microsoft.com/office/drawing/2014/main" id="{31B95AA3-AF92-598B-F234-59CC0C39614D}"/>
                </a:ext>
              </a:extLst>
            </p:cNvPr>
            <p:cNvPicPr>
              <a:picLocks noChangeAspect="1"/>
            </p:cNvPicPr>
            <p:nvPr/>
          </p:nvPicPr>
          <p:blipFill>
            <a:blip r:embed="rId10"/>
            <a:srcRect/>
            <a:stretch/>
          </p:blipFill>
          <p:spPr>
            <a:xfrm>
              <a:off x="4430729" y="2427348"/>
              <a:ext cx="741945" cy="743877"/>
            </a:xfrm>
            <a:prstGeom prst="rect">
              <a:avLst/>
            </a:prstGeom>
          </p:spPr>
        </p:pic>
        <p:cxnSp>
          <p:nvCxnSpPr>
            <p:cNvPr id="7602" name="直接箭头连接符 7601">
              <a:extLst>
                <a:ext uri="{FF2B5EF4-FFF2-40B4-BE49-F238E27FC236}">
                  <a16:creationId xmlns:a16="http://schemas.microsoft.com/office/drawing/2014/main" id="{9AEA6DAA-F269-91F7-6B50-DEC64405C5CC}"/>
                </a:ext>
              </a:extLst>
            </p:cNvPr>
            <p:cNvCxnSpPr>
              <a:cxnSpLocks/>
            </p:cNvCxnSpPr>
            <p:nvPr/>
          </p:nvCxnSpPr>
          <p:spPr>
            <a:xfrm flipV="1">
              <a:off x="2226599" y="1591998"/>
              <a:ext cx="3112169" cy="147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04" name="直接箭头连接符 7603">
              <a:extLst>
                <a:ext uri="{FF2B5EF4-FFF2-40B4-BE49-F238E27FC236}">
                  <a16:creationId xmlns:a16="http://schemas.microsoft.com/office/drawing/2014/main" id="{95255C0C-4603-5158-AA8E-82989F090C5D}"/>
                </a:ext>
              </a:extLst>
            </p:cNvPr>
            <p:cNvCxnSpPr>
              <a:endCxn id="7600" idx="1"/>
            </p:cNvCxnSpPr>
            <p:nvPr/>
          </p:nvCxnSpPr>
          <p:spPr>
            <a:xfrm>
              <a:off x="3746345" y="2799286"/>
              <a:ext cx="684384" cy="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05" name="文本框 7604">
              <a:extLst>
                <a:ext uri="{FF2B5EF4-FFF2-40B4-BE49-F238E27FC236}">
                  <a16:creationId xmlns:a16="http://schemas.microsoft.com/office/drawing/2014/main" id="{2ED802A6-98C7-292D-F310-12CBE363F426}"/>
                </a:ext>
              </a:extLst>
            </p:cNvPr>
            <p:cNvSpPr txBox="1"/>
            <p:nvPr/>
          </p:nvSpPr>
          <p:spPr>
            <a:xfrm>
              <a:off x="3807573" y="2605231"/>
              <a:ext cx="561925" cy="250854"/>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1X1Conv</a:t>
              </a:r>
              <a:endParaRPr lang="zh-CN" altLang="en-US" sz="900" dirty="0">
                <a:latin typeface="Cambria Math" panose="02040503050406030204" charset="0"/>
                <a:cs typeface="Cambria Math" panose="02040503050406030204" charset="0"/>
              </a:endParaRPr>
            </a:p>
          </p:txBody>
        </p:sp>
        <p:sp>
          <p:nvSpPr>
            <p:cNvPr id="7608" name="文本框 7607">
              <a:extLst>
                <a:ext uri="{FF2B5EF4-FFF2-40B4-BE49-F238E27FC236}">
                  <a16:creationId xmlns:a16="http://schemas.microsoft.com/office/drawing/2014/main" id="{916958F5-910B-667F-A55B-067C50FF7DBB}"/>
                </a:ext>
              </a:extLst>
            </p:cNvPr>
            <p:cNvSpPr txBox="1"/>
            <p:nvPr/>
          </p:nvSpPr>
          <p:spPr>
            <a:xfrm>
              <a:off x="1097212" y="2721428"/>
              <a:ext cx="561925" cy="250854"/>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Split</a:t>
              </a:r>
              <a:endParaRPr lang="zh-CN" altLang="en-US" sz="900" dirty="0">
                <a:latin typeface="Cambria Math" panose="02040503050406030204" charset="0"/>
                <a:cs typeface="Cambria Math" panose="02040503050406030204" charset="0"/>
              </a:endParaRPr>
            </a:p>
          </p:txBody>
        </p:sp>
        <p:cxnSp>
          <p:nvCxnSpPr>
            <p:cNvPr id="7609" name="直接箭头连接符 7608">
              <a:extLst>
                <a:ext uri="{FF2B5EF4-FFF2-40B4-BE49-F238E27FC236}">
                  <a16:creationId xmlns:a16="http://schemas.microsoft.com/office/drawing/2014/main" id="{78BE3895-7904-BCF3-B02C-46E805E80A45}"/>
                </a:ext>
              </a:extLst>
            </p:cNvPr>
            <p:cNvCxnSpPr>
              <a:cxnSpLocks/>
              <a:endCxn id="7650" idx="2"/>
            </p:cNvCxnSpPr>
            <p:nvPr/>
          </p:nvCxnSpPr>
          <p:spPr>
            <a:xfrm flipV="1">
              <a:off x="2171646" y="3906981"/>
              <a:ext cx="3157060" cy="2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10" name="文本框 7609">
              <a:extLst>
                <a:ext uri="{FF2B5EF4-FFF2-40B4-BE49-F238E27FC236}">
                  <a16:creationId xmlns:a16="http://schemas.microsoft.com/office/drawing/2014/main" id="{0A61E4B9-C8D9-D91B-586D-A992E61E635A}"/>
                </a:ext>
              </a:extLst>
            </p:cNvPr>
            <p:cNvSpPr txBox="1"/>
            <p:nvPr/>
          </p:nvSpPr>
          <p:spPr>
            <a:xfrm>
              <a:off x="539259" y="1968191"/>
              <a:ext cx="561925" cy="250854"/>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3X3  Conv</a:t>
              </a:r>
              <a:endParaRPr lang="zh-CN" altLang="en-US" sz="900" dirty="0">
                <a:latin typeface="Cambria Math" panose="02040503050406030204" charset="0"/>
                <a:cs typeface="Cambria Math" panose="02040503050406030204" charset="0"/>
              </a:endParaRPr>
            </a:p>
          </p:txBody>
        </p:sp>
        <p:sp>
          <p:nvSpPr>
            <p:cNvPr id="7611" name="文本框 7610">
              <a:extLst>
                <a:ext uri="{FF2B5EF4-FFF2-40B4-BE49-F238E27FC236}">
                  <a16:creationId xmlns:a16="http://schemas.microsoft.com/office/drawing/2014/main" id="{F030A962-4B6D-EA9A-814D-A9DC116C477C}"/>
                </a:ext>
              </a:extLst>
            </p:cNvPr>
            <p:cNvSpPr txBox="1"/>
            <p:nvPr/>
          </p:nvSpPr>
          <p:spPr>
            <a:xfrm>
              <a:off x="538898" y="3438440"/>
              <a:ext cx="561925" cy="250854"/>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5X5  Conv</a:t>
              </a:r>
              <a:endParaRPr lang="zh-CN" altLang="en-US" sz="900" dirty="0">
                <a:latin typeface="Cambria Math" panose="02040503050406030204" charset="0"/>
                <a:cs typeface="Cambria Math" panose="02040503050406030204" charset="0"/>
              </a:endParaRPr>
            </a:p>
          </p:txBody>
        </p:sp>
        <p:grpSp>
          <p:nvGrpSpPr>
            <p:cNvPr id="7612" name="Google Shape;2716;p41">
              <a:extLst>
                <a:ext uri="{FF2B5EF4-FFF2-40B4-BE49-F238E27FC236}">
                  <a16:creationId xmlns:a16="http://schemas.microsoft.com/office/drawing/2014/main" id="{BC3C080F-F3A2-E2BC-3F5D-EDA6672F7AF3}"/>
                </a:ext>
              </a:extLst>
            </p:cNvPr>
            <p:cNvGrpSpPr/>
            <p:nvPr/>
          </p:nvGrpSpPr>
          <p:grpSpPr>
            <a:xfrm>
              <a:off x="4430729" y="1841037"/>
              <a:ext cx="656965" cy="166404"/>
              <a:chOff x="5448325" y="610550"/>
              <a:chExt cx="1096803" cy="274200"/>
            </a:xfrm>
          </p:grpSpPr>
          <p:sp>
            <p:nvSpPr>
              <p:cNvPr id="7613" name="Google Shape;2717;p41">
                <a:extLst>
                  <a:ext uri="{FF2B5EF4-FFF2-40B4-BE49-F238E27FC236}">
                    <a16:creationId xmlns:a16="http://schemas.microsoft.com/office/drawing/2014/main" id="{C2E9D14E-3792-82BF-9C51-911230DECC4B}"/>
                  </a:ext>
                </a:extLst>
              </p:cNvPr>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2718;p41">
                <a:extLst>
                  <a:ext uri="{FF2B5EF4-FFF2-40B4-BE49-F238E27FC236}">
                    <a16:creationId xmlns:a16="http://schemas.microsoft.com/office/drawing/2014/main" id="{68A20D28-1FC6-239B-8341-8A085E9B0557}"/>
                  </a:ext>
                </a:extLst>
              </p:cNvPr>
              <p:cNvSpPr/>
              <p:nvPr/>
            </p:nvSpPr>
            <p:spPr>
              <a:xfrm>
                <a:off x="5722525" y="610550"/>
                <a:ext cx="274200" cy="2742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5" name="Google Shape;2719;p41">
                <a:extLst>
                  <a:ext uri="{FF2B5EF4-FFF2-40B4-BE49-F238E27FC236}">
                    <a16:creationId xmlns:a16="http://schemas.microsoft.com/office/drawing/2014/main" id="{9FB569DE-CEF6-00DE-1AB7-3DB4EDA9BB34}"/>
                  </a:ext>
                </a:extLst>
              </p:cNvPr>
              <p:cNvSpPr/>
              <p:nvPr/>
            </p:nvSpPr>
            <p:spPr>
              <a:xfrm>
                <a:off x="5996725" y="610550"/>
                <a:ext cx="274200" cy="274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2719;p41">
                <a:extLst>
                  <a:ext uri="{FF2B5EF4-FFF2-40B4-BE49-F238E27FC236}">
                    <a16:creationId xmlns:a16="http://schemas.microsoft.com/office/drawing/2014/main" id="{B69C8D42-CD4E-7C43-81EE-E0FC859E8359}"/>
                  </a:ext>
                </a:extLst>
              </p:cNvPr>
              <p:cNvSpPr/>
              <p:nvPr/>
            </p:nvSpPr>
            <p:spPr>
              <a:xfrm>
                <a:off x="6270927" y="610550"/>
                <a:ext cx="274201" cy="274200"/>
              </a:xfrm>
              <a:prstGeom prst="rect">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28" name="Google Shape;2716;p41">
              <a:extLst>
                <a:ext uri="{FF2B5EF4-FFF2-40B4-BE49-F238E27FC236}">
                  <a16:creationId xmlns:a16="http://schemas.microsoft.com/office/drawing/2014/main" id="{A972AD3D-B508-CB1C-7CD0-68A114EFDF4D}"/>
                </a:ext>
              </a:extLst>
            </p:cNvPr>
            <p:cNvGrpSpPr/>
            <p:nvPr/>
          </p:nvGrpSpPr>
          <p:grpSpPr>
            <a:xfrm>
              <a:off x="4447261" y="3529723"/>
              <a:ext cx="656965" cy="166405"/>
              <a:chOff x="5460350" y="515411"/>
              <a:chExt cx="1096803" cy="274202"/>
            </a:xfrm>
          </p:grpSpPr>
          <p:sp>
            <p:nvSpPr>
              <p:cNvPr id="7629" name="Google Shape;2717;p41">
                <a:extLst>
                  <a:ext uri="{FF2B5EF4-FFF2-40B4-BE49-F238E27FC236}">
                    <a16:creationId xmlns:a16="http://schemas.microsoft.com/office/drawing/2014/main" id="{F75E464A-4023-5FFD-253E-0F58CF996603}"/>
                  </a:ext>
                </a:extLst>
              </p:cNvPr>
              <p:cNvSpPr/>
              <p:nvPr/>
            </p:nvSpPr>
            <p:spPr>
              <a:xfrm>
                <a:off x="5460350" y="515413"/>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2718;p41">
                <a:extLst>
                  <a:ext uri="{FF2B5EF4-FFF2-40B4-BE49-F238E27FC236}">
                    <a16:creationId xmlns:a16="http://schemas.microsoft.com/office/drawing/2014/main" id="{19DE592F-65F5-D365-F2AC-008A05DDD442}"/>
                  </a:ext>
                </a:extLst>
              </p:cNvPr>
              <p:cNvSpPr/>
              <p:nvPr/>
            </p:nvSpPr>
            <p:spPr>
              <a:xfrm>
                <a:off x="5734551" y="515413"/>
                <a:ext cx="274200" cy="2742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1" name="Google Shape;2719;p41">
                <a:extLst>
                  <a:ext uri="{FF2B5EF4-FFF2-40B4-BE49-F238E27FC236}">
                    <a16:creationId xmlns:a16="http://schemas.microsoft.com/office/drawing/2014/main" id="{A29E5C60-492C-2197-ED76-E024F80C4B92}"/>
                  </a:ext>
                </a:extLst>
              </p:cNvPr>
              <p:cNvSpPr/>
              <p:nvPr/>
            </p:nvSpPr>
            <p:spPr>
              <a:xfrm>
                <a:off x="6008751" y="515411"/>
                <a:ext cx="274200" cy="274200"/>
              </a:xfrm>
              <a:prstGeom prst="rect">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2719;p41">
                <a:extLst>
                  <a:ext uri="{FF2B5EF4-FFF2-40B4-BE49-F238E27FC236}">
                    <a16:creationId xmlns:a16="http://schemas.microsoft.com/office/drawing/2014/main" id="{FA77BA88-9937-BA56-D85D-D96ECF981431}"/>
                  </a:ext>
                </a:extLst>
              </p:cNvPr>
              <p:cNvSpPr/>
              <p:nvPr/>
            </p:nvSpPr>
            <p:spPr>
              <a:xfrm>
                <a:off x="6282953" y="515413"/>
                <a:ext cx="274200" cy="274200"/>
              </a:xfrm>
              <a:prstGeom prst="rect">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7634" name="直接箭头连接符 7633">
              <a:extLst>
                <a:ext uri="{FF2B5EF4-FFF2-40B4-BE49-F238E27FC236}">
                  <a16:creationId xmlns:a16="http://schemas.microsoft.com/office/drawing/2014/main" id="{BB96C039-821B-A9BD-CFBB-13923AEE52E0}"/>
                </a:ext>
              </a:extLst>
            </p:cNvPr>
            <p:cNvCxnSpPr>
              <a:cxnSpLocks/>
              <a:endCxn id="7613" idx="1"/>
            </p:cNvCxnSpPr>
            <p:nvPr/>
          </p:nvCxnSpPr>
          <p:spPr>
            <a:xfrm flipV="1">
              <a:off x="3746344" y="1924239"/>
              <a:ext cx="684384" cy="879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35" name="直接箭头连接符 7634">
              <a:extLst>
                <a:ext uri="{FF2B5EF4-FFF2-40B4-BE49-F238E27FC236}">
                  <a16:creationId xmlns:a16="http://schemas.microsoft.com/office/drawing/2014/main" id="{60703AA0-FD9B-AA25-475A-404DD5E499F7}"/>
                </a:ext>
              </a:extLst>
            </p:cNvPr>
            <p:cNvCxnSpPr>
              <a:cxnSpLocks/>
              <a:endCxn id="7629" idx="1"/>
            </p:cNvCxnSpPr>
            <p:nvPr/>
          </p:nvCxnSpPr>
          <p:spPr>
            <a:xfrm>
              <a:off x="3755748" y="2804040"/>
              <a:ext cx="691513" cy="8088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49" name="流程图: 汇总连接 7648">
              <a:extLst>
                <a:ext uri="{FF2B5EF4-FFF2-40B4-BE49-F238E27FC236}">
                  <a16:creationId xmlns:a16="http://schemas.microsoft.com/office/drawing/2014/main" id="{9FFD6AE8-8D97-635A-C25C-06762FEC00CB}"/>
                </a:ext>
              </a:extLst>
            </p:cNvPr>
            <p:cNvSpPr/>
            <p:nvPr/>
          </p:nvSpPr>
          <p:spPr>
            <a:xfrm>
              <a:off x="5328707" y="1481042"/>
              <a:ext cx="192202" cy="221911"/>
            </a:xfrm>
            <a:prstGeom prst="flowChartSummingJunction">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50" name="流程图: 汇总连接 7649">
              <a:extLst>
                <a:ext uri="{FF2B5EF4-FFF2-40B4-BE49-F238E27FC236}">
                  <a16:creationId xmlns:a16="http://schemas.microsoft.com/office/drawing/2014/main" id="{C27B99EF-28E6-80D8-7AAD-43E609A0C1A5}"/>
                </a:ext>
              </a:extLst>
            </p:cNvPr>
            <p:cNvSpPr/>
            <p:nvPr/>
          </p:nvSpPr>
          <p:spPr>
            <a:xfrm>
              <a:off x="5328706" y="3796026"/>
              <a:ext cx="192202" cy="221911"/>
            </a:xfrm>
            <a:prstGeom prst="flowChartSummingJunction">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57" name="文本框 7656">
              <a:extLst>
                <a:ext uri="{FF2B5EF4-FFF2-40B4-BE49-F238E27FC236}">
                  <a16:creationId xmlns:a16="http://schemas.microsoft.com/office/drawing/2014/main" id="{5F86C67F-A15B-1761-7AC7-80D9A0AC47D0}"/>
                </a:ext>
              </a:extLst>
            </p:cNvPr>
            <p:cNvSpPr txBox="1"/>
            <p:nvPr/>
          </p:nvSpPr>
          <p:spPr>
            <a:xfrm>
              <a:off x="4478247" y="1968191"/>
              <a:ext cx="561925" cy="250854"/>
            </a:xfrm>
            <a:prstGeom prst="rect">
              <a:avLst/>
            </a:prstGeom>
            <a:noFill/>
          </p:spPr>
          <p:txBody>
            <a:bodyPr wrap="none" rtlCol="0" anchor="t">
              <a:noAutofit/>
            </a:bodyPr>
            <a:lstStyle/>
            <a:p>
              <a:pPr algn="l"/>
              <a:r>
                <a:rPr lang="en-US" altLang="zh-CN" sz="900" dirty="0" err="1">
                  <a:latin typeface="Cambria Math" panose="02040503050406030204" charset="0"/>
                  <a:cs typeface="Cambria Math" panose="02040503050406030204" charset="0"/>
                </a:rPr>
                <a:t>Softmax</a:t>
              </a:r>
              <a:endParaRPr lang="zh-CN" altLang="en-US" sz="900" dirty="0">
                <a:latin typeface="Cambria Math" panose="02040503050406030204" charset="0"/>
                <a:cs typeface="Cambria Math" panose="02040503050406030204" charset="0"/>
              </a:endParaRPr>
            </a:p>
          </p:txBody>
        </p:sp>
        <p:sp>
          <p:nvSpPr>
            <p:cNvPr id="7658" name="文本框 7657">
              <a:extLst>
                <a:ext uri="{FF2B5EF4-FFF2-40B4-BE49-F238E27FC236}">
                  <a16:creationId xmlns:a16="http://schemas.microsoft.com/office/drawing/2014/main" id="{DCCCFEA4-D004-9422-6010-37CAFD89D171}"/>
                </a:ext>
              </a:extLst>
            </p:cNvPr>
            <p:cNvSpPr txBox="1"/>
            <p:nvPr/>
          </p:nvSpPr>
          <p:spPr>
            <a:xfrm>
              <a:off x="4478248" y="3692345"/>
              <a:ext cx="561925" cy="250854"/>
            </a:xfrm>
            <a:prstGeom prst="rect">
              <a:avLst/>
            </a:prstGeom>
            <a:noFill/>
          </p:spPr>
          <p:txBody>
            <a:bodyPr wrap="none" rtlCol="0" anchor="t">
              <a:noAutofit/>
            </a:bodyPr>
            <a:lstStyle/>
            <a:p>
              <a:pPr algn="l"/>
              <a:r>
                <a:rPr lang="en-US" altLang="zh-CN" sz="900" dirty="0" err="1">
                  <a:latin typeface="Cambria Math" panose="02040503050406030204" charset="0"/>
                  <a:cs typeface="Cambria Math" panose="02040503050406030204" charset="0"/>
                </a:rPr>
                <a:t>Softmax</a:t>
              </a:r>
              <a:endParaRPr lang="zh-CN" altLang="en-US" sz="900" dirty="0">
                <a:latin typeface="Cambria Math" panose="02040503050406030204" charset="0"/>
                <a:cs typeface="Cambria Math" panose="02040503050406030204" charset="0"/>
              </a:endParaRPr>
            </a:p>
          </p:txBody>
        </p:sp>
        <p:sp>
          <p:nvSpPr>
            <p:cNvPr id="7659" name="文本框 7658">
              <a:extLst>
                <a:ext uri="{FF2B5EF4-FFF2-40B4-BE49-F238E27FC236}">
                  <a16:creationId xmlns:a16="http://schemas.microsoft.com/office/drawing/2014/main" id="{E51E9C14-4730-7CAB-A8F2-1FD73E20A30F}"/>
                </a:ext>
              </a:extLst>
            </p:cNvPr>
            <p:cNvSpPr txBox="1"/>
            <p:nvPr/>
          </p:nvSpPr>
          <p:spPr>
            <a:xfrm>
              <a:off x="5233905" y="2673859"/>
              <a:ext cx="561925" cy="250854"/>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Split</a:t>
              </a:r>
              <a:endParaRPr lang="zh-CN" altLang="en-US" sz="900" dirty="0">
                <a:latin typeface="Cambria Math" panose="02040503050406030204" charset="0"/>
                <a:cs typeface="Cambria Math" panose="02040503050406030204" charset="0"/>
              </a:endParaRPr>
            </a:p>
          </p:txBody>
        </p:sp>
        <p:cxnSp>
          <p:nvCxnSpPr>
            <p:cNvPr id="7661" name="直接箭头连接符 7660">
              <a:extLst>
                <a:ext uri="{FF2B5EF4-FFF2-40B4-BE49-F238E27FC236}">
                  <a16:creationId xmlns:a16="http://schemas.microsoft.com/office/drawing/2014/main" id="{6E67549F-958C-1931-4AC7-084F3B08A261}"/>
                </a:ext>
              </a:extLst>
            </p:cNvPr>
            <p:cNvCxnSpPr>
              <a:cxnSpLocks/>
              <a:stCxn id="7600" idx="3"/>
              <a:endCxn id="7596" idx="1"/>
            </p:cNvCxnSpPr>
            <p:nvPr/>
          </p:nvCxnSpPr>
          <p:spPr>
            <a:xfrm>
              <a:off x="5172675" y="2799287"/>
              <a:ext cx="669744" cy="5073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63" name="直接箭头连接符 7662">
              <a:extLst>
                <a:ext uri="{FF2B5EF4-FFF2-40B4-BE49-F238E27FC236}">
                  <a16:creationId xmlns:a16="http://schemas.microsoft.com/office/drawing/2014/main" id="{E51C1657-21A3-179B-65C1-36E985A8B1A8}"/>
                </a:ext>
              </a:extLst>
            </p:cNvPr>
            <p:cNvCxnSpPr>
              <a:cxnSpLocks/>
              <a:stCxn id="7600" idx="3"/>
              <a:endCxn id="7598" idx="1"/>
            </p:cNvCxnSpPr>
            <p:nvPr/>
          </p:nvCxnSpPr>
          <p:spPr>
            <a:xfrm flipV="1">
              <a:off x="5172674" y="2257106"/>
              <a:ext cx="649024" cy="5421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77" name="Google Shape;7058;p73">
              <a:extLst>
                <a:ext uri="{FF2B5EF4-FFF2-40B4-BE49-F238E27FC236}">
                  <a16:creationId xmlns:a16="http://schemas.microsoft.com/office/drawing/2014/main" id="{56847425-0954-E5AD-83A8-A3EEAD3151EE}"/>
                </a:ext>
              </a:extLst>
            </p:cNvPr>
            <p:cNvGrpSpPr/>
            <p:nvPr/>
          </p:nvGrpSpPr>
          <p:grpSpPr>
            <a:xfrm>
              <a:off x="7061637" y="3489006"/>
              <a:ext cx="814182" cy="752386"/>
              <a:chOff x="504942" y="2370079"/>
              <a:chExt cx="561891" cy="638941"/>
            </a:xfrm>
            <a:blipFill dpi="0" rotWithShape="1">
              <a:blip r:embed="rId11">
                <a:extLst>
                  <a:ext uri="{28A0092B-C50C-407E-A947-70E740481C1C}">
                    <a14:useLocalDpi xmlns:a14="http://schemas.microsoft.com/office/drawing/2010/main" val="0"/>
                  </a:ext>
                </a:extLst>
              </a:blip>
              <a:srcRect/>
              <a:stretch>
                <a:fillRect/>
              </a:stretch>
            </a:blipFill>
          </p:grpSpPr>
          <p:grpSp>
            <p:nvGrpSpPr>
              <p:cNvPr id="7678" name="Google Shape;7059;p73">
                <a:extLst>
                  <a:ext uri="{FF2B5EF4-FFF2-40B4-BE49-F238E27FC236}">
                    <a16:creationId xmlns:a16="http://schemas.microsoft.com/office/drawing/2014/main" id="{3E88B9CC-C246-F16B-D292-9D16F63CADB7}"/>
                  </a:ext>
                </a:extLst>
              </p:cNvPr>
              <p:cNvGrpSpPr/>
              <p:nvPr/>
            </p:nvGrpSpPr>
            <p:grpSpPr>
              <a:xfrm>
                <a:off x="595081" y="2370079"/>
                <a:ext cx="471752" cy="523616"/>
                <a:chOff x="595081" y="2370079"/>
                <a:chExt cx="471752" cy="523616"/>
              </a:xfrm>
              <a:grpFill/>
            </p:grpSpPr>
            <p:grpSp>
              <p:nvGrpSpPr>
                <p:cNvPr id="7747" name="Google Shape;7060;p73">
                  <a:extLst>
                    <a:ext uri="{FF2B5EF4-FFF2-40B4-BE49-F238E27FC236}">
                      <a16:creationId xmlns:a16="http://schemas.microsoft.com/office/drawing/2014/main" id="{4C595E41-C4BA-0D6E-6679-BF71B04D37B7}"/>
                    </a:ext>
                  </a:extLst>
                </p:cNvPr>
                <p:cNvGrpSpPr/>
                <p:nvPr/>
              </p:nvGrpSpPr>
              <p:grpSpPr>
                <a:xfrm>
                  <a:off x="608609" y="2665704"/>
                  <a:ext cx="458224" cy="227991"/>
                  <a:chOff x="5668659" y="1713442"/>
                  <a:chExt cx="458224" cy="227991"/>
                </a:xfrm>
                <a:grpFill/>
              </p:grpSpPr>
              <p:grpSp>
                <p:nvGrpSpPr>
                  <p:cNvPr id="7770" name="Google Shape;7061;p73">
                    <a:extLst>
                      <a:ext uri="{FF2B5EF4-FFF2-40B4-BE49-F238E27FC236}">
                        <a16:creationId xmlns:a16="http://schemas.microsoft.com/office/drawing/2014/main" id="{DB3F741F-BE9E-DFEB-A292-9B94BAADEBB0}"/>
                      </a:ext>
                    </a:extLst>
                  </p:cNvPr>
                  <p:cNvGrpSpPr/>
                  <p:nvPr/>
                </p:nvGrpSpPr>
                <p:grpSpPr>
                  <a:xfrm>
                    <a:off x="5802485" y="1713507"/>
                    <a:ext cx="188679" cy="227926"/>
                    <a:chOff x="5802485" y="1713507"/>
                    <a:chExt cx="188679" cy="227926"/>
                  </a:xfrm>
                  <a:grpFill/>
                </p:grpSpPr>
                <p:sp>
                  <p:nvSpPr>
                    <p:cNvPr id="7778" name="Google Shape;7062;p73">
                      <a:extLst>
                        <a:ext uri="{FF2B5EF4-FFF2-40B4-BE49-F238E27FC236}">
                          <a16:creationId xmlns:a16="http://schemas.microsoft.com/office/drawing/2014/main" id="{8A036415-CF34-54AF-A75C-0D19893FD491}"/>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063;p73">
                      <a:extLst>
                        <a:ext uri="{FF2B5EF4-FFF2-40B4-BE49-F238E27FC236}">
                          <a16:creationId xmlns:a16="http://schemas.microsoft.com/office/drawing/2014/main" id="{0CAA6671-FC7D-8DC1-A430-EB7ED92075C5}"/>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064;p73">
                    <a:extLst>
                      <a:ext uri="{FF2B5EF4-FFF2-40B4-BE49-F238E27FC236}">
                        <a16:creationId xmlns:a16="http://schemas.microsoft.com/office/drawing/2014/main" id="{00902FC0-B662-3F89-E29F-7E90A1CB5D8C}"/>
                      </a:ext>
                    </a:extLst>
                  </p:cNvPr>
                  <p:cNvGrpSpPr/>
                  <p:nvPr/>
                </p:nvGrpSpPr>
                <p:grpSpPr>
                  <a:xfrm>
                    <a:off x="5936312" y="1713442"/>
                    <a:ext cx="190570" cy="227991"/>
                    <a:chOff x="5936312" y="1713442"/>
                    <a:chExt cx="190570" cy="227991"/>
                  </a:xfrm>
                  <a:grpFill/>
                </p:grpSpPr>
                <p:sp>
                  <p:nvSpPr>
                    <p:cNvPr id="7775" name="Google Shape;7065;p73">
                      <a:extLst>
                        <a:ext uri="{FF2B5EF4-FFF2-40B4-BE49-F238E27FC236}">
                          <a16:creationId xmlns:a16="http://schemas.microsoft.com/office/drawing/2014/main" id="{2F9C11DF-27D5-C96A-852A-1DE1917ADC28}"/>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066;p73">
                      <a:extLst>
                        <a:ext uri="{FF2B5EF4-FFF2-40B4-BE49-F238E27FC236}">
                          <a16:creationId xmlns:a16="http://schemas.microsoft.com/office/drawing/2014/main" id="{7023D30F-FA9A-3230-675C-5994F99D08D8}"/>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067;p73">
                      <a:extLst>
                        <a:ext uri="{FF2B5EF4-FFF2-40B4-BE49-F238E27FC236}">
                          <a16:creationId xmlns:a16="http://schemas.microsoft.com/office/drawing/2014/main" id="{6FA39604-40CB-8A8A-BF43-4957736FBD4D}"/>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772" name="Google Shape;7068;p73">
                    <a:extLst>
                      <a:ext uri="{FF2B5EF4-FFF2-40B4-BE49-F238E27FC236}">
                        <a16:creationId xmlns:a16="http://schemas.microsoft.com/office/drawing/2014/main" id="{99AF28CE-B9B5-A2A8-700D-EC4F7B384952}"/>
                      </a:ext>
                    </a:extLst>
                  </p:cNvPr>
                  <p:cNvGrpSpPr/>
                  <p:nvPr/>
                </p:nvGrpSpPr>
                <p:grpSpPr>
                  <a:xfrm>
                    <a:off x="5668659" y="1714000"/>
                    <a:ext cx="193488" cy="227433"/>
                    <a:chOff x="5668659" y="1714000"/>
                    <a:chExt cx="193488" cy="227433"/>
                  </a:xfrm>
                  <a:grpFill/>
                </p:grpSpPr>
                <p:sp>
                  <p:nvSpPr>
                    <p:cNvPr id="7773" name="Google Shape;7069;p73">
                      <a:extLst>
                        <a:ext uri="{FF2B5EF4-FFF2-40B4-BE49-F238E27FC236}">
                          <a16:creationId xmlns:a16="http://schemas.microsoft.com/office/drawing/2014/main" id="{73E8944A-394E-248B-D853-5F508F1555E2}"/>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070;p73">
                      <a:extLst>
                        <a:ext uri="{FF2B5EF4-FFF2-40B4-BE49-F238E27FC236}">
                          <a16:creationId xmlns:a16="http://schemas.microsoft.com/office/drawing/2014/main" id="{F223AFD2-7A00-B35E-7B65-B1FB3CD10479}"/>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8" name="Google Shape;7071;p73">
                  <a:extLst>
                    <a:ext uri="{FF2B5EF4-FFF2-40B4-BE49-F238E27FC236}">
                      <a16:creationId xmlns:a16="http://schemas.microsoft.com/office/drawing/2014/main" id="{6512FF71-99BE-A01E-C990-F45F6218AA1A}"/>
                    </a:ext>
                  </a:extLst>
                </p:cNvPr>
                <p:cNvGrpSpPr/>
                <p:nvPr/>
              </p:nvGrpSpPr>
              <p:grpSpPr>
                <a:xfrm>
                  <a:off x="608609" y="2511879"/>
                  <a:ext cx="458224" cy="227991"/>
                  <a:chOff x="5668659" y="1713442"/>
                  <a:chExt cx="458224" cy="227991"/>
                </a:xfrm>
                <a:grpFill/>
              </p:grpSpPr>
              <p:grpSp>
                <p:nvGrpSpPr>
                  <p:cNvPr id="7760" name="Google Shape;7072;p73">
                    <a:extLst>
                      <a:ext uri="{FF2B5EF4-FFF2-40B4-BE49-F238E27FC236}">
                        <a16:creationId xmlns:a16="http://schemas.microsoft.com/office/drawing/2014/main" id="{31E28765-89A5-5B3C-BD26-9E865A18F37E}"/>
                      </a:ext>
                    </a:extLst>
                  </p:cNvPr>
                  <p:cNvGrpSpPr/>
                  <p:nvPr/>
                </p:nvGrpSpPr>
                <p:grpSpPr>
                  <a:xfrm>
                    <a:off x="5802485" y="1713507"/>
                    <a:ext cx="188679" cy="227926"/>
                    <a:chOff x="5802485" y="1713507"/>
                    <a:chExt cx="188679" cy="227926"/>
                  </a:xfrm>
                  <a:grpFill/>
                </p:grpSpPr>
                <p:sp>
                  <p:nvSpPr>
                    <p:cNvPr id="7768" name="Google Shape;7073;p73">
                      <a:extLst>
                        <a:ext uri="{FF2B5EF4-FFF2-40B4-BE49-F238E27FC236}">
                          <a16:creationId xmlns:a16="http://schemas.microsoft.com/office/drawing/2014/main" id="{EB3040E7-B92A-C1D4-7C79-6C428FCD9CDA}"/>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074;p73">
                      <a:extLst>
                        <a:ext uri="{FF2B5EF4-FFF2-40B4-BE49-F238E27FC236}">
                          <a16:creationId xmlns:a16="http://schemas.microsoft.com/office/drawing/2014/main" id="{C78F599F-1FAF-33E4-0DF2-9FE1A39BB1AD}"/>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075;p73">
                    <a:extLst>
                      <a:ext uri="{FF2B5EF4-FFF2-40B4-BE49-F238E27FC236}">
                        <a16:creationId xmlns:a16="http://schemas.microsoft.com/office/drawing/2014/main" id="{E5BA3702-4938-60ED-2652-B23D2B2FC40D}"/>
                      </a:ext>
                    </a:extLst>
                  </p:cNvPr>
                  <p:cNvGrpSpPr/>
                  <p:nvPr/>
                </p:nvGrpSpPr>
                <p:grpSpPr>
                  <a:xfrm>
                    <a:off x="5936312" y="1713442"/>
                    <a:ext cx="190570" cy="227991"/>
                    <a:chOff x="5936312" y="1713442"/>
                    <a:chExt cx="190570" cy="227991"/>
                  </a:xfrm>
                  <a:grpFill/>
                </p:grpSpPr>
                <p:sp>
                  <p:nvSpPr>
                    <p:cNvPr id="7765" name="Google Shape;7076;p73">
                      <a:extLst>
                        <a:ext uri="{FF2B5EF4-FFF2-40B4-BE49-F238E27FC236}">
                          <a16:creationId xmlns:a16="http://schemas.microsoft.com/office/drawing/2014/main" id="{59204BD6-20EC-660D-5EC6-057AE35D5F1C}"/>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077;p73">
                      <a:extLst>
                        <a:ext uri="{FF2B5EF4-FFF2-40B4-BE49-F238E27FC236}">
                          <a16:creationId xmlns:a16="http://schemas.microsoft.com/office/drawing/2014/main" id="{898E00F5-E123-E0B0-2D80-BAC369542288}"/>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078;p73">
                      <a:extLst>
                        <a:ext uri="{FF2B5EF4-FFF2-40B4-BE49-F238E27FC236}">
                          <a16:creationId xmlns:a16="http://schemas.microsoft.com/office/drawing/2014/main" id="{557EE35F-BFD8-1011-8999-2FD46D31B810}"/>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762" name="Google Shape;7079;p73">
                    <a:extLst>
                      <a:ext uri="{FF2B5EF4-FFF2-40B4-BE49-F238E27FC236}">
                        <a16:creationId xmlns:a16="http://schemas.microsoft.com/office/drawing/2014/main" id="{7D81A8A8-F919-D6AA-54C4-594C7202FDA8}"/>
                      </a:ext>
                    </a:extLst>
                  </p:cNvPr>
                  <p:cNvGrpSpPr/>
                  <p:nvPr/>
                </p:nvGrpSpPr>
                <p:grpSpPr>
                  <a:xfrm>
                    <a:off x="5668659" y="1714000"/>
                    <a:ext cx="193488" cy="227433"/>
                    <a:chOff x="5668659" y="1714000"/>
                    <a:chExt cx="193488" cy="227433"/>
                  </a:xfrm>
                  <a:grpFill/>
                </p:grpSpPr>
                <p:sp>
                  <p:nvSpPr>
                    <p:cNvPr id="7763" name="Google Shape;7080;p73">
                      <a:extLst>
                        <a:ext uri="{FF2B5EF4-FFF2-40B4-BE49-F238E27FC236}">
                          <a16:creationId xmlns:a16="http://schemas.microsoft.com/office/drawing/2014/main" id="{D9B54719-C164-6BB5-CA1A-AA515C25F87E}"/>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081;p73">
                      <a:extLst>
                        <a:ext uri="{FF2B5EF4-FFF2-40B4-BE49-F238E27FC236}">
                          <a16:creationId xmlns:a16="http://schemas.microsoft.com/office/drawing/2014/main" id="{8886D468-5F76-B3FB-D677-1BD0D4BB12DA}"/>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9" name="Google Shape;7082;p73">
                  <a:extLst>
                    <a:ext uri="{FF2B5EF4-FFF2-40B4-BE49-F238E27FC236}">
                      <a16:creationId xmlns:a16="http://schemas.microsoft.com/office/drawing/2014/main" id="{4E86F78B-0F98-1BE8-3C0F-4EC26C9B8FBB}"/>
                    </a:ext>
                  </a:extLst>
                </p:cNvPr>
                <p:cNvGrpSpPr/>
                <p:nvPr/>
              </p:nvGrpSpPr>
              <p:grpSpPr>
                <a:xfrm>
                  <a:off x="595081" y="2370079"/>
                  <a:ext cx="471751" cy="227991"/>
                  <a:chOff x="5655131" y="1713442"/>
                  <a:chExt cx="471751" cy="227991"/>
                </a:xfrm>
                <a:grpFill/>
              </p:grpSpPr>
              <p:grpSp>
                <p:nvGrpSpPr>
                  <p:cNvPr id="7750" name="Google Shape;7083;p73">
                    <a:extLst>
                      <a:ext uri="{FF2B5EF4-FFF2-40B4-BE49-F238E27FC236}">
                        <a16:creationId xmlns:a16="http://schemas.microsoft.com/office/drawing/2014/main" id="{F20140F9-44D9-797E-3875-85454EA77289}"/>
                      </a:ext>
                    </a:extLst>
                  </p:cNvPr>
                  <p:cNvGrpSpPr/>
                  <p:nvPr/>
                </p:nvGrpSpPr>
                <p:grpSpPr>
                  <a:xfrm>
                    <a:off x="5801181" y="1713507"/>
                    <a:ext cx="185100" cy="227926"/>
                    <a:chOff x="5801181" y="1713507"/>
                    <a:chExt cx="185100" cy="227926"/>
                  </a:xfrm>
                  <a:grpFill/>
                </p:grpSpPr>
                <p:sp>
                  <p:nvSpPr>
                    <p:cNvPr id="7758" name="Google Shape;7084;p73">
                      <a:extLst>
                        <a:ext uri="{FF2B5EF4-FFF2-40B4-BE49-F238E27FC236}">
                          <a16:creationId xmlns:a16="http://schemas.microsoft.com/office/drawing/2014/main" id="{86C177F2-F31F-6C03-AFB2-50CE506F6C55}"/>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085;p73">
                      <a:extLst>
                        <a:ext uri="{FF2B5EF4-FFF2-40B4-BE49-F238E27FC236}">
                          <a16:creationId xmlns:a16="http://schemas.microsoft.com/office/drawing/2014/main" id="{9089743E-052D-19E0-D175-12A4A60B17A2}"/>
                        </a:ext>
                      </a:extLst>
                    </p:cNvPr>
                    <p:cNvSpPr/>
                    <p:nvPr/>
                  </p:nvSpPr>
                  <p:spPr>
                    <a:xfrm>
                      <a:off x="5801181"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086;p73">
                    <a:extLst>
                      <a:ext uri="{FF2B5EF4-FFF2-40B4-BE49-F238E27FC236}">
                        <a16:creationId xmlns:a16="http://schemas.microsoft.com/office/drawing/2014/main" id="{DEA0C7F2-5BAB-6AD3-DF2F-42EE7D9A5781}"/>
                      </a:ext>
                    </a:extLst>
                  </p:cNvPr>
                  <p:cNvGrpSpPr/>
                  <p:nvPr/>
                </p:nvGrpSpPr>
                <p:grpSpPr>
                  <a:xfrm>
                    <a:off x="5936312" y="1713442"/>
                    <a:ext cx="190570" cy="227991"/>
                    <a:chOff x="5936312" y="1713442"/>
                    <a:chExt cx="190570" cy="227991"/>
                  </a:xfrm>
                  <a:grpFill/>
                </p:grpSpPr>
                <p:sp>
                  <p:nvSpPr>
                    <p:cNvPr id="7755" name="Google Shape;7087;p73">
                      <a:extLst>
                        <a:ext uri="{FF2B5EF4-FFF2-40B4-BE49-F238E27FC236}">
                          <a16:creationId xmlns:a16="http://schemas.microsoft.com/office/drawing/2014/main" id="{CF22A03B-13F3-976A-60C5-C9F1046DD7B5}"/>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088;p73">
                      <a:extLst>
                        <a:ext uri="{FF2B5EF4-FFF2-40B4-BE49-F238E27FC236}">
                          <a16:creationId xmlns:a16="http://schemas.microsoft.com/office/drawing/2014/main" id="{948A20AD-FD66-EBBD-4F9C-E9DF349F150E}"/>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089;p73">
                      <a:extLst>
                        <a:ext uri="{FF2B5EF4-FFF2-40B4-BE49-F238E27FC236}">
                          <a16:creationId xmlns:a16="http://schemas.microsoft.com/office/drawing/2014/main" id="{677B19D1-2B42-501E-3841-F9907FCA28C9}"/>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752" name="Google Shape;7090;p73">
                    <a:extLst>
                      <a:ext uri="{FF2B5EF4-FFF2-40B4-BE49-F238E27FC236}">
                        <a16:creationId xmlns:a16="http://schemas.microsoft.com/office/drawing/2014/main" id="{7C109C9A-C826-CB1B-01F9-A0FBEEA2A18B}"/>
                      </a:ext>
                    </a:extLst>
                  </p:cNvPr>
                  <p:cNvGrpSpPr/>
                  <p:nvPr/>
                </p:nvGrpSpPr>
                <p:grpSpPr>
                  <a:xfrm>
                    <a:off x="5655131" y="1714000"/>
                    <a:ext cx="188700" cy="227433"/>
                    <a:chOff x="5655131" y="1714000"/>
                    <a:chExt cx="188700" cy="227433"/>
                  </a:xfrm>
                  <a:grpFill/>
                </p:grpSpPr>
                <p:sp>
                  <p:nvSpPr>
                    <p:cNvPr id="7753" name="Google Shape;7091;p73">
                      <a:extLst>
                        <a:ext uri="{FF2B5EF4-FFF2-40B4-BE49-F238E27FC236}">
                          <a16:creationId xmlns:a16="http://schemas.microsoft.com/office/drawing/2014/main" id="{FD8E126A-5BDD-1E74-24EA-6E72A4139C5C}"/>
                        </a:ext>
                      </a:extLst>
                    </p:cNvPr>
                    <p:cNvSpPr/>
                    <p:nvPr/>
                  </p:nvSpPr>
                  <p:spPr>
                    <a:xfrm>
                      <a:off x="5655131"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092;p73">
                      <a:extLst>
                        <a:ext uri="{FF2B5EF4-FFF2-40B4-BE49-F238E27FC236}">
                          <a16:creationId xmlns:a16="http://schemas.microsoft.com/office/drawing/2014/main" id="{92FAB2C6-C5F0-5D62-4476-BA90EBBB8D6E}"/>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79" name="Google Shape;7093;p73">
                <a:extLst>
                  <a:ext uri="{FF2B5EF4-FFF2-40B4-BE49-F238E27FC236}">
                    <a16:creationId xmlns:a16="http://schemas.microsoft.com/office/drawing/2014/main" id="{165509F6-7A5A-6E34-D7B3-7E4BB9BF515D}"/>
                  </a:ext>
                </a:extLst>
              </p:cNvPr>
              <p:cNvGrpSpPr/>
              <p:nvPr/>
            </p:nvGrpSpPr>
            <p:grpSpPr>
              <a:xfrm>
                <a:off x="551436" y="2427004"/>
                <a:ext cx="465647" cy="523616"/>
                <a:chOff x="601186" y="2370079"/>
                <a:chExt cx="465647" cy="523616"/>
              </a:xfrm>
              <a:grpFill/>
            </p:grpSpPr>
            <p:grpSp>
              <p:nvGrpSpPr>
                <p:cNvPr id="7714" name="Google Shape;7094;p73">
                  <a:extLst>
                    <a:ext uri="{FF2B5EF4-FFF2-40B4-BE49-F238E27FC236}">
                      <a16:creationId xmlns:a16="http://schemas.microsoft.com/office/drawing/2014/main" id="{FC60D112-1FD7-5700-7B02-5CF769970EF4}"/>
                    </a:ext>
                  </a:extLst>
                </p:cNvPr>
                <p:cNvGrpSpPr/>
                <p:nvPr/>
              </p:nvGrpSpPr>
              <p:grpSpPr>
                <a:xfrm>
                  <a:off x="608609" y="2665704"/>
                  <a:ext cx="458224" cy="227991"/>
                  <a:chOff x="5668659" y="1713442"/>
                  <a:chExt cx="458224" cy="227991"/>
                </a:xfrm>
                <a:grpFill/>
              </p:grpSpPr>
              <p:grpSp>
                <p:nvGrpSpPr>
                  <p:cNvPr id="7737" name="Google Shape;7095;p73">
                    <a:extLst>
                      <a:ext uri="{FF2B5EF4-FFF2-40B4-BE49-F238E27FC236}">
                        <a16:creationId xmlns:a16="http://schemas.microsoft.com/office/drawing/2014/main" id="{1F6BCE29-621F-24C3-049F-EA6D98E4EFC1}"/>
                      </a:ext>
                    </a:extLst>
                  </p:cNvPr>
                  <p:cNvGrpSpPr/>
                  <p:nvPr/>
                </p:nvGrpSpPr>
                <p:grpSpPr>
                  <a:xfrm>
                    <a:off x="5802485" y="1713507"/>
                    <a:ext cx="188679" cy="227926"/>
                    <a:chOff x="5802485" y="1713507"/>
                    <a:chExt cx="188679" cy="227926"/>
                  </a:xfrm>
                  <a:grpFill/>
                </p:grpSpPr>
                <p:sp>
                  <p:nvSpPr>
                    <p:cNvPr id="7745" name="Google Shape;7096;p73">
                      <a:extLst>
                        <a:ext uri="{FF2B5EF4-FFF2-40B4-BE49-F238E27FC236}">
                          <a16:creationId xmlns:a16="http://schemas.microsoft.com/office/drawing/2014/main" id="{42542722-83C6-F9F9-64A3-1B6F44319F40}"/>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097;p73">
                      <a:extLst>
                        <a:ext uri="{FF2B5EF4-FFF2-40B4-BE49-F238E27FC236}">
                          <a16:creationId xmlns:a16="http://schemas.microsoft.com/office/drawing/2014/main" id="{C33E9FE5-5246-F387-BE95-D1756C6AAAB8}"/>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098;p73">
                    <a:extLst>
                      <a:ext uri="{FF2B5EF4-FFF2-40B4-BE49-F238E27FC236}">
                        <a16:creationId xmlns:a16="http://schemas.microsoft.com/office/drawing/2014/main" id="{227F4AE1-418E-39DD-3733-871BC8D02D3B}"/>
                      </a:ext>
                    </a:extLst>
                  </p:cNvPr>
                  <p:cNvGrpSpPr/>
                  <p:nvPr/>
                </p:nvGrpSpPr>
                <p:grpSpPr>
                  <a:xfrm>
                    <a:off x="5936312" y="1713442"/>
                    <a:ext cx="190570" cy="227991"/>
                    <a:chOff x="5936312" y="1713442"/>
                    <a:chExt cx="190570" cy="227991"/>
                  </a:xfrm>
                  <a:grpFill/>
                </p:grpSpPr>
                <p:sp>
                  <p:nvSpPr>
                    <p:cNvPr id="7742" name="Google Shape;7099;p73">
                      <a:extLst>
                        <a:ext uri="{FF2B5EF4-FFF2-40B4-BE49-F238E27FC236}">
                          <a16:creationId xmlns:a16="http://schemas.microsoft.com/office/drawing/2014/main" id="{F1C5C584-F994-3FCD-52A3-B6031B2E4CBD}"/>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100;p73">
                      <a:extLst>
                        <a:ext uri="{FF2B5EF4-FFF2-40B4-BE49-F238E27FC236}">
                          <a16:creationId xmlns:a16="http://schemas.microsoft.com/office/drawing/2014/main" id="{22F9D7F1-5DDB-FA6F-F4E1-016FC7935DD1}"/>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101;p73">
                      <a:extLst>
                        <a:ext uri="{FF2B5EF4-FFF2-40B4-BE49-F238E27FC236}">
                          <a16:creationId xmlns:a16="http://schemas.microsoft.com/office/drawing/2014/main" id="{D7457794-00DC-6A69-DA6E-99768D5CD205}"/>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739" name="Google Shape;7102;p73">
                    <a:extLst>
                      <a:ext uri="{FF2B5EF4-FFF2-40B4-BE49-F238E27FC236}">
                        <a16:creationId xmlns:a16="http://schemas.microsoft.com/office/drawing/2014/main" id="{63415584-CF7C-395A-B822-47E8B389C90F}"/>
                      </a:ext>
                    </a:extLst>
                  </p:cNvPr>
                  <p:cNvGrpSpPr/>
                  <p:nvPr/>
                </p:nvGrpSpPr>
                <p:grpSpPr>
                  <a:xfrm>
                    <a:off x="5668659" y="1714000"/>
                    <a:ext cx="193488" cy="227433"/>
                    <a:chOff x="5668659" y="1714000"/>
                    <a:chExt cx="193488" cy="227433"/>
                  </a:xfrm>
                  <a:grpFill/>
                </p:grpSpPr>
                <p:sp>
                  <p:nvSpPr>
                    <p:cNvPr id="7740" name="Google Shape;7103;p73">
                      <a:extLst>
                        <a:ext uri="{FF2B5EF4-FFF2-40B4-BE49-F238E27FC236}">
                          <a16:creationId xmlns:a16="http://schemas.microsoft.com/office/drawing/2014/main" id="{246F9F33-AE0E-DA3F-44F5-808967A867E4}"/>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104;p73">
                      <a:extLst>
                        <a:ext uri="{FF2B5EF4-FFF2-40B4-BE49-F238E27FC236}">
                          <a16:creationId xmlns:a16="http://schemas.microsoft.com/office/drawing/2014/main" id="{8DABC8A2-21AC-C368-35BC-B93E62E97D4B}"/>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15" name="Google Shape;7105;p73">
                  <a:extLst>
                    <a:ext uri="{FF2B5EF4-FFF2-40B4-BE49-F238E27FC236}">
                      <a16:creationId xmlns:a16="http://schemas.microsoft.com/office/drawing/2014/main" id="{232D1539-C6DA-8C97-A240-FFF23586BCAB}"/>
                    </a:ext>
                  </a:extLst>
                </p:cNvPr>
                <p:cNvGrpSpPr/>
                <p:nvPr/>
              </p:nvGrpSpPr>
              <p:grpSpPr>
                <a:xfrm>
                  <a:off x="608609" y="2511879"/>
                  <a:ext cx="458224" cy="227991"/>
                  <a:chOff x="5668659" y="1713442"/>
                  <a:chExt cx="458224" cy="227991"/>
                </a:xfrm>
                <a:grpFill/>
              </p:grpSpPr>
              <p:grpSp>
                <p:nvGrpSpPr>
                  <p:cNvPr id="7727" name="Google Shape;7106;p73">
                    <a:extLst>
                      <a:ext uri="{FF2B5EF4-FFF2-40B4-BE49-F238E27FC236}">
                        <a16:creationId xmlns:a16="http://schemas.microsoft.com/office/drawing/2014/main" id="{B3304944-C813-9304-820F-C76BEE96F842}"/>
                      </a:ext>
                    </a:extLst>
                  </p:cNvPr>
                  <p:cNvGrpSpPr/>
                  <p:nvPr/>
                </p:nvGrpSpPr>
                <p:grpSpPr>
                  <a:xfrm>
                    <a:off x="5802485" y="1713507"/>
                    <a:ext cx="188679" cy="227926"/>
                    <a:chOff x="5802485" y="1713507"/>
                    <a:chExt cx="188679" cy="227926"/>
                  </a:xfrm>
                  <a:grpFill/>
                </p:grpSpPr>
                <p:sp>
                  <p:nvSpPr>
                    <p:cNvPr id="7735" name="Google Shape;7107;p73">
                      <a:extLst>
                        <a:ext uri="{FF2B5EF4-FFF2-40B4-BE49-F238E27FC236}">
                          <a16:creationId xmlns:a16="http://schemas.microsoft.com/office/drawing/2014/main" id="{0BB1BA11-3A07-1487-2D9E-0268D0292404}"/>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108;p73">
                      <a:extLst>
                        <a:ext uri="{FF2B5EF4-FFF2-40B4-BE49-F238E27FC236}">
                          <a16:creationId xmlns:a16="http://schemas.microsoft.com/office/drawing/2014/main" id="{D7E6C06A-2830-B75A-BD06-D596CC095310}"/>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109;p73">
                    <a:extLst>
                      <a:ext uri="{FF2B5EF4-FFF2-40B4-BE49-F238E27FC236}">
                        <a16:creationId xmlns:a16="http://schemas.microsoft.com/office/drawing/2014/main" id="{3411F248-194C-D750-02FA-317E8546B08B}"/>
                      </a:ext>
                    </a:extLst>
                  </p:cNvPr>
                  <p:cNvGrpSpPr/>
                  <p:nvPr/>
                </p:nvGrpSpPr>
                <p:grpSpPr>
                  <a:xfrm>
                    <a:off x="5936312" y="1713442"/>
                    <a:ext cx="190570" cy="227991"/>
                    <a:chOff x="5936312" y="1713442"/>
                    <a:chExt cx="190570" cy="227991"/>
                  </a:xfrm>
                  <a:grpFill/>
                </p:grpSpPr>
                <p:sp>
                  <p:nvSpPr>
                    <p:cNvPr id="7732" name="Google Shape;7110;p73">
                      <a:extLst>
                        <a:ext uri="{FF2B5EF4-FFF2-40B4-BE49-F238E27FC236}">
                          <a16:creationId xmlns:a16="http://schemas.microsoft.com/office/drawing/2014/main" id="{F02283F0-4F9C-911D-C666-8012C9F3BC98}"/>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111;p73">
                      <a:extLst>
                        <a:ext uri="{FF2B5EF4-FFF2-40B4-BE49-F238E27FC236}">
                          <a16:creationId xmlns:a16="http://schemas.microsoft.com/office/drawing/2014/main" id="{7791871A-F83E-F81A-A095-09DCC2320C93}"/>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112;p73">
                      <a:extLst>
                        <a:ext uri="{FF2B5EF4-FFF2-40B4-BE49-F238E27FC236}">
                          <a16:creationId xmlns:a16="http://schemas.microsoft.com/office/drawing/2014/main" id="{3229B17A-763F-51CF-2FA4-468D99CF98F2}"/>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729" name="Google Shape;7113;p73">
                    <a:extLst>
                      <a:ext uri="{FF2B5EF4-FFF2-40B4-BE49-F238E27FC236}">
                        <a16:creationId xmlns:a16="http://schemas.microsoft.com/office/drawing/2014/main" id="{81C12339-38D5-6AB4-6D7B-9D8C06686DB2}"/>
                      </a:ext>
                    </a:extLst>
                  </p:cNvPr>
                  <p:cNvGrpSpPr/>
                  <p:nvPr/>
                </p:nvGrpSpPr>
                <p:grpSpPr>
                  <a:xfrm>
                    <a:off x="5668659" y="1714000"/>
                    <a:ext cx="193488" cy="227433"/>
                    <a:chOff x="5668659" y="1714000"/>
                    <a:chExt cx="193488" cy="227433"/>
                  </a:xfrm>
                  <a:grpFill/>
                </p:grpSpPr>
                <p:sp>
                  <p:nvSpPr>
                    <p:cNvPr id="7730" name="Google Shape;7114;p73">
                      <a:extLst>
                        <a:ext uri="{FF2B5EF4-FFF2-40B4-BE49-F238E27FC236}">
                          <a16:creationId xmlns:a16="http://schemas.microsoft.com/office/drawing/2014/main" id="{F62A1977-7818-4801-6704-02A40DA2A829}"/>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115;p73">
                      <a:extLst>
                        <a:ext uri="{FF2B5EF4-FFF2-40B4-BE49-F238E27FC236}">
                          <a16:creationId xmlns:a16="http://schemas.microsoft.com/office/drawing/2014/main" id="{82B260F2-14C2-6D6C-8087-A760E982CFFA}"/>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16" name="Google Shape;7116;p73">
                  <a:extLst>
                    <a:ext uri="{FF2B5EF4-FFF2-40B4-BE49-F238E27FC236}">
                      <a16:creationId xmlns:a16="http://schemas.microsoft.com/office/drawing/2014/main" id="{94C66246-D798-CC54-4566-CF8C454ECE32}"/>
                    </a:ext>
                  </a:extLst>
                </p:cNvPr>
                <p:cNvGrpSpPr/>
                <p:nvPr/>
              </p:nvGrpSpPr>
              <p:grpSpPr>
                <a:xfrm>
                  <a:off x="601186" y="2370079"/>
                  <a:ext cx="465646" cy="227991"/>
                  <a:chOff x="5661236" y="1713442"/>
                  <a:chExt cx="465646" cy="227991"/>
                </a:xfrm>
                <a:grpFill/>
              </p:grpSpPr>
              <p:grpSp>
                <p:nvGrpSpPr>
                  <p:cNvPr id="7717" name="Google Shape;7117;p73">
                    <a:extLst>
                      <a:ext uri="{FF2B5EF4-FFF2-40B4-BE49-F238E27FC236}">
                        <a16:creationId xmlns:a16="http://schemas.microsoft.com/office/drawing/2014/main" id="{E3A26F8C-BFD4-FDD8-76DC-DAC6036A9E1E}"/>
                      </a:ext>
                    </a:extLst>
                  </p:cNvPr>
                  <p:cNvGrpSpPr/>
                  <p:nvPr/>
                </p:nvGrpSpPr>
                <p:grpSpPr>
                  <a:xfrm>
                    <a:off x="5802485" y="1713507"/>
                    <a:ext cx="188679" cy="227926"/>
                    <a:chOff x="5802485" y="1713507"/>
                    <a:chExt cx="188679" cy="227926"/>
                  </a:xfrm>
                  <a:grpFill/>
                </p:grpSpPr>
                <p:sp>
                  <p:nvSpPr>
                    <p:cNvPr id="7725" name="Google Shape;7118;p73">
                      <a:extLst>
                        <a:ext uri="{FF2B5EF4-FFF2-40B4-BE49-F238E27FC236}">
                          <a16:creationId xmlns:a16="http://schemas.microsoft.com/office/drawing/2014/main" id="{E3170A15-F307-CB3F-F5EE-0D828C53F4C6}"/>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119;p73">
                      <a:extLst>
                        <a:ext uri="{FF2B5EF4-FFF2-40B4-BE49-F238E27FC236}">
                          <a16:creationId xmlns:a16="http://schemas.microsoft.com/office/drawing/2014/main" id="{E8538718-747A-F427-8A80-D5BF7D1D965F}"/>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120;p73">
                    <a:extLst>
                      <a:ext uri="{FF2B5EF4-FFF2-40B4-BE49-F238E27FC236}">
                        <a16:creationId xmlns:a16="http://schemas.microsoft.com/office/drawing/2014/main" id="{19701A0E-4944-D5AD-0B59-6EE8F8B4112A}"/>
                      </a:ext>
                    </a:extLst>
                  </p:cNvPr>
                  <p:cNvGrpSpPr/>
                  <p:nvPr/>
                </p:nvGrpSpPr>
                <p:grpSpPr>
                  <a:xfrm>
                    <a:off x="5936312" y="1713442"/>
                    <a:ext cx="190570" cy="227991"/>
                    <a:chOff x="5936312" y="1713442"/>
                    <a:chExt cx="190570" cy="227991"/>
                  </a:xfrm>
                  <a:grpFill/>
                </p:grpSpPr>
                <p:sp>
                  <p:nvSpPr>
                    <p:cNvPr id="7722" name="Google Shape;7121;p73">
                      <a:extLst>
                        <a:ext uri="{FF2B5EF4-FFF2-40B4-BE49-F238E27FC236}">
                          <a16:creationId xmlns:a16="http://schemas.microsoft.com/office/drawing/2014/main" id="{8D568093-C054-9C6D-2D9D-8A81EC663C84}"/>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122;p73">
                      <a:extLst>
                        <a:ext uri="{FF2B5EF4-FFF2-40B4-BE49-F238E27FC236}">
                          <a16:creationId xmlns:a16="http://schemas.microsoft.com/office/drawing/2014/main" id="{2DA1C5FC-ECDA-A6F4-CD3E-3938581C7967}"/>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123;p73">
                      <a:extLst>
                        <a:ext uri="{FF2B5EF4-FFF2-40B4-BE49-F238E27FC236}">
                          <a16:creationId xmlns:a16="http://schemas.microsoft.com/office/drawing/2014/main" id="{F10D8AA4-62B5-42FD-8978-4D7CDB9C0FB2}"/>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719" name="Google Shape;7124;p73">
                    <a:extLst>
                      <a:ext uri="{FF2B5EF4-FFF2-40B4-BE49-F238E27FC236}">
                        <a16:creationId xmlns:a16="http://schemas.microsoft.com/office/drawing/2014/main" id="{DA626209-956E-C93E-049D-04B6A16D6976}"/>
                      </a:ext>
                    </a:extLst>
                  </p:cNvPr>
                  <p:cNvGrpSpPr/>
                  <p:nvPr/>
                </p:nvGrpSpPr>
                <p:grpSpPr>
                  <a:xfrm>
                    <a:off x="5661236" y="1715520"/>
                    <a:ext cx="188700" cy="225913"/>
                    <a:chOff x="5661236" y="1715520"/>
                    <a:chExt cx="188700" cy="225913"/>
                  </a:xfrm>
                  <a:grpFill/>
                </p:grpSpPr>
                <p:sp>
                  <p:nvSpPr>
                    <p:cNvPr id="7720" name="Google Shape;7125;p73">
                      <a:extLst>
                        <a:ext uri="{FF2B5EF4-FFF2-40B4-BE49-F238E27FC236}">
                          <a16:creationId xmlns:a16="http://schemas.microsoft.com/office/drawing/2014/main" id="{162249C1-D848-91D2-2FCB-295B8C7D2037}"/>
                        </a:ext>
                      </a:extLst>
                    </p:cNvPr>
                    <p:cNvSpPr/>
                    <p:nvPr/>
                  </p:nvSpPr>
                  <p:spPr>
                    <a:xfrm>
                      <a:off x="5661236" y="171552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126;p73">
                      <a:extLst>
                        <a:ext uri="{FF2B5EF4-FFF2-40B4-BE49-F238E27FC236}">
                          <a16:creationId xmlns:a16="http://schemas.microsoft.com/office/drawing/2014/main" id="{DEEC4BFB-301A-39DD-369E-F01836573285}"/>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80" name="Google Shape;7127;p73">
                <a:extLst>
                  <a:ext uri="{FF2B5EF4-FFF2-40B4-BE49-F238E27FC236}">
                    <a16:creationId xmlns:a16="http://schemas.microsoft.com/office/drawing/2014/main" id="{06AE2CC2-088E-93A2-D3CF-BDAA3DB1C64C}"/>
                  </a:ext>
                </a:extLst>
              </p:cNvPr>
              <p:cNvGrpSpPr/>
              <p:nvPr/>
            </p:nvGrpSpPr>
            <p:grpSpPr>
              <a:xfrm>
                <a:off x="504942" y="2485404"/>
                <a:ext cx="459541" cy="523616"/>
                <a:chOff x="607292" y="2370079"/>
                <a:chExt cx="459541" cy="523616"/>
              </a:xfrm>
              <a:grpFill/>
            </p:grpSpPr>
            <p:grpSp>
              <p:nvGrpSpPr>
                <p:cNvPr id="7681" name="Google Shape;7128;p73">
                  <a:extLst>
                    <a:ext uri="{FF2B5EF4-FFF2-40B4-BE49-F238E27FC236}">
                      <a16:creationId xmlns:a16="http://schemas.microsoft.com/office/drawing/2014/main" id="{B1A255B5-6857-AA88-2D81-241299B74008}"/>
                    </a:ext>
                  </a:extLst>
                </p:cNvPr>
                <p:cNvGrpSpPr/>
                <p:nvPr/>
              </p:nvGrpSpPr>
              <p:grpSpPr>
                <a:xfrm>
                  <a:off x="608609" y="2665704"/>
                  <a:ext cx="458224" cy="227991"/>
                  <a:chOff x="5668659" y="1713442"/>
                  <a:chExt cx="458224" cy="227991"/>
                </a:xfrm>
                <a:grpFill/>
              </p:grpSpPr>
              <p:grpSp>
                <p:nvGrpSpPr>
                  <p:cNvPr id="7704" name="Google Shape;7129;p73">
                    <a:extLst>
                      <a:ext uri="{FF2B5EF4-FFF2-40B4-BE49-F238E27FC236}">
                        <a16:creationId xmlns:a16="http://schemas.microsoft.com/office/drawing/2014/main" id="{23C0D4F5-2068-FE5A-82D9-0845C0BD1EC4}"/>
                      </a:ext>
                    </a:extLst>
                  </p:cNvPr>
                  <p:cNvGrpSpPr/>
                  <p:nvPr/>
                </p:nvGrpSpPr>
                <p:grpSpPr>
                  <a:xfrm>
                    <a:off x="5802485" y="1713507"/>
                    <a:ext cx="188679" cy="227926"/>
                    <a:chOff x="5802485" y="1713507"/>
                    <a:chExt cx="188679" cy="227926"/>
                  </a:xfrm>
                  <a:grpFill/>
                </p:grpSpPr>
                <p:sp>
                  <p:nvSpPr>
                    <p:cNvPr id="7712" name="Google Shape;7130;p73">
                      <a:extLst>
                        <a:ext uri="{FF2B5EF4-FFF2-40B4-BE49-F238E27FC236}">
                          <a16:creationId xmlns:a16="http://schemas.microsoft.com/office/drawing/2014/main" id="{39E82B5B-AEDF-FF29-CA7B-3249F73D5ACD}"/>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131;p73">
                      <a:extLst>
                        <a:ext uri="{FF2B5EF4-FFF2-40B4-BE49-F238E27FC236}">
                          <a16:creationId xmlns:a16="http://schemas.microsoft.com/office/drawing/2014/main" id="{5AB98E3D-97A0-667D-A4FA-8E79648F99EA}"/>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132;p73">
                    <a:extLst>
                      <a:ext uri="{FF2B5EF4-FFF2-40B4-BE49-F238E27FC236}">
                        <a16:creationId xmlns:a16="http://schemas.microsoft.com/office/drawing/2014/main" id="{ED2DCAA7-789F-2FF1-F9C6-28A2F0526869}"/>
                      </a:ext>
                    </a:extLst>
                  </p:cNvPr>
                  <p:cNvGrpSpPr/>
                  <p:nvPr/>
                </p:nvGrpSpPr>
                <p:grpSpPr>
                  <a:xfrm>
                    <a:off x="5936312" y="1713442"/>
                    <a:ext cx="190570" cy="227991"/>
                    <a:chOff x="5936312" y="1713442"/>
                    <a:chExt cx="190570" cy="227991"/>
                  </a:xfrm>
                  <a:grpFill/>
                </p:grpSpPr>
                <p:sp>
                  <p:nvSpPr>
                    <p:cNvPr id="7709" name="Google Shape;7133;p73">
                      <a:extLst>
                        <a:ext uri="{FF2B5EF4-FFF2-40B4-BE49-F238E27FC236}">
                          <a16:creationId xmlns:a16="http://schemas.microsoft.com/office/drawing/2014/main" id="{F4739DED-0AC4-F232-3376-A2248D221939}"/>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134;p73">
                      <a:extLst>
                        <a:ext uri="{FF2B5EF4-FFF2-40B4-BE49-F238E27FC236}">
                          <a16:creationId xmlns:a16="http://schemas.microsoft.com/office/drawing/2014/main" id="{F80921F1-205B-3658-3555-96C709DA455C}"/>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135;p73">
                      <a:extLst>
                        <a:ext uri="{FF2B5EF4-FFF2-40B4-BE49-F238E27FC236}">
                          <a16:creationId xmlns:a16="http://schemas.microsoft.com/office/drawing/2014/main" id="{862A4FCF-6A65-7CBB-AE64-5C15EFA169B3}"/>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706" name="Google Shape;7136;p73">
                    <a:extLst>
                      <a:ext uri="{FF2B5EF4-FFF2-40B4-BE49-F238E27FC236}">
                        <a16:creationId xmlns:a16="http://schemas.microsoft.com/office/drawing/2014/main" id="{B500F55E-8EE9-7DC3-DB07-FD66A8FBC624}"/>
                      </a:ext>
                    </a:extLst>
                  </p:cNvPr>
                  <p:cNvGrpSpPr/>
                  <p:nvPr/>
                </p:nvGrpSpPr>
                <p:grpSpPr>
                  <a:xfrm>
                    <a:off x="5668659" y="1714000"/>
                    <a:ext cx="193488" cy="227433"/>
                    <a:chOff x="5668659" y="1714000"/>
                    <a:chExt cx="193488" cy="227433"/>
                  </a:xfrm>
                  <a:grpFill/>
                </p:grpSpPr>
                <p:sp>
                  <p:nvSpPr>
                    <p:cNvPr id="7707" name="Google Shape;7137;p73">
                      <a:extLst>
                        <a:ext uri="{FF2B5EF4-FFF2-40B4-BE49-F238E27FC236}">
                          <a16:creationId xmlns:a16="http://schemas.microsoft.com/office/drawing/2014/main" id="{57B23EA7-FFA3-141D-59C9-A4EC6D55FE9E}"/>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138;p73">
                      <a:extLst>
                        <a:ext uri="{FF2B5EF4-FFF2-40B4-BE49-F238E27FC236}">
                          <a16:creationId xmlns:a16="http://schemas.microsoft.com/office/drawing/2014/main" id="{07506D18-25AB-1B51-6CDA-5012DEEA5ADC}"/>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2" name="Google Shape;7139;p73">
                  <a:extLst>
                    <a:ext uri="{FF2B5EF4-FFF2-40B4-BE49-F238E27FC236}">
                      <a16:creationId xmlns:a16="http://schemas.microsoft.com/office/drawing/2014/main" id="{D3A50953-3453-8ABC-1308-07D2BAB41C96}"/>
                    </a:ext>
                  </a:extLst>
                </p:cNvPr>
                <p:cNvGrpSpPr/>
                <p:nvPr/>
              </p:nvGrpSpPr>
              <p:grpSpPr>
                <a:xfrm>
                  <a:off x="608609" y="2511879"/>
                  <a:ext cx="458224" cy="227991"/>
                  <a:chOff x="5668659" y="1713442"/>
                  <a:chExt cx="458224" cy="227991"/>
                </a:xfrm>
                <a:grpFill/>
              </p:grpSpPr>
              <p:grpSp>
                <p:nvGrpSpPr>
                  <p:cNvPr id="7694" name="Google Shape;7140;p73">
                    <a:extLst>
                      <a:ext uri="{FF2B5EF4-FFF2-40B4-BE49-F238E27FC236}">
                        <a16:creationId xmlns:a16="http://schemas.microsoft.com/office/drawing/2014/main" id="{3D27AE93-4B09-4F88-E618-800964930B7E}"/>
                      </a:ext>
                    </a:extLst>
                  </p:cNvPr>
                  <p:cNvGrpSpPr/>
                  <p:nvPr/>
                </p:nvGrpSpPr>
                <p:grpSpPr>
                  <a:xfrm>
                    <a:off x="5802485" y="1713507"/>
                    <a:ext cx="188679" cy="227926"/>
                    <a:chOff x="5802485" y="1713507"/>
                    <a:chExt cx="188679" cy="227926"/>
                  </a:xfrm>
                  <a:grpFill/>
                </p:grpSpPr>
                <p:sp>
                  <p:nvSpPr>
                    <p:cNvPr id="7702" name="Google Shape;7141;p73">
                      <a:extLst>
                        <a:ext uri="{FF2B5EF4-FFF2-40B4-BE49-F238E27FC236}">
                          <a16:creationId xmlns:a16="http://schemas.microsoft.com/office/drawing/2014/main" id="{DE323337-4D6E-805F-787F-01A0AE8B4F52}"/>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3" name="Google Shape;7142;p73">
                      <a:extLst>
                        <a:ext uri="{FF2B5EF4-FFF2-40B4-BE49-F238E27FC236}">
                          <a16:creationId xmlns:a16="http://schemas.microsoft.com/office/drawing/2014/main" id="{1B5ACB02-FE47-CDDF-FEA0-A25FA10A662E}"/>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143;p73">
                    <a:extLst>
                      <a:ext uri="{FF2B5EF4-FFF2-40B4-BE49-F238E27FC236}">
                        <a16:creationId xmlns:a16="http://schemas.microsoft.com/office/drawing/2014/main" id="{5C93CE26-15A1-E8BB-8A81-BC3ACBA77508}"/>
                      </a:ext>
                    </a:extLst>
                  </p:cNvPr>
                  <p:cNvGrpSpPr/>
                  <p:nvPr/>
                </p:nvGrpSpPr>
                <p:grpSpPr>
                  <a:xfrm>
                    <a:off x="5936312" y="1713442"/>
                    <a:ext cx="190570" cy="227991"/>
                    <a:chOff x="5936312" y="1713442"/>
                    <a:chExt cx="190570" cy="227991"/>
                  </a:xfrm>
                  <a:grpFill/>
                </p:grpSpPr>
                <p:sp>
                  <p:nvSpPr>
                    <p:cNvPr id="7699" name="Google Shape;7144;p73">
                      <a:extLst>
                        <a:ext uri="{FF2B5EF4-FFF2-40B4-BE49-F238E27FC236}">
                          <a16:creationId xmlns:a16="http://schemas.microsoft.com/office/drawing/2014/main" id="{332C404C-560E-2D00-17C4-073FC952ADC4}"/>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145;p73">
                      <a:extLst>
                        <a:ext uri="{FF2B5EF4-FFF2-40B4-BE49-F238E27FC236}">
                          <a16:creationId xmlns:a16="http://schemas.microsoft.com/office/drawing/2014/main" id="{3ABE5739-C914-09D7-7BAB-A08796084697}"/>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146;p73">
                      <a:extLst>
                        <a:ext uri="{FF2B5EF4-FFF2-40B4-BE49-F238E27FC236}">
                          <a16:creationId xmlns:a16="http://schemas.microsoft.com/office/drawing/2014/main" id="{BBAA155F-BB61-D0AD-EBF4-D8B134293A42}"/>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696" name="Google Shape;7147;p73">
                    <a:extLst>
                      <a:ext uri="{FF2B5EF4-FFF2-40B4-BE49-F238E27FC236}">
                        <a16:creationId xmlns:a16="http://schemas.microsoft.com/office/drawing/2014/main" id="{6F95C680-E909-DB07-445D-1CD0BBF33992}"/>
                      </a:ext>
                    </a:extLst>
                  </p:cNvPr>
                  <p:cNvGrpSpPr/>
                  <p:nvPr/>
                </p:nvGrpSpPr>
                <p:grpSpPr>
                  <a:xfrm>
                    <a:off x="5668659" y="1714000"/>
                    <a:ext cx="193488" cy="227433"/>
                    <a:chOff x="5668659" y="1714000"/>
                    <a:chExt cx="193488" cy="227433"/>
                  </a:xfrm>
                  <a:grpFill/>
                </p:grpSpPr>
                <p:sp>
                  <p:nvSpPr>
                    <p:cNvPr id="7697" name="Google Shape;7148;p73">
                      <a:extLst>
                        <a:ext uri="{FF2B5EF4-FFF2-40B4-BE49-F238E27FC236}">
                          <a16:creationId xmlns:a16="http://schemas.microsoft.com/office/drawing/2014/main" id="{8A82DCB5-9751-5989-2CB5-A1AD618FE265}"/>
                        </a:ext>
                      </a:extLst>
                    </p:cNvPr>
                    <p:cNvSpPr/>
                    <p:nvPr/>
                  </p:nvSpPr>
                  <p:spPr>
                    <a:xfrm>
                      <a:off x="5673447" y="1714000"/>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149;p73">
                      <a:extLst>
                        <a:ext uri="{FF2B5EF4-FFF2-40B4-BE49-F238E27FC236}">
                          <a16:creationId xmlns:a16="http://schemas.microsoft.com/office/drawing/2014/main" id="{F9DB5B05-2D94-79B9-2A06-B72DD5F5FB4C}"/>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3" name="Google Shape;7150;p73">
                  <a:extLst>
                    <a:ext uri="{FF2B5EF4-FFF2-40B4-BE49-F238E27FC236}">
                      <a16:creationId xmlns:a16="http://schemas.microsoft.com/office/drawing/2014/main" id="{1CF444F1-19E8-A9C2-0032-F2EFD0B7808B}"/>
                    </a:ext>
                  </a:extLst>
                </p:cNvPr>
                <p:cNvGrpSpPr/>
                <p:nvPr/>
              </p:nvGrpSpPr>
              <p:grpSpPr>
                <a:xfrm>
                  <a:off x="607292" y="2370079"/>
                  <a:ext cx="459540" cy="227991"/>
                  <a:chOff x="5667342" y="1713442"/>
                  <a:chExt cx="459540" cy="227991"/>
                </a:xfrm>
                <a:grpFill/>
              </p:grpSpPr>
              <p:grpSp>
                <p:nvGrpSpPr>
                  <p:cNvPr id="7684" name="Google Shape;7151;p73">
                    <a:extLst>
                      <a:ext uri="{FF2B5EF4-FFF2-40B4-BE49-F238E27FC236}">
                        <a16:creationId xmlns:a16="http://schemas.microsoft.com/office/drawing/2014/main" id="{266C59FB-0B5E-1042-3162-77129C149334}"/>
                      </a:ext>
                    </a:extLst>
                  </p:cNvPr>
                  <p:cNvGrpSpPr/>
                  <p:nvPr/>
                </p:nvGrpSpPr>
                <p:grpSpPr>
                  <a:xfrm>
                    <a:off x="5802485" y="1713507"/>
                    <a:ext cx="188679" cy="227926"/>
                    <a:chOff x="5802485" y="1713507"/>
                    <a:chExt cx="188679" cy="227926"/>
                  </a:xfrm>
                  <a:grpFill/>
                </p:grpSpPr>
                <p:sp>
                  <p:nvSpPr>
                    <p:cNvPr id="7692" name="Google Shape;7152;p73">
                      <a:extLst>
                        <a:ext uri="{FF2B5EF4-FFF2-40B4-BE49-F238E27FC236}">
                          <a16:creationId xmlns:a16="http://schemas.microsoft.com/office/drawing/2014/main" id="{543FCD3D-EDEE-DE29-BC86-02A90F7EA132}"/>
                        </a:ext>
                      </a:extLst>
                    </p:cNvPr>
                    <p:cNvSpPr/>
                    <p:nvPr/>
                  </p:nvSpPr>
                  <p:spPr>
                    <a:xfrm>
                      <a:off x="5802485"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153;p73">
                      <a:extLst>
                        <a:ext uri="{FF2B5EF4-FFF2-40B4-BE49-F238E27FC236}">
                          <a16:creationId xmlns:a16="http://schemas.microsoft.com/office/drawing/2014/main" id="{AA2231F2-1AD1-B8C1-9B1A-9E83D76C1B50}"/>
                        </a:ext>
                      </a:extLst>
                    </p:cNvPr>
                    <p:cNvSpPr/>
                    <p:nvPr/>
                  </p:nvSpPr>
                  <p:spPr>
                    <a:xfrm>
                      <a:off x="5806065" y="1713507"/>
                      <a:ext cx="185100" cy="55200"/>
                    </a:xfrm>
                    <a:prstGeom prst="parallelogram">
                      <a:avLst>
                        <a:gd name="adj" fmla="val 99657"/>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154;p73">
                    <a:extLst>
                      <a:ext uri="{FF2B5EF4-FFF2-40B4-BE49-F238E27FC236}">
                        <a16:creationId xmlns:a16="http://schemas.microsoft.com/office/drawing/2014/main" id="{06D85EEC-77A8-3582-9304-AD2CC0A04DF1}"/>
                      </a:ext>
                    </a:extLst>
                  </p:cNvPr>
                  <p:cNvGrpSpPr/>
                  <p:nvPr/>
                </p:nvGrpSpPr>
                <p:grpSpPr>
                  <a:xfrm>
                    <a:off x="5936312" y="1713442"/>
                    <a:ext cx="190570" cy="227991"/>
                    <a:chOff x="5936312" y="1713442"/>
                    <a:chExt cx="190570" cy="227991"/>
                  </a:xfrm>
                  <a:grpFill/>
                </p:grpSpPr>
                <p:sp>
                  <p:nvSpPr>
                    <p:cNvPr id="7689" name="Google Shape;7155;p73">
                      <a:extLst>
                        <a:ext uri="{FF2B5EF4-FFF2-40B4-BE49-F238E27FC236}">
                          <a16:creationId xmlns:a16="http://schemas.microsoft.com/office/drawing/2014/main" id="{77D9202C-E2F2-6831-953F-6F7BB2F32E32}"/>
                        </a:ext>
                      </a:extLst>
                    </p:cNvPr>
                    <p:cNvSpPr/>
                    <p:nvPr/>
                  </p:nvSpPr>
                  <p:spPr>
                    <a:xfrm>
                      <a:off x="5936312"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156;p73">
                      <a:extLst>
                        <a:ext uri="{FF2B5EF4-FFF2-40B4-BE49-F238E27FC236}">
                          <a16:creationId xmlns:a16="http://schemas.microsoft.com/office/drawing/2014/main" id="{86AACFF8-D3BE-2D28-FD13-07B4818977E5}"/>
                        </a:ext>
                      </a:extLst>
                    </p:cNvPr>
                    <p:cNvSpPr/>
                    <p:nvPr/>
                  </p:nvSpPr>
                  <p:spPr>
                    <a:xfrm>
                      <a:off x="5939251" y="1713442"/>
                      <a:ext cx="185100" cy="55200"/>
                    </a:xfrm>
                    <a:prstGeom prst="parallelogram">
                      <a:avLst>
                        <a:gd name="adj" fmla="val 9189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157;p73">
                      <a:extLst>
                        <a:ext uri="{FF2B5EF4-FFF2-40B4-BE49-F238E27FC236}">
                          <a16:creationId xmlns:a16="http://schemas.microsoft.com/office/drawing/2014/main" id="{482B7C8F-184B-4D6C-B8DE-7F2A6B689BA7}"/>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pFill/>
                    <a:ln w="9525" cap="flat" cmpd="sng">
                      <a:solidFill>
                        <a:schemeClr val="dk2"/>
                      </a:solidFill>
                      <a:prstDash val="solid"/>
                      <a:round/>
                      <a:headEnd type="none" w="med" len="med"/>
                      <a:tailEnd type="none" w="med" len="med"/>
                    </a:ln>
                  </p:spPr>
                  <p:txBody>
                    <a:bodyPr/>
                    <a:lstStyle/>
                    <a:p>
                      <a:endParaRPr lang="zh-CN" altLang="en-US"/>
                    </a:p>
                  </p:txBody>
                </p:sp>
              </p:grpSp>
              <p:grpSp>
                <p:nvGrpSpPr>
                  <p:cNvPr id="7686" name="Google Shape;7158;p73">
                    <a:extLst>
                      <a:ext uri="{FF2B5EF4-FFF2-40B4-BE49-F238E27FC236}">
                        <a16:creationId xmlns:a16="http://schemas.microsoft.com/office/drawing/2014/main" id="{EA8C6491-E266-E12A-C8D2-CF0904BD57EC}"/>
                      </a:ext>
                    </a:extLst>
                  </p:cNvPr>
                  <p:cNvGrpSpPr/>
                  <p:nvPr/>
                </p:nvGrpSpPr>
                <p:grpSpPr>
                  <a:xfrm>
                    <a:off x="5667342" y="1715519"/>
                    <a:ext cx="188700" cy="225914"/>
                    <a:chOff x="5667342" y="1715519"/>
                    <a:chExt cx="188700" cy="225914"/>
                  </a:xfrm>
                  <a:grpFill/>
                </p:grpSpPr>
                <p:sp>
                  <p:nvSpPr>
                    <p:cNvPr id="7687" name="Google Shape;7159;p73">
                      <a:extLst>
                        <a:ext uri="{FF2B5EF4-FFF2-40B4-BE49-F238E27FC236}">
                          <a16:creationId xmlns:a16="http://schemas.microsoft.com/office/drawing/2014/main" id="{F42986FB-9DB9-4E0E-B44E-567BA6DED619}"/>
                        </a:ext>
                      </a:extLst>
                    </p:cNvPr>
                    <p:cNvSpPr/>
                    <p:nvPr/>
                  </p:nvSpPr>
                  <p:spPr>
                    <a:xfrm>
                      <a:off x="5667342" y="1715519"/>
                      <a:ext cx="188700" cy="55200"/>
                    </a:xfrm>
                    <a:prstGeom prst="parallelogram">
                      <a:avLst>
                        <a:gd name="adj" fmla="val 94805"/>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160;p73">
                      <a:extLst>
                        <a:ext uri="{FF2B5EF4-FFF2-40B4-BE49-F238E27FC236}">
                          <a16:creationId xmlns:a16="http://schemas.microsoft.com/office/drawing/2014/main" id="{0A489CA2-391E-8DCF-B612-064B10A20987}"/>
                        </a:ext>
                      </a:extLst>
                    </p:cNvPr>
                    <p:cNvSpPr/>
                    <p:nvPr/>
                  </p:nvSpPr>
                  <p:spPr>
                    <a:xfrm>
                      <a:off x="5668659" y="1775533"/>
                      <a:ext cx="133800" cy="165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780" name="直接箭头连接符 7779">
              <a:extLst>
                <a:ext uri="{FF2B5EF4-FFF2-40B4-BE49-F238E27FC236}">
                  <a16:creationId xmlns:a16="http://schemas.microsoft.com/office/drawing/2014/main" id="{CA237F5F-3313-9DDF-CA93-73DF60AB20A0}"/>
                </a:ext>
              </a:extLst>
            </p:cNvPr>
            <p:cNvCxnSpPr>
              <a:cxnSpLocks/>
            </p:cNvCxnSpPr>
            <p:nvPr/>
          </p:nvCxnSpPr>
          <p:spPr>
            <a:xfrm flipV="1">
              <a:off x="5520909" y="3906981"/>
              <a:ext cx="972683" cy="5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83" name="直接箭头连接符 7782">
              <a:extLst>
                <a:ext uri="{FF2B5EF4-FFF2-40B4-BE49-F238E27FC236}">
                  <a16:creationId xmlns:a16="http://schemas.microsoft.com/office/drawing/2014/main" id="{C423F604-EA03-FD61-2A59-700155CC388E}"/>
                </a:ext>
              </a:extLst>
            </p:cNvPr>
            <p:cNvCxnSpPr>
              <a:cxnSpLocks/>
            </p:cNvCxnSpPr>
            <p:nvPr/>
          </p:nvCxnSpPr>
          <p:spPr>
            <a:xfrm flipV="1">
              <a:off x="5520909" y="1588901"/>
              <a:ext cx="972683" cy="5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85" name="流程图: 汇总连接 7784">
              <a:extLst>
                <a:ext uri="{FF2B5EF4-FFF2-40B4-BE49-F238E27FC236}">
                  <a16:creationId xmlns:a16="http://schemas.microsoft.com/office/drawing/2014/main" id="{2D1FDC25-6F84-9D7F-D6AB-691FCDC07348}"/>
                </a:ext>
              </a:extLst>
            </p:cNvPr>
            <p:cNvSpPr/>
            <p:nvPr/>
          </p:nvSpPr>
          <p:spPr>
            <a:xfrm>
              <a:off x="6493592" y="1481042"/>
              <a:ext cx="192202" cy="221911"/>
            </a:xfrm>
            <a:prstGeom prst="flowChartSummingJunction">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6" name="流程图: 汇总连接 7785">
              <a:extLst>
                <a:ext uri="{FF2B5EF4-FFF2-40B4-BE49-F238E27FC236}">
                  <a16:creationId xmlns:a16="http://schemas.microsoft.com/office/drawing/2014/main" id="{A998F8B7-F2D2-EE0B-08EA-132839AD7588}"/>
                </a:ext>
              </a:extLst>
            </p:cNvPr>
            <p:cNvSpPr/>
            <p:nvPr/>
          </p:nvSpPr>
          <p:spPr>
            <a:xfrm>
              <a:off x="6493592" y="3796026"/>
              <a:ext cx="192202" cy="221911"/>
            </a:xfrm>
            <a:prstGeom prst="flowChartSummingJunction">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794" name="直接箭头连接符 7793">
              <a:extLst>
                <a:ext uri="{FF2B5EF4-FFF2-40B4-BE49-F238E27FC236}">
                  <a16:creationId xmlns:a16="http://schemas.microsoft.com/office/drawing/2014/main" id="{58089B6D-FA1C-F791-5F88-892BF4447659}"/>
                </a:ext>
              </a:extLst>
            </p:cNvPr>
            <p:cNvCxnSpPr>
              <a:cxnSpLocks/>
            </p:cNvCxnSpPr>
            <p:nvPr/>
          </p:nvCxnSpPr>
          <p:spPr>
            <a:xfrm>
              <a:off x="6685794" y="1588901"/>
              <a:ext cx="380618"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00" name="直接箭头连接符 7799">
              <a:extLst>
                <a:ext uri="{FF2B5EF4-FFF2-40B4-BE49-F238E27FC236}">
                  <a16:creationId xmlns:a16="http://schemas.microsoft.com/office/drawing/2014/main" id="{8E3D189B-E6C3-09B9-3FCB-74F579A11CD2}"/>
                </a:ext>
              </a:extLst>
            </p:cNvPr>
            <p:cNvCxnSpPr>
              <a:cxnSpLocks/>
            </p:cNvCxnSpPr>
            <p:nvPr/>
          </p:nvCxnSpPr>
          <p:spPr>
            <a:xfrm>
              <a:off x="6685794" y="3906981"/>
              <a:ext cx="358636"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03" name="直接箭头连接符 7802">
              <a:extLst>
                <a:ext uri="{FF2B5EF4-FFF2-40B4-BE49-F238E27FC236}">
                  <a16:creationId xmlns:a16="http://schemas.microsoft.com/office/drawing/2014/main" id="{41DBC808-9FCC-F4EB-6005-A0C3B75D3F1A}"/>
                </a:ext>
              </a:extLst>
            </p:cNvPr>
            <p:cNvCxnSpPr>
              <a:cxnSpLocks/>
            </p:cNvCxnSpPr>
            <p:nvPr/>
          </p:nvCxnSpPr>
          <p:spPr>
            <a:xfrm>
              <a:off x="7439843" y="1951860"/>
              <a:ext cx="21807" cy="721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06" name="直接箭头连接符 7805">
              <a:extLst>
                <a:ext uri="{FF2B5EF4-FFF2-40B4-BE49-F238E27FC236}">
                  <a16:creationId xmlns:a16="http://schemas.microsoft.com/office/drawing/2014/main" id="{CF4CBF44-8F9A-914E-3657-29FA67C35A56}"/>
                </a:ext>
              </a:extLst>
            </p:cNvPr>
            <p:cNvCxnSpPr>
              <a:cxnSpLocks/>
              <a:endCxn id="7831" idx="2"/>
            </p:cNvCxnSpPr>
            <p:nvPr/>
          </p:nvCxnSpPr>
          <p:spPr>
            <a:xfrm flipH="1" flipV="1">
              <a:off x="7454382" y="2924713"/>
              <a:ext cx="4268" cy="556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12" name="Google Shape;4859;p44">
              <a:extLst>
                <a:ext uri="{FF2B5EF4-FFF2-40B4-BE49-F238E27FC236}">
                  <a16:creationId xmlns:a16="http://schemas.microsoft.com/office/drawing/2014/main" id="{F744C76C-C61D-2E87-213C-1E813B49B791}"/>
                </a:ext>
              </a:extLst>
            </p:cNvPr>
            <p:cNvSpPr/>
            <p:nvPr/>
          </p:nvSpPr>
          <p:spPr>
            <a:xfrm>
              <a:off x="8223676" y="2371584"/>
              <a:ext cx="812273" cy="752387"/>
            </a:xfrm>
            <a:prstGeom prst="cube">
              <a:avLst>
                <a:gd name="adj" fmla="val 35303"/>
              </a:avLst>
            </a:prstGeom>
            <a:blipFill dpi="0" rotWithShape="1">
              <a:blip r:embed="rId12">
                <a:extLst>
                  <a:ext uri="{28A0092B-C50C-407E-A947-70E740481C1C}">
                    <a14:useLocalDpi xmlns:a14="http://schemas.microsoft.com/office/drawing/2010/main" val="0"/>
                  </a:ext>
                </a:extLst>
              </a:blip>
              <a:srcRect/>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815" name="直接箭头连接符 7814">
              <a:extLst>
                <a:ext uri="{FF2B5EF4-FFF2-40B4-BE49-F238E27FC236}">
                  <a16:creationId xmlns:a16="http://schemas.microsoft.com/office/drawing/2014/main" id="{5E196887-2055-8C1E-6B1D-23473B74EC09}"/>
                </a:ext>
              </a:extLst>
            </p:cNvPr>
            <p:cNvCxnSpPr>
              <a:cxnSpLocks/>
              <a:stCxn id="3" idx="3"/>
            </p:cNvCxnSpPr>
            <p:nvPr/>
          </p:nvCxnSpPr>
          <p:spPr>
            <a:xfrm flipV="1">
              <a:off x="2068031" y="2868737"/>
              <a:ext cx="945698" cy="29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16" name="直接箭头连接符 7815">
              <a:extLst>
                <a:ext uri="{FF2B5EF4-FFF2-40B4-BE49-F238E27FC236}">
                  <a16:creationId xmlns:a16="http://schemas.microsoft.com/office/drawing/2014/main" id="{D58E323A-7D15-AC09-1132-CA5AAACF097B}"/>
                </a:ext>
              </a:extLst>
            </p:cNvPr>
            <p:cNvCxnSpPr>
              <a:cxnSpLocks/>
            </p:cNvCxnSpPr>
            <p:nvPr/>
          </p:nvCxnSpPr>
          <p:spPr>
            <a:xfrm>
              <a:off x="7688672" y="2853321"/>
              <a:ext cx="5350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20" name="文本框 7819">
              <a:extLst>
                <a:ext uri="{FF2B5EF4-FFF2-40B4-BE49-F238E27FC236}">
                  <a16:creationId xmlns:a16="http://schemas.microsoft.com/office/drawing/2014/main" id="{64EFF48F-843E-B8BC-CA4A-F406D803284F}"/>
                </a:ext>
              </a:extLst>
            </p:cNvPr>
            <p:cNvSpPr txBox="1"/>
            <p:nvPr/>
          </p:nvSpPr>
          <p:spPr>
            <a:xfrm>
              <a:off x="5819808" y="1826433"/>
              <a:ext cx="561925" cy="250854"/>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Front</a:t>
              </a:r>
              <a:endParaRPr lang="zh-CN" altLang="en-US" sz="900" dirty="0">
                <a:latin typeface="Cambria Math" panose="02040503050406030204" charset="0"/>
                <a:cs typeface="Cambria Math" panose="02040503050406030204" charset="0"/>
              </a:endParaRPr>
            </a:p>
          </p:txBody>
        </p:sp>
        <p:sp>
          <p:nvSpPr>
            <p:cNvPr id="7821" name="文本框 7820">
              <a:extLst>
                <a:ext uri="{FF2B5EF4-FFF2-40B4-BE49-F238E27FC236}">
                  <a16:creationId xmlns:a16="http://schemas.microsoft.com/office/drawing/2014/main" id="{B167A7B3-E39C-BD93-AB9B-7ACD1135D405}"/>
                </a:ext>
              </a:extLst>
            </p:cNvPr>
            <p:cNvSpPr txBox="1"/>
            <p:nvPr/>
          </p:nvSpPr>
          <p:spPr>
            <a:xfrm>
              <a:off x="5878067" y="3487498"/>
              <a:ext cx="561925" cy="250854"/>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Back</a:t>
              </a:r>
              <a:endParaRPr lang="zh-CN" altLang="en-US" sz="900" dirty="0">
                <a:latin typeface="Cambria Math" panose="02040503050406030204" charset="0"/>
                <a:cs typeface="Cambria Math" panose="02040503050406030204" charset="0"/>
              </a:endParaRPr>
            </a:p>
          </p:txBody>
        </p:sp>
        <p:sp>
          <p:nvSpPr>
            <p:cNvPr id="7822" name="文本框 7821">
              <a:extLst>
                <a:ext uri="{FF2B5EF4-FFF2-40B4-BE49-F238E27FC236}">
                  <a16:creationId xmlns:a16="http://schemas.microsoft.com/office/drawing/2014/main" id="{C274D5AF-47A1-8A81-2D76-036F0BB3626C}"/>
                </a:ext>
              </a:extLst>
            </p:cNvPr>
            <p:cNvSpPr txBox="1"/>
            <p:nvPr/>
          </p:nvSpPr>
          <p:spPr>
            <a:xfrm>
              <a:off x="3477661" y="1977372"/>
              <a:ext cx="561925" cy="250854"/>
            </a:xfrm>
            <a:prstGeom prst="rect">
              <a:avLst/>
            </a:prstGeom>
            <a:noFill/>
          </p:spPr>
          <p:txBody>
            <a:bodyPr wrap="none" rtlCol="0" anchor="t">
              <a:noAutofit/>
            </a:bodyPr>
            <a:lstStyle/>
            <a:p>
              <a:pPr algn="l"/>
              <a:r>
                <a:rPr lang="en-US" altLang="zh-CN" sz="900" dirty="0" err="1">
                  <a:latin typeface="Cambria Math" panose="02040503050406030204" charset="0"/>
                  <a:cs typeface="Cambria Math" panose="02040503050406030204" charset="0"/>
                </a:rPr>
                <a:t>AvgPool+FC</a:t>
              </a:r>
              <a:endParaRPr lang="zh-CN" altLang="en-US" sz="900" dirty="0">
                <a:latin typeface="Cambria Math" panose="02040503050406030204" charset="0"/>
                <a:cs typeface="Cambria Math" panose="02040503050406030204" charset="0"/>
              </a:endParaRPr>
            </a:p>
          </p:txBody>
        </p:sp>
        <p:sp>
          <p:nvSpPr>
            <p:cNvPr id="7829" name="文本框 7828">
              <a:extLst>
                <a:ext uri="{FF2B5EF4-FFF2-40B4-BE49-F238E27FC236}">
                  <a16:creationId xmlns:a16="http://schemas.microsoft.com/office/drawing/2014/main" id="{54003319-91A3-F384-A46F-87ECC51F0D1B}"/>
                </a:ext>
              </a:extLst>
            </p:cNvPr>
            <p:cNvSpPr txBox="1"/>
            <p:nvPr/>
          </p:nvSpPr>
          <p:spPr>
            <a:xfrm>
              <a:off x="7635883" y="2640912"/>
              <a:ext cx="561925" cy="203775"/>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1X1Conv</a:t>
              </a:r>
              <a:endParaRPr lang="zh-CN" altLang="en-US" sz="900" dirty="0">
                <a:latin typeface="Cambria Math" panose="02040503050406030204" charset="0"/>
                <a:cs typeface="Cambria Math" panose="02040503050406030204" charset="0"/>
              </a:endParaRPr>
            </a:p>
          </p:txBody>
        </p:sp>
        <p:cxnSp>
          <p:nvCxnSpPr>
            <p:cNvPr id="29" name="直接箭头连接符 28">
              <a:extLst>
                <a:ext uri="{FF2B5EF4-FFF2-40B4-BE49-F238E27FC236}">
                  <a16:creationId xmlns:a16="http://schemas.microsoft.com/office/drawing/2014/main" id="{3B04E031-11F0-1BAA-4A47-76E5E4CE2304}"/>
                </a:ext>
              </a:extLst>
            </p:cNvPr>
            <p:cNvCxnSpPr/>
            <p:nvPr/>
          </p:nvCxnSpPr>
          <p:spPr>
            <a:xfrm>
              <a:off x="842942" y="2851330"/>
              <a:ext cx="291008" cy="47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31" name="文本框 7830">
              <a:extLst>
                <a:ext uri="{FF2B5EF4-FFF2-40B4-BE49-F238E27FC236}">
                  <a16:creationId xmlns:a16="http://schemas.microsoft.com/office/drawing/2014/main" id="{409BDB62-D2DD-C123-50A6-CB55B3217CD1}"/>
                </a:ext>
              </a:extLst>
            </p:cNvPr>
            <p:cNvSpPr txBox="1"/>
            <p:nvPr/>
          </p:nvSpPr>
          <p:spPr>
            <a:xfrm>
              <a:off x="7210472" y="2691127"/>
              <a:ext cx="487819" cy="233586"/>
            </a:xfrm>
            <a:prstGeom prst="rect">
              <a:avLst/>
            </a:prstGeom>
            <a:solidFill>
              <a:schemeClr val="accent1">
                <a:lumMod val="60000"/>
                <a:lumOff val="40000"/>
              </a:schemeClr>
            </a:solidFill>
            <a:ln>
              <a:solidFill>
                <a:schemeClr val="tx1"/>
              </a:solidFill>
            </a:ln>
          </p:spPr>
          <p:txBody>
            <a:bodyPr wrap="none" rtlCol="0" anchor="t">
              <a:noAutofit/>
            </a:bodyPr>
            <a:lstStyle/>
            <a:p>
              <a:pPr algn="ctr"/>
              <a:r>
                <a:rPr lang="en-US" altLang="zh-CN" sz="1000" dirty="0" err="1">
                  <a:latin typeface="Cambria Math" panose="02040503050406030204" charset="0"/>
                  <a:cs typeface="Cambria Math" panose="02040503050406030204" charset="0"/>
                </a:rPr>
                <a:t>Concat</a:t>
              </a:r>
              <a:endParaRPr lang="zh-CN" altLang="en-US" sz="1000" dirty="0">
                <a:latin typeface="Cambria Math" panose="02040503050406030204" charset="0"/>
                <a:cs typeface="Cambria Math" panose="02040503050406030204" charset="0"/>
              </a:endParaRPr>
            </a:p>
          </p:txBody>
        </p:sp>
        <p:cxnSp>
          <p:nvCxnSpPr>
            <p:cNvPr id="4" name="连接符: 肘形 3">
              <a:extLst>
                <a:ext uri="{FF2B5EF4-FFF2-40B4-BE49-F238E27FC236}">
                  <a16:creationId xmlns:a16="http://schemas.microsoft.com/office/drawing/2014/main" id="{0D8D99A3-E3A4-072E-FA18-60277AC6BD1E}"/>
                </a:ext>
              </a:extLst>
            </p:cNvPr>
            <p:cNvCxnSpPr>
              <a:cxnSpLocks/>
              <a:endCxn id="14" idx="2"/>
            </p:cNvCxnSpPr>
            <p:nvPr/>
          </p:nvCxnSpPr>
          <p:spPr>
            <a:xfrm rot="16200000" flipH="1">
              <a:off x="697819" y="3285922"/>
              <a:ext cx="1205653" cy="34597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BA7C0CFD-9C0A-4086-78ED-84B846714172}"/>
                </a:ext>
              </a:extLst>
            </p:cNvPr>
            <p:cNvCxnSpPr>
              <a:cxnSpLocks/>
              <a:stCxn id="7608" idx="1"/>
              <a:endCxn id="18" idx="2"/>
            </p:cNvCxnSpPr>
            <p:nvPr/>
          </p:nvCxnSpPr>
          <p:spPr>
            <a:xfrm rot="10800000" flipH="1">
              <a:off x="1097212" y="1688623"/>
              <a:ext cx="456654" cy="1158232"/>
            </a:xfrm>
            <a:prstGeom prst="bentConnector3">
              <a:avLst>
                <a:gd name="adj1" fmla="val 734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21480272-9086-871F-DA57-BBFB0A4750A1}"/>
                </a:ext>
              </a:extLst>
            </p:cNvPr>
            <p:cNvCxnSpPr>
              <a:cxnSpLocks/>
              <a:stCxn id="7622" idx="3"/>
              <a:endCxn id="7649" idx="4"/>
            </p:cNvCxnSpPr>
            <p:nvPr/>
          </p:nvCxnSpPr>
          <p:spPr>
            <a:xfrm flipV="1">
              <a:off x="5087694" y="1702954"/>
              <a:ext cx="337114" cy="22128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A005A326-FEDB-7F81-5993-367D2A8C43CC}"/>
                </a:ext>
              </a:extLst>
            </p:cNvPr>
            <p:cNvCxnSpPr>
              <a:cxnSpLocks/>
              <a:stCxn id="7632" idx="3"/>
              <a:endCxn id="7650" idx="0"/>
            </p:cNvCxnSpPr>
            <p:nvPr/>
          </p:nvCxnSpPr>
          <p:spPr>
            <a:xfrm>
              <a:off x="5104226" y="3612927"/>
              <a:ext cx="320581" cy="1831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C9EB64A9-F363-0819-7EC4-B1F719076BF9}"/>
                </a:ext>
              </a:extLst>
            </p:cNvPr>
            <p:cNvCxnSpPr>
              <a:stCxn id="7598" idx="3"/>
              <a:endCxn id="7785" idx="4"/>
            </p:cNvCxnSpPr>
            <p:nvPr/>
          </p:nvCxnSpPr>
          <p:spPr>
            <a:xfrm flipV="1">
              <a:off x="6274958" y="1702954"/>
              <a:ext cx="314735" cy="55415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651A237B-7448-0451-8998-3966229B87BE}"/>
                </a:ext>
              </a:extLst>
            </p:cNvPr>
            <p:cNvCxnSpPr>
              <a:cxnSpLocks/>
              <a:stCxn id="7596" idx="3"/>
              <a:endCxn id="7786" idx="0"/>
            </p:cNvCxnSpPr>
            <p:nvPr/>
          </p:nvCxnSpPr>
          <p:spPr>
            <a:xfrm>
              <a:off x="6295679" y="3306611"/>
              <a:ext cx="294014" cy="48941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39" name="流程图: 汇总连接 7638">
              <a:extLst>
                <a:ext uri="{FF2B5EF4-FFF2-40B4-BE49-F238E27FC236}">
                  <a16:creationId xmlns:a16="http://schemas.microsoft.com/office/drawing/2014/main" id="{F4653BB1-F581-0130-5F5F-740417495F62}"/>
                </a:ext>
              </a:extLst>
            </p:cNvPr>
            <p:cNvSpPr/>
            <p:nvPr/>
          </p:nvSpPr>
          <p:spPr>
            <a:xfrm>
              <a:off x="8155486" y="4668496"/>
              <a:ext cx="147010" cy="157192"/>
            </a:xfrm>
            <a:prstGeom prst="flowChartSummingJunction">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41" name="流程图: 汇总连接 7640">
              <a:extLst>
                <a:ext uri="{FF2B5EF4-FFF2-40B4-BE49-F238E27FC236}">
                  <a16:creationId xmlns:a16="http://schemas.microsoft.com/office/drawing/2014/main" id="{EEFC2FF4-1DC7-89B0-76A6-5D4B6D4AE35D}"/>
                </a:ext>
              </a:extLst>
            </p:cNvPr>
            <p:cNvSpPr/>
            <p:nvPr/>
          </p:nvSpPr>
          <p:spPr>
            <a:xfrm>
              <a:off x="8151250" y="4232511"/>
              <a:ext cx="147010" cy="145226"/>
            </a:xfrm>
            <a:prstGeom prst="flowChartSummingJunction">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932FDE14-EE6A-8709-0093-D4B2694A72C3}"/>
                </a:ext>
              </a:extLst>
            </p:cNvPr>
            <p:cNvSpPr txBox="1"/>
            <p:nvPr/>
          </p:nvSpPr>
          <p:spPr>
            <a:xfrm>
              <a:off x="1580212" y="2754898"/>
              <a:ext cx="487819" cy="233586"/>
            </a:xfrm>
            <a:prstGeom prst="rect">
              <a:avLst/>
            </a:prstGeom>
            <a:solidFill>
              <a:schemeClr val="accent1">
                <a:lumMod val="60000"/>
                <a:lumOff val="40000"/>
              </a:schemeClr>
            </a:solidFill>
            <a:ln>
              <a:solidFill>
                <a:schemeClr val="tx1"/>
              </a:solidFill>
            </a:ln>
          </p:spPr>
          <p:txBody>
            <a:bodyPr wrap="none" rtlCol="0" anchor="t">
              <a:noAutofit/>
            </a:bodyPr>
            <a:lstStyle/>
            <a:p>
              <a:pPr algn="ctr"/>
              <a:r>
                <a:rPr lang="en-US" altLang="zh-CN" sz="1000" dirty="0" err="1">
                  <a:latin typeface="Cambria Math" panose="02040503050406030204" charset="0"/>
                  <a:cs typeface="Cambria Math" panose="02040503050406030204" charset="0"/>
                </a:rPr>
                <a:t>Concat</a:t>
              </a:r>
              <a:endParaRPr lang="zh-CN" altLang="en-US" sz="1000" dirty="0">
                <a:latin typeface="Cambria Math" panose="02040503050406030204" charset="0"/>
                <a:cs typeface="Cambria Math" panose="02040503050406030204" charset="0"/>
              </a:endParaRPr>
            </a:p>
          </p:txBody>
        </p:sp>
        <p:sp>
          <p:nvSpPr>
            <p:cNvPr id="7643" name="文本框 7642">
              <a:extLst>
                <a:ext uri="{FF2B5EF4-FFF2-40B4-BE49-F238E27FC236}">
                  <a16:creationId xmlns:a16="http://schemas.microsoft.com/office/drawing/2014/main" id="{8505DBA5-F8C0-CC45-F6EE-650A865D2BF4}"/>
                </a:ext>
              </a:extLst>
            </p:cNvPr>
            <p:cNvSpPr txBox="1"/>
            <p:nvPr/>
          </p:nvSpPr>
          <p:spPr>
            <a:xfrm>
              <a:off x="8298260" y="4620702"/>
              <a:ext cx="745007" cy="252780"/>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逐通道相乘</a:t>
              </a:r>
            </a:p>
          </p:txBody>
        </p:sp>
        <p:sp>
          <p:nvSpPr>
            <p:cNvPr id="7644" name="文本框 7643">
              <a:extLst>
                <a:ext uri="{FF2B5EF4-FFF2-40B4-BE49-F238E27FC236}">
                  <a16:creationId xmlns:a16="http://schemas.microsoft.com/office/drawing/2014/main" id="{FFB4CA37-1406-6402-9CCB-B1AC0624DCA3}"/>
                </a:ext>
              </a:extLst>
            </p:cNvPr>
            <p:cNvSpPr txBox="1"/>
            <p:nvPr/>
          </p:nvSpPr>
          <p:spPr>
            <a:xfrm>
              <a:off x="8290942" y="4178734"/>
              <a:ext cx="745007" cy="252780"/>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逐像素相乘</a:t>
              </a:r>
            </a:p>
          </p:txBody>
        </p:sp>
        <p:sp>
          <p:nvSpPr>
            <p:cNvPr id="15" name="文本框 14">
              <a:extLst>
                <a:ext uri="{FF2B5EF4-FFF2-40B4-BE49-F238E27FC236}">
                  <a16:creationId xmlns:a16="http://schemas.microsoft.com/office/drawing/2014/main" id="{E1304CF4-96AF-07C8-AFF8-07474F9F532A}"/>
                </a:ext>
              </a:extLst>
            </p:cNvPr>
            <p:cNvSpPr txBox="1"/>
            <p:nvPr/>
          </p:nvSpPr>
          <p:spPr>
            <a:xfrm>
              <a:off x="2265268" y="2673859"/>
              <a:ext cx="561925" cy="250854"/>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1X1Conv</a:t>
              </a:r>
              <a:endParaRPr lang="zh-CN" altLang="en-US" sz="900" dirty="0">
                <a:latin typeface="Cambria Math" panose="02040503050406030204" charset="0"/>
                <a:cs typeface="Cambria Math" panose="02040503050406030204"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C15E47-D545-A246-1D51-8DB54E8D9EB6}"/>
                    </a:ext>
                  </a:extLst>
                </p:cNvPr>
                <p:cNvSpPr txBox="1"/>
                <p:nvPr/>
              </p:nvSpPr>
              <p:spPr>
                <a:xfrm>
                  <a:off x="29651" y="3262336"/>
                  <a:ext cx="584048" cy="263513"/>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r>
                              <a:rPr lang="en-US" altLang="zh-CN" sz="900" b="1" i="1" smtClean="0">
                                <a:latin typeface="Cambria Math" panose="02040503050406030204" pitchFamily="18" charset="0"/>
                              </a:rPr>
                              <m:t>𝑭</m:t>
                            </m:r>
                            <m:r>
                              <a:rPr lang="en-US" altLang="zh-CN" sz="900" b="1" i="1" smtClean="0">
                                <a:latin typeface="Cambria Math" panose="02040503050406030204" pitchFamily="18" charset="0"/>
                                <a:ea typeface="Cambria Math" panose="02040503050406030204" pitchFamily="18" charset="0"/>
                              </a:rPr>
                              <m:t>∈</m:t>
                            </m:r>
                            <m:r>
                              <a:rPr lang="en-US" altLang="zh-CN" sz="900" b="1" i="1" smtClean="0">
                                <a:latin typeface="Cambria Math" panose="02040503050406030204" pitchFamily="18" charset="0"/>
                              </a:rPr>
                              <m:t>𝑹</m:t>
                            </m:r>
                          </m:e>
                          <m:sup>
                            <m:r>
                              <a:rPr lang="en-US" altLang="zh-CN" sz="900" b="1" i="1">
                                <a:latin typeface="Cambria Math" panose="02040503050406030204" pitchFamily="18" charset="0"/>
                                <a:cs typeface="Cambria Math" panose="02040503050406030204" charset="0"/>
                              </a:rPr>
                              <m:t>𝑪</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20" name="文本框 19">
                  <a:extLst>
                    <a:ext uri="{FF2B5EF4-FFF2-40B4-BE49-F238E27FC236}">
                      <a16:creationId xmlns:a16="http://schemas.microsoft.com/office/drawing/2014/main" id="{5AC15E47-D545-A246-1D51-8DB54E8D9EB6}"/>
                    </a:ext>
                  </a:extLst>
                </p:cNvPr>
                <p:cNvSpPr txBox="1">
                  <a:spLocks noRot="1" noChangeAspect="1" noMove="1" noResize="1" noEditPoints="1" noAdjustHandles="1" noChangeArrowheads="1" noChangeShapeType="1" noTextEdit="1"/>
                </p:cNvSpPr>
                <p:nvPr/>
              </p:nvSpPr>
              <p:spPr>
                <a:xfrm>
                  <a:off x="29651" y="3262336"/>
                  <a:ext cx="584048" cy="263513"/>
                </a:xfrm>
                <a:prstGeom prst="rect">
                  <a:avLst/>
                </a:prstGeom>
                <a:blipFill>
                  <a:blip r:embed="rId13"/>
                  <a:stretch>
                    <a:fillRect r="-26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25977E5-954A-94B0-576F-AB4D9FBC0384}"/>
                    </a:ext>
                  </a:extLst>
                </p:cNvPr>
                <p:cNvSpPr txBox="1"/>
                <p:nvPr/>
              </p:nvSpPr>
              <p:spPr>
                <a:xfrm>
                  <a:off x="1721039" y="990946"/>
                  <a:ext cx="584048" cy="263513"/>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r>
                              <a:rPr lang="en-US" altLang="zh-CN" sz="900" b="1" i="1" smtClean="0">
                                <a:latin typeface="Cambria Math" panose="02040503050406030204" pitchFamily="18" charset="0"/>
                              </a:rPr>
                              <m:t>𝑭</m:t>
                            </m:r>
                            <m:r>
                              <a:rPr lang="en-US" altLang="zh-CN" sz="900" b="1" i="1" smtClean="0">
                                <a:latin typeface="Cambria Math" panose="02040503050406030204" pitchFamily="18" charset="0"/>
                                <a:ea typeface="Cambria Math" panose="02040503050406030204" pitchFamily="18" charset="0"/>
                              </a:rPr>
                              <m:t>∈</m:t>
                            </m:r>
                            <m:r>
                              <a:rPr lang="en-US" altLang="zh-CN" sz="900" b="1" i="1" smtClean="0">
                                <a:latin typeface="Cambria Math" panose="02040503050406030204" pitchFamily="18" charset="0"/>
                              </a:rPr>
                              <m:t>𝑹</m:t>
                            </m:r>
                          </m:e>
                          <m:sup>
                            <m:r>
                              <a:rPr lang="en-US" altLang="zh-CN" sz="900" b="1" i="1">
                                <a:latin typeface="Cambria Math" panose="02040503050406030204" pitchFamily="18" charset="0"/>
                                <a:cs typeface="Cambria Math" panose="02040503050406030204" charset="0"/>
                              </a:rPr>
                              <m:t>𝑪</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21" name="文本框 20">
                  <a:extLst>
                    <a:ext uri="{FF2B5EF4-FFF2-40B4-BE49-F238E27FC236}">
                      <a16:creationId xmlns:a16="http://schemas.microsoft.com/office/drawing/2014/main" id="{325977E5-954A-94B0-576F-AB4D9FBC0384}"/>
                    </a:ext>
                  </a:extLst>
                </p:cNvPr>
                <p:cNvSpPr txBox="1">
                  <a:spLocks noRot="1" noChangeAspect="1" noMove="1" noResize="1" noEditPoints="1" noAdjustHandles="1" noChangeArrowheads="1" noChangeShapeType="1" noTextEdit="1"/>
                </p:cNvSpPr>
                <p:nvPr/>
              </p:nvSpPr>
              <p:spPr>
                <a:xfrm>
                  <a:off x="1721039" y="990946"/>
                  <a:ext cx="584048" cy="263513"/>
                </a:xfrm>
                <a:prstGeom prst="rect">
                  <a:avLst/>
                </a:prstGeom>
                <a:blipFill>
                  <a:blip r:embed="rId14"/>
                  <a:stretch>
                    <a:fillRect r="-27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88AE291-EAC6-49E2-FF76-EC28CB3A0762}"/>
                    </a:ext>
                  </a:extLst>
                </p:cNvPr>
                <p:cNvSpPr txBox="1"/>
                <p:nvPr/>
              </p:nvSpPr>
              <p:spPr>
                <a:xfrm>
                  <a:off x="1439083" y="4312568"/>
                  <a:ext cx="584048" cy="263513"/>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r>
                              <a:rPr lang="en-US" altLang="zh-CN" sz="900" b="1" i="1" smtClean="0">
                                <a:latin typeface="Cambria Math" panose="02040503050406030204" pitchFamily="18" charset="0"/>
                              </a:rPr>
                              <m:t>𝑭</m:t>
                            </m:r>
                            <m:r>
                              <a:rPr lang="en-US" altLang="zh-CN" sz="900" b="1" i="1" smtClean="0">
                                <a:latin typeface="Cambria Math" panose="02040503050406030204" pitchFamily="18" charset="0"/>
                                <a:ea typeface="Cambria Math" panose="02040503050406030204" pitchFamily="18" charset="0"/>
                              </a:rPr>
                              <m:t>∈</m:t>
                            </m:r>
                            <m:r>
                              <a:rPr lang="en-US" altLang="zh-CN" sz="900" b="1" i="1" smtClean="0">
                                <a:latin typeface="Cambria Math" panose="02040503050406030204" pitchFamily="18" charset="0"/>
                              </a:rPr>
                              <m:t>𝑹</m:t>
                            </m:r>
                          </m:e>
                          <m:sup>
                            <m:r>
                              <a:rPr lang="en-US" altLang="zh-CN" sz="900" b="1" i="1">
                                <a:latin typeface="Cambria Math" panose="02040503050406030204" pitchFamily="18" charset="0"/>
                                <a:cs typeface="Cambria Math" panose="02040503050406030204" charset="0"/>
                              </a:rPr>
                              <m:t>𝑪</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22" name="文本框 21">
                  <a:extLst>
                    <a:ext uri="{FF2B5EF4-FFF2-40B4-BE49-F238E27FC236}">
                      <a16:creationId xmlns:a16="http://schemas.microsoft.com/office/drawing/2014/main" id="{088AE291-EAC6-49E2-FF76-EC28CB3A0762}"/>
                    </a:ext>
                  </a:extLst>
                </p:cNvPr>
                <p:cNvSpPr txBox="1">
                  <a:spLocks noRot="1" noChangeAspect="1" noMove="1" noResize="1" noEditPoints="1" noAdjustHandles="1" noChangeArrowheads="1" noChangeShapeType="1" noTextEdit="1"/>
                </p:cNvSpPr>
                <p:nvPr/>
              </p:nvSpPr>
              <p:spPr>
                <a:xfrm>
                  <a:off x="1439083" y="4312568"/>
                  <a:ext cx="584048" cy="263513"/>
                </a:xfrm>
                <a:prstGeom prst="rect">
                  <a:avLst/>
                </a:prstGeom>
                <a:blipFill>
                  <a:blip r:embed="rId15"/>
                  <a:stretch>
                    <a:fillRect r="-27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C89C4EE-90A0-F78D-8B0F-125ACBB2ED1A}"/>
                    </a:ext>
                  </a:extLst>
                </p:cNvPr>
                <p:cNvSpPr txBox="1"/>
                <p:nvPr/>
              </p:nvSpPr>
              <p:spPr>
                <a:xfrm>
                  <a:off x="4456124" y="3166311"/>
                  <a:ext cx="584048" cy="263513"/>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r>
                              <a:rPr lang="en-US" altLang="zh-CN" sz="900" b="1" i="1" smtClean="0">
                                <a:latin typeface="Cambria Math" panose="02040503050406030204" pitchFamily="18" charset="0"/>
                              </a:rPr>
                              <m:t>𝑭</m:t>
                            </m:r>
                            <m:r>
                              <a:rPr lang="en-US" altLang="zh-CN" sz="900" b="1" i="1" smtClean="0">
                                <a:latin typeface="Cambria Math" panose="02040503050406030204" pitchFamily="18" charset="0"/>
                                <a:ea typeface="Cambria Math" panose="02040503050406030204" pitchFamily="18" charset="0"/>
                              </a:rPr>
                              <m:t>∈</m:t>
                            </m:r>
                            <m:r>
                              <a:rPr lang="en-US" altLang="zh-CN" sz="900" b="1" i="1" smtClean="0">
                                <a:latin typeface="Cambria Math" panose="02040503050406030204" pitchFamily="18" charset="0"/>
                              </a:rPr>
                              <m:t>𝑹</m:t>
                            </m:r>
                          </m:e>
                          <m:sup>
                            <m:r>
                              <a:rPr lang="en-US" altLang="zh-CN" sz="900" b="1" i="1" smtClean="0">
                                <a:latin typeface="Cambria Math" panose="02040503050406030204" pitchFamily="18" charset="0"/>
                                <a:cs typeface="Cambria Math" panose="02040503050406030204" charset="0"/>
                              </a:rPr>
                              <m:t>𝟏</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23" name="文本框 22">
                  <a:extLst>
                    <a:ext uri="{FF2B5EF4-FFF2-40B4-BE49-F238E27FC236}">
                      <a16:creationId xmlns:a16="http://schemas.microsoft.com/office/drawing/2014/main" id="{1C89C4EE-90A0-F78D-8B0F-125ACBB2ED1A}"/>
                    </a:ext>
                  </a:extLst>
                </p:cNvPr>
                <p:cNvSpPr txBox="1">
                  <a:spLocks noRot="1" noChangeAspect="1" noMove="1" noResize="1" noEditPoints="1" noAdjustHandles="1" noChangeArrowheads="1" noChangeShapeType="1" noTextEdit="1"/>
                </p:cNvSpPr>
                <p:nvPr/>
              </p:nvSpPr>
              <p:spPr>
                <a:xfrm>
                  <a:off x="4456124" y="3166311"/>
                  <a:ext cx="584048" cy="263513"/>
                </a:xfrm>
                <a:prstGeom prst="rect">
                  <a:avLst/>
                </a:prstGeom>
                <a:blipFill>
                  <a:blip r:embed="rId16"/>
                  <a:stretch>
                    <a:fillRect r="-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CC96200-CCFA-C00E-96E5-0459F72474BC}"/>
                    </a:ext>
                  </a:extLst>
                </p:cNvPr>
                <p:cNvSpPr txBox="1"/>
                <p:nvPr/>
              </p:nvSpPr>
              <p:spPr>
                <a:xfrm>
                  <a:off x="5702745" y="2441261"/>
                  <a:ext cx="584048" cy="263513"/>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r>
                              <a:rPr lang="en-US" altLang="zh-CN" sz="900" b="1" i="1" smtClean="0">
                                <a:latin typeface="Cambria Math" panose="02040503050406030204" pitchFamily="18" charset="0"/>
                              </a:rPr>
                              <m:t>𝑭</m:t>
                            </m:r>
                            <m:r>
                              <a:rPr lang="en-US" altLang="zh-CN" sz="900" b="1" i="1" smtClean="0">
                                <a:latin typeface="Cambria Math" panose="02040503050406030204" pitchFamily="18" charset="0"/>
                                <a:ea typeface="Cambria Math" panose="02040503050406030204" pitchFamily="18" charset="0"/>
                              </a:rPr>
                              <m:t>∈</m:t>
                            </m:r>
                            <m:r>
                              <a:rPr lang="en-US" altLang="zh-CN" sz="900" b="1" i="1" smtClean="0">
                                <a:latin typeface="Cambria Math" panose="02040503050406030204" pitchFamily="18" charset="0"/>
                              </a:rPr>
                              <m:t>𝑹</m:t>
                            </m:r>
                          </m:e>
                          <m:sup>
                            <m:r>
                              <a:rPr lang="en-US" altLang="zh-CN" sz="900" b="1" i="1" smtClean="0">
                                <a:latin typeface="Cambria Math" panose="02040503050406030204" pitchFamily="18" charset="0"/>
                                <a:cs typeface="Cambria Math" panose="02040503050406030204" charset="0"/>
                              </a:rPr>
                              <m:t>𝟏</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24" name="文本框 23">
                  <a:extLst>
                    <a:ext uri="{FF2B5EF4-FFF2-40B4-BE49-F238E27FC236}">
                      <a16:creationId xmlns:a16="http://schemas.microsoft.com/office/drawing/2014/main" id="{1CC96200-CCFA-C00E-96E5-0459F72474BC}"/>
                    </a:ext>
                  </a:extLst>
                </p:cNvPr>
                <p:cNvSpPr txBox="1">
                  <a:spLocks noRot="1" noChangeAspect="1" noMove="1" noResize="1" noEditPoints="1" noAdjustHandles="1" noChangeArrowheads="1" noChangeShapeType="1" noTextEdit="1"/>
                </p:cNvSpPr>
                <p:nvPr/>
              </p:nvSpPr>
              <p:spPr>
                <a:xfrm>
                  <a:off x="5702745" y="2441261"/>
                  <a:ext cx="584048" cy="263513"/>
                </a:xfrm>
                <a:prstGeom prst="rect">
                  <a:avLst/>
                </a:prstGeom>
                <a:blipFill>
                  <a:blip r:embed="rId17"/>
                  <a:stretch>
                    <a:fillRect r="-26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0FA9B1E-0F15-EE62-DB2A-40D411453701}"/>
                    </a:ext>
                  </a:extLst>
                </p:cNvPr>
                <p:cNvSpPr txBox="1"/>
                <p:nvPr/>
              </p:nvSpPr>
              <p:spPr>
                <a:xfrm>
                  <a:off x="5723859" y="2893800"/>
                  <a:ext cx="584048" cy="263513"/>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r>
                              <a:rPr lang="en-US" altLang="zh-CN" sz="900" b="1" i="1" smtClean="0">
                                <a:latin typeface="Cambria Math" panose="02040503050406030204" pitchFamily="18" charset="0"/>
                              </a:rPr>
                              <m:t>𝑭</m:t>
                            </m:r>
                            <m:r>
                              <a:rPr lang="en-US" altLang="zh-CN" sz="900" b="1" i="1" smtClean="0">
                                <a:latin typeface="Cambria Math" panose="02040503050406030204" pitchFamily="18" charset="0"/>
                                <a:ea typeface="Cambria Math" panose="02040503050406030204" pitchFamily="18" charset="0"/>
                              </a:rPr>
                              <m:t>∈</m:t>
                            </m:r>
                            <m:r>
                              <a:rPr lang="en-US" altLang="zh-CN" sz="900" b="1" i="1" smtClean="0">
                                <a:latin typeface="Cambria Math" panose="02040503050406030204" pitchFamily="18" charset="0"/>
                              </a:rPr>
                              <m:t>𝑹</m:t>
                            </m:r>
                          </m:e>
                          <m:sup>
                            <m:r>
                              <a:rPr lang="en-US" altLang="zh-CN" sz="900" b="1" i="1" smtClean="0">
                                <a:latin typeface="Cambria Math" panose="02040503050406030204" pitchFamily="18" charset="0"/>
                                <a:cs typeface="Cambria Math" panose="02040503050406030204" charset="0"/>
                              </a:rPr>
                              <m:t>𝟏</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26" name="文本框 25">
                  <a:extLst>
                    <a:ext uri="{FF2B5EF4-FFF2-40B4-BE49-F238E27FC236}">
                      <a16:creationId xmlns:a16="http://schemas.microsoft.com/office/drawing/2014/main" id="{80FA9B1E-0F15-EE62-DB2A-40D411453701}"/>
                    </a:ext>
                  </a:extLst>
                </p:cNvPr>
                <p:cNvSpPr txBox="1">
                  <a:spLocks noRot="1" noChangeAspect="1" noMove="1" noResize="1" noEditPoints="1" noAdjustHandles="1" noChangeArrowheads="1" noChangeShapeType="1" noTextEdit="1"/>
                </p:cNvSpPr>
                <p:nvPr/>
              </p:nvSpPr>
              <p:spPr>
                <a:xfrm>
                  <a:off x="5723859" y="2893800"/>
                  <a:ext cx="584048" cy="263513"/>
                </a:xfrm>
                <a:prstGeom prst="rect">
                  <a:avLst/>
                </a:prstGeom>
                <a:blipFill>
                  <a:blip r:embed="rId18"/>
                  <a:stretch>
                    <a:fillRect r="-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87AC807-4E2F-7CCA-86AA-9E219EF8416C}"/>
                    </a:ext>
                  </a:extLst>
                </p:cNvPr>
                <p:cNvSpPr txBox="1"/>
                <p:nvPr/>
              </p:nvSpPr>
              <p:spPr>
                <a:xfrm>
                  <a:off x="7262305" y="982783"/>
                  <a:ext cx="584048" cy="263513"/>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r>
                              <a:rPr lang="en-US" altLang="zh-CN" sz="900" b="1" i="1" smtClean="0">
                                <a:latin typeface="Cambria Math" panose="02040503050406030204" pitchFamily="18" charset="0"/>
                              </a:rPr>
                              <m:t>𝑭</m:t>
                            </m:r>
                            <m:r>
                              <a:rPr lang="en-US" altLang="zh-CN" sz="900" b="1" i="1" smtClean="0">
                                <a:latin typeface="Cambria Math" panose="02040503050406030204" pitchFamily="18" charset="0"/>
                                <a:ea typeface="Cambria Math" panose="02040503050406030204" pitchFamily="18" charset="0"/>
                              </a:rPr>
                              <m:t>∈</m:t>
                            </m:r>
                            <m:r>
                              <a:rPr lang="en-US" altLang="zh-CN" sz="900" b="1" i="1" smtClean="0">
                                <a:latin typeface="Cambria Math" panose="02040503050406030204" pitchFamily="18" charset="0"/>
                              </a:rPr>
                              <m:t>𝑹</m:t>
                            </m:r>
                          </m:e>
                          <m:sup>
                            <m:r>
                              <m:rPr>
                                <m:sty m:val="p"/>
                              </m:rPr>
                              <a:rPr lang="en-US" altLang="zh-CN" sz="900" b="1" i="1">
                                <a:latin typeface="Cambria Math" panose="02040503050406030204" pitchFamily="18" charset="0"/>
                                <a:cs typeface="Cambria Math" panose="02040503050406030204" charset="0"/>
                              </a:rPr>
                              <m:t>C</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27" name="文本框 26">
                  <a:extLst>
                    <a:ext uri="{FF2B5EF4-FFF2-40B4-BE49-F238E27FC236}">
                      <a16:creationId xmlns:a16="http://schemas.microsoft.com/office/drawing/2014/main" id="{B87AC807-4E2F-7CCA-86AA-9E219EF8416C}"/>
                    </a:ext>
                  </a:extLst>
                </p:cNvPr>
                <p:cNvSpPr txBox="1">
                  <a:spLocks noRot="1" noChangeAspect="1" noMove="1" noResize="1" noEditPoints="1" noAdjustHandles="1" noChangeArrowheads="1" noChangeShapeType="1" noTextEdit="1"/>
                </p:cNvSpPr>
                <p:nvPr/>
              </p:nvSpPr>
              <p:spPr>
                <a:xfrm>
                  <a:off x="7262305" y="982783"/>
                  <a:ext cx="584048" cy="263513"/>
                </a:xfrm>
                <a:prstGeom prst="rect">
                  <a:avLst/>
                </a:prstGeom>
                <a:blipFill>
                  <a:blip r:embed="rId19"/>
                  <a:stretch>
                    <a:fillRect r="-27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3C8935B-715C-D286-1055-E4D445E8A861}"/>
                    </a:ext>
                  </a:extLst>
                </p:cNvPr>
                <p:cNvSpPr txBox="1"/>
                <p:nvPr/>
              </p:nvSpPr>
              <p:spPr>
                <a:xfrm>
                  <a:off x="7053264" y="4242921"/>
                  <a:ext cx="584048" cy="263513"/>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r>
                              <a:rPr lang="en-US" altLang="zh-CN" sz="900" b="1" i="1" smtClean="0">
                                <a:latin typeface="Cambria Math" panose="02040503050406030204" pitchFamily="18" charset="0"/>
                              </a:rPr>
                              <m:t>𝑭</m:t>
                            </m:r>
                            <m:r>
                              <a:rPr lang="en-US" altLang="zh-CN" sz="900" b="1" i="1" smtClean="0">
                                <a:latin typeface="Cambria Math" panose="02040503050406030204" pitchFamily="18" charset="0"/>
                                <a:ea typeface="Cambria Math" panose="02040503050406030204" pitchFamily="18" charset="0"/>
                              </a:rPr>
                              <m:t>∈</m:t>
                            </m:r>
                            <m:r>
                              <a:rPr lang="en-US" altLang="zh-CN" sz="900" b="1" i="1" smtClean="0">
                                <a:latin typeface="Cambria Math" panose="02040503050406030204" pitchFamily="18" charset="0"/>
                              </a:rPr>
                              <m:t>𝑹</m:t>
                            </m:r>
                          </m:e>
                          <m:sup>
                            <m:r>
                              <m:rPr>
                                <m:sty m:val="p"/>
                              </m:rPr>
                              <a:rPr lang="en-US" altLang="zh-CN" sz="900" b="1" i="1">
                                <a:latin typeface="Cambria Math" panose="02040503050406030204" pitchFamily="18" charset="0"/>
                                <a:cs typeface="Cambria Math" panose="02040503050406030204" charset="0"/>
                              </a:rPr>
                              <m:t>C</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28" name="文本框 27">
                  <a:extLst>
                    <a:ext uri="{FF2B5EF4-FFF2-40B4-BE49-F238E27FC236}">
                      <a16:creationId xmlns:a16="http://schemas.microsoft.com/office/drawing/2014/main" id="{93C8935B-715C-D286-1055-E4D445E8A861}"/>
                    </a:ext>
                  </a:extLst>
                </p:cNvPr>
                <p:cNvSpPr txBox="1">
                  <a:spLocks noRot="1" noChangeAspect="1" noMove="1" noResize="1" noEditPoints="1" noAdjustHandles="1" noChangeArrowheads="1" noChangeShapeType="1" noTextEdit="1"/>
                </p:cNvSpPr>
                <p:nvPr/>
              </p:nvSpPr>
              <p:spPr>
                <a:xfrm>
                  <a:off x="7053264" y="4242921"/>
                  <a:ext cx="584048" cy="263513"/>
                </a:xfrm>
                <a:prstGeom prst="rect">
                  <a:avLst/>
                </a:prstGeom>
                <a:blipFill>
                  <a:blip r:embed="rId19"/>
                  <a:stretch>
                    <a:fillRect r="-27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4EBF7F98-73DA-CEEF-C7EE-A635BEDB88EF}"/>
                    </a:ext>
                  </a:extLst>
                </p:cNvPr>
                <p:cNvSpPr txBox="1"/>
                <p:nvPr/>
              </p:nvSpPr>
              <p:spPr>
                <a:xfrm>
                  <a:off x="8222813" y="3119150"/>
                  <a:ext cx="584048" cy="263513"/>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r>
                              <a:rPr lang="en-US" altLang="zh-CN" sz="900" b="1" i="1" smtClean="0">
                                <a:latin typeface="Cambria Math" panose="02040503050406030204" pitchFamily="18" charset="0"/>
                              </a:rPr>
                              <m:t>𝑭</m:t>
                            </m:r>
                            <m:r>
                              <a:rPr lang="en-US" altLang="zh-CN" sz="900" b="1" i="1" smtClean="0">
                                <a:latin typeface="Cambria Math" panose="02040503050406030204" pitchFamily="18" charset="0"/>
                                <a:ea typeface="Cambria Math" panose="02040503050406030204" pitchFamily="18" charset="0"/>
                              </a:rPr>
                              <m:t>∈</m:t>
                            </m:r>
                            <m:r>
                              <a:rPr lang="en-US" altLang="zh-CN" sz="900" b="1" i="1" smtClean="0">
                                <a:latin typeface="Cambria Math" panose="02040503050406030204" pitchFamily="18" charset="0"/>
                              </a:rPr>
                              <m:t>𝑹</m:t>
                            </m:r>
                          </m:e>
                          <m:sup>
                            <m:r>
                              <m:rPr>
                                <m:sty m:val="p"/>
                              </m:rPr>
                              <a:rPr lang="en-US" altLang="zh-CN" sz="900" b="1" i="1">
                                <a:latin typeface="Cambria Math" panose="02040503050406030204" pitchFamily="18" charset="0"/>
                                <a:cs typeface="Cambria Math" panose="02040503050406030204" charset="0"/>
                              </a:rPr>
                              <m:t>C</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30" name="文本框 29">
                  <a:extLst>
                    <a:ext uri="{FF2B5EF4-FFF2-40B4-BE49-F238E27FC236}">
                      <a16:creationId xmlns:a16="http://schemas.microsoft.com/office/drawing/2014/main" id="{4EBF7F98-73DA-CEEF-C7EE-A635BEDB88EF}"/>
                    </a:ext>
                  </a:extLst>
                </p:cNvPr>
                <p:cNvSpPr txBox="1">
                  <a:spLocks noRot="1" noChangeAspect="1" noMove="1" noResize="1" noEditPoints="1" noAdjustHandles="1" noChangeArrowheads="1" noChangeShapeType="1" noTextEdit="1"/>
                </p:cNvSpPr>
                <p:nvPr/>
              </p:nvSpPr>
              <p:spPr>
                <a:xfrm>
                  <a:off x="8222813" y="3119150"/>
                  <a:ext cx="584048" cy="263513"/>
                </a:xfrm>
                <a:prstGeom prst="rect">
                  <a:avLst/>
                </a:prstGeom>
                <a:blipFill>
                  <a:blip r:embed="rId20"/>
                  <a:stretch>
                    <a:fillRect r="-26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536ADC41-B909-F465-8CF2-080AFC550E75}"/>
                    </a:ext>
                  </a:extLst>
                </p:cNvPr>
                <p:cNvSpPr txBox="1"/>
                <p:nvPr/>
              </p:nvSpPr>
              <p:spPr>
                <a:xfrm>
                  <a:off x="2987518" y="3164319"/>
                  <a:ext cx="584048" cy="263513"/>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r>
                              <a:rPr lang="en-US" altLang="zh-CN" sz="900" b="1" i="1" smtClean="0">
                                <a:latin typeface="Cambria Math" panose="02040503050406030204" pitchFamily="18" charset="0"/>
                              </a:rPr>
                              <m:t>𝑭</m:t>
                            </m:r>
                            <m:r>
                              <a:rPr lang="en-US" altLang="zh-CN" sz="900" b="1" i="1" smtClean="0">
                                <a:latin typeface="Cambria Math" panose="02040503050406030204" pitchFamily="18" charset="0"/>
                                <a:ea typeface="Cambria Math" panose="02040503050406030204" pitchFamily="18" charset="0"/>
                              </a:rPr>
                              <m:t>∈</m:t>
                            </m:r>
                            <m:r>
                              <a:rPr lang="en-US" altLang="zh-CN" sz="900" b="1" i="1" smtClean="0">
                                <a:latin typeface="Cambria Math" panose="02040503050406030204" pitchFamily="18" charset="0"/>
                              </a:rPr>
                              <m:t>𝑹</m:t>
                            </m:r>
                          </m:e>
                          <m:sup>
                            <m:r>
                              <a:rPr lang="en-US" altLang="zh-CN" sz="900" b="1" i="1">
                                <a:latin typeface="Cambria Math" panose="02040503050406030204" pitchFamily="18" charset="0"/>
                                <a:cs typeface="Cambria Math" panose="02040503050406030204" charset="0"/>
                              </a:rPr>
                              <m:t>𝑪</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32" name="文本框 31">
                  <a:extLst>
                    <a:ext uri="{FF2B5EF4-FFF2-40B4-BE49-F238E27FC236}">
                      <a16:creationId xmlns:a16="http://schemas.microsoft.com/office/drawing/2014/main" id="{536ADC41-B909-F465-8CF2-080AFC550E75}"/>
                    </a:ext>
                  </a:extLst>
                </p:cNvPr>
                <p:cNvSpPr txBox="1">
                  <a:spLocks noRot="1" noChangeAspect="1" noMove="1" noResize="1" noEditPoints="1" noAdjustHandles="1" noChangeArrowheads="1" noChangeShapeType="1" noTextEdit="1"/>
                </p:cNvSpPr>
                <p:nvPr/>
              </p:nvSpPr>
              <p:spPr>
                <a:xfrm>
                  <a:off x="2987518" y="3164319"/>
                  <a:ext cx="584048" cy="263513"/>
                </a:xfrm>
                <a:prstGeom prst="rect">
                  <a:avLst/>
                </a:prstGeom>
                <a:blipFill>
                  <a:blip r:embed="rId21"/>
                  <a:stretch>
                    <a:fillRect r="-27083"/>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33C5E3A2-6C1F-0BFC-CDF1-2B4E6AE95DCC}"/>
                </a:ext>
              </a:extLst>
            </p:cNvPr>
            <p:cNvSpPr txBox="1"/>
            <p:nvPr/>
          </p:nvSpPr>
          <p:spPr>
            <a:xfrm>
              <a:off x="3563169" y="3350319"/>
              <a:ext cx="561925" cy="250854"/>
            </a:xfrm>
            <a:prstGeom prst="rect">
              <a:avLst/>
            </a:prstGeom>
            <a:noFill/>
          </p:spPr>
          <p:txBody>
            <a:bodyPr wrap="none" rtlCol="0" anchor="t">
              <a:noAutofit/>
            </a:bodyPr>
            <a:lstStyle/>
            <a:p>
              <a:pPr algn="l"/>
              <a:r>
                <a:rPr lang="en-US" altLang="zh-CN" sz="900" dirty="0" err="1">
                  <a:latin typeface="Cambria Math" panose="02040503050406030204" charset="0"/>
                  <a:cs typeface="Cambria Math" panose="02040503050406030204" charset="0"/>
                </a:rPr>
                <a:t>AvgPool+FC</a:t>
              </a:r>
              <a:endParaRPr lang="zh-CN" altLang="en-US" sz="900" dirty="0">
                <a:latin typeface="Cambria Math" panose="02040503050406030204" charset="0"/>
                <a:cs typeface="Cambria Math" panose="02040503050406030204" charset="0"/>
              </a:endParaRPr>
            </a:p>
          </p:txBody>
        </p:sp>
      </p:grpSp>
    </p:spTree>
    <p:extLst>
      <p:ext uri="{BB962C8B-B14F-4D97-AF65-F5344CB8AC3E}">
        <p14:creationId xmlns:p14="http://schemas.microsoft.com/office/powerpoint/2010/main" val="30971866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4552AE2F-BCA9-27DC-AD55-D624CD98F85A}"/>
              </a:ext>
            </a:extLst>
          </p:cNvPr>
          <p:cNvGrpSpPr/>
          <p:nvPr/>
        </p:nvGrpSpPr>
        <p:grpSpPr>
          <a:xfrm>
            <a:off x="18288" y="-1"/>
            <a:ext cx="9393935" cy="3810001"/>
            <a:chOff x="18288" y="0"/>
            <a:chExt cx="9393935" cy="3265172"/>
          </a:xfrm>
        </p:grpSpPr>
        <p:grpSp>
          <p:nvGrpSpPr>
            <p:cNvPr id="18" name="组合 17">
              <a:extLst>
                <a:ext uri="{FF2B5EF4-FFF2-40B4-BE49-F238E27FC236}">
                  <a16:creationId xmlns:a16="http://schemas.microsoft.com/office/drawing/2014/main" id="{DB0F783F-F0D0-87A5-52E5-85D5860A535E}"/>
                </a:ext>
              </a:extLst>
            </p:cNvPr>
            <p:cNvGrpSpPr/>
            <p:nvPr/>
          </p:nvGrpSpPr>
          <p:grpSpPr>
            <a:xfrm>
              <a:off x="268225" y="0"/>
              <a:ext cx="9143998" cy="3265172"/>
              <a:chOff x="1" y="-2"/>
              <a:chExt cx="9143998" cy="3265172"/>
            </a:xfrm>
          </p:grpSpPr>
          <p:pic>
            <p:nvPicPr>
              <p:cNvPr id="20" name="图片 19" descr="图片包含 游戏机, 站&#10;&#10;描述已自动生成">
                <a:extLst>
                  <a:ext uri="{FF2B5EF4-FFF2-40B4-BE49-F238E27FC236}">
                    <a16:creationId xmlns:a16="http://schemas.microsoft.com/office/drawing/2014/main" id="{F81E3A63-629B-A717-10E4-AD4542BCF26D}"/>
                  </a:ext>
                </a:extLst>
              </p:cNvPr>
              <p:cNvPicPr>
                <a:picLocks noChangeAspect="1"/>
              </p:cNvPicPr>
              <p:nvPr/>
            </p:nvPicPr>
            <p:blipFill>
              <a:blip r:embed="rId2"/>
              <a:stretch>
                <a:fillRect/>
              </a:stretch>
            </p:blipFill>
            <p:spPr>
              <a:xfrm>
                <a:off x="1" y="0"/>
                <a:ext cx="1431381" cy="1431381"/>
              </a:xfrm>
              <a:prstGeom prst="rect">
                <a:avLst/>
              </a:prstGeom>
            </p:spPr>
          </p:pic>
          <p:pic>
            <p:nvPicPr>
              <p:cNvPr id="22" name="图片 21" descr="图片包含 绿色, 站, 街道, 一群&#10;&#10;描述已自动生成">
                <a:extLst>
                  <a:ext uri="{FF2B5EF4-FFF2-40B4-BE49-F238E27FC236}">
                    <a16:creationId xmlns:a16="http://schemas.microsoft.com/office/drawing/2014/main" id="{5768B022-B9BA-3712-3079-F567E00FA05A}"/>
                  </a:ext>
                </a:extLst>
              </p:cNvPr>
              <p:cNvPicPr>
                <a:picLocks noChangeAspect="1"/>
              </p:cNvPicPr>
              <p:nvPr/>
            </p:nvPicPr>
            <p:blipFill>
              <a:blip r:embed="rId3"/>
              <a:stretch>
                <a:fillRect/>
              </a:stretch>
            </p:blipFill>
            <p:spPr>
              <a:xfrm>
                <a:off x="1497502" y="0"/>
                <a:ext cx="1431381" cy="1431381"/>
              </a:xfrm>
              <a:prstGeom prst="rect">
                <a:avLst/>
              </a:prstGeom>
            </p:spPr>
          </p:pic>
          <p:pic>
            <p:nvPicPr>
              <p:cNvPr id="24" name="图片 23" descr="建筑与房屋的城市空拍图&#10;&#10;描述已自动生成">
                <a:extLst>
                  <a:ext uri="{FF2B5EF4-FFF2-40B4-BE49-F238E27FC236}">
                    <a16:creationId xmlns:a16="http://schemas.microsoft.com/office/drawing/2014/main" id="{9F21C89A-5E40-0F68-27C2-6D0A57E5A102}"/>
                  </a:ext>
                </a:extLst>
              </p:cNvPr>
              <p:cNvPicPr>
                <a:picLocks noChangeAspect="1"/>
              </p:cNvPicPr>
              <p:nvPr/>
            </p:nvPicPr>
            <p:blipFill>
              <a:blip r:embed="rId4"/>
              <a:stretch>
                <a:fillRect/>
              </a:stretch>
            </p:blipFill>
            <p:spPr>
              <a:xfrm>
                <a:off x="2995005" y="-2"/>
                <a:ext cx="1431381" cy="1431381"/>
              </a:xfrm>
              <a:prstGeom prst="rect">
                <a:avLst/>
              </a:prstGeom>
            </p:spPr>
          </p:pic>
          <p:pic>
            <p:nvPicPr>
              <p:cNvPr id="26" name="图片 25" descr="QR 代码&#10;&#10;描述已自动生成">
                <a:extLst>
                  <a:ext uri="{FF2B5EF4-FFF2-40B4-BE49-F238E27FC236}">
                    <a16:creationId xmlns:a16="http://schemas.microsoft.com/office/drawing/2014/main" id="{7AEEECE6-D10C-14D1-7B69-D7BF2BF1CE5E}"/>
                  </a:ext>
                </a:extLst>
              </p:cNvPr>
              <p:cNvPicPr>
                <a:picLocks noChangeAspect="1"/>
              </p:cNvPicPr>
              <p:nvPr/>
            </p:nvPicPr>
            <p:blipFill>
              <a:blip r:embed="rId5"/>
              <a:stretch>
                <a:fillRect/>
              </a:stretch>
            </p:blipFill>
            <p:spPr>
              <a:xfrm>
                <a:off x="8554" y="1555658"/>
                <a:ext cx="1431381" cy="1431381"/>
              </a:xfrm>
              <a:prstGeom prst="rect">
                <a:avLst/>
              </a:prstGeom>
            </p:spPr>
          </p:pic>
          <p:pic>
            <p:nvPicPr>
              <p:cNvPr id="28" name="图片 27" descr="图标&#10;&#10;描述已自动生成">
                <a:extLst>
                  <a:ext uri="{FF2B5EF4-FFF2-40B4-BE49-F238E27FC236}">
                    <a16:creationId xmlns:a16="http://schemas.microsoft.com/office/drawing/2014/main" id="{502182EE-91EC-AC54-43A7-6B8FBAD1D229}"/>
                  </a:ext>
                </a:extLst>
              </p:cNvPr>
              <p:cNvPicPr>
                <a:picLocks noChangeAspect="1"/>
              </p:cNvPicPr>
              <p:nvPr/>
            </p:nvPicPr>
            <p:blipFill>
              <a:blip r:embed="rId6"/>
              <a:stretch>
                <a:fillRect/>
              </a:stretch>
            </p:blipFill>
            <p:spPr>
              <a:xfrm>
                <a:off x="1497501" y="1555656"/>
                <a:ext cx="1431381" cy="1431381"/>
              </a:xfrm>
              <a:prstGeom prst="rect">
                <a:avLst/>
              </a:prstGeom>
            </p:spPr>
          </p:pic>
          <p:pic>
            <p:nvPicPr>
              <p:cNvPr id="30" name="图片 29" descr="图标&#10;&#10;描述已自动生成">
                <a:extLst>
                  <a:ext uri="{FF2B5EF4-FFF2-40B4-BE49-F238E27FC236}">
                    <a16:creationId xmlns:a16="http://schemas.microsoft.com/office/drawing/2014/main" id="{50F5A127-D2B0-F067-8847-1A41E36A78D9}"/>
                  </a:ext>
                </a:extLst>
              </p:cNvPr>
              <p:cNvPicPr>
                <a:picLocks noChangeAspect="1"/>
              </p:cNvPicPr>
              <p:nvPr/>
            </p:nvPicPr>
            <p:blipFill>
              <a:blip r:embed="rId7"/>
              <a:stretch>
                <a:fillRect/>
              </a:stretch>
            </p:blipFill>
            <p:spPr>
              <a:xfrm>
                <a:off x="2995005" y="1555656"/>
                <a:ext cx="1431381" cy="1431381"/>
              </a:xfrm>
              <a:prstGeom prst="rect">
                <a:avLst/>
              </a:prstGeom>
            </p:spPr>
          </p:pic>
          <p:pic>
            <p:nvPicPr>
              <p:cNvPr id="3" name="图片 2" descr="城市里的高楼大厦&#10;&#10;中度可信度描述已自动生成">
                <a:extLst>
                  <a:ext uri="{FF2B5EF4-FFF2-40B4-BE49-F238E27FC236}">
                    <a16:creationId xmlns:a16="http://schemas.microsoft.com/office/drawing/2014/main" id="{CB474C56-08F2-21A7-7459-5E35EAC0C506}"/>
                  </a:ext>
                </a:extLst>
              </p:cNvPr>
              <p:cNvPicPr>
                <a:picLocks noChangeAspect="1"/>
              </p:cNvPicPr>
              <p:nvPr/>
            </p:nvPicPr>
            <p:blipFill>
              <a:blip r:embed="rId8"/>
              <a:stretch>
                <a:fillRect/>
              </a:stretch>
            </p:blipFill>
            <p:spPr>
              <a:xfrm>
                <a:off x="4685969" y="-1"/>
                <a:ext cx="1463028" cy="1431381"/>
              </a:xfrm>
              <a:prstGeom prst="rect">
                <a:avLst/>
              </a:prstGeom>
            </p:spPr>
          </p:pic>
          <p:pic>
            <p:nvPicPr>
              <p:cNvPr id="5" name="图片 4" descr="建筑的摆设布局&#10;&#10;描述已自动生成">
                <a:extLst>
                  <a:ext uri="{FF2B5EF4-FFF2-40B4-BE49-F238E27FC236}">
                    <a16:creationId xmlns:a16="http://schemas.microsoft.com/office/drawing/2014/main" id="{574EA295-AD7A-2BA2-0789-DE6E22CF67E6}"/>
                  </a:ext>
                </a:extLst>
              </p:cNvPr>
              <p:cNvPicPr>
                <a:picLocks noChangeAspect="1"/>
              </p:cNvPicPr>
              <p:nvPr/>
            </p:nvPicPr>
            <p:blipFill>
              <a:blip r:embed="rId9"/>
              <a:stretch>
                <a:fillRect/>
              </a:stretch>
            </p:blipFill>
            <p:spPr>
              <a:xfrm>
                <a:off x="6215117" y="0"/>
                <a:ext cx="1431381" cy="1431381"/>
              </a:xfrm>
              <a:prstGeom prst="rect">
                <a:avLst/>
              </a:prstGeom>
            </p:spPr>
          </p:pic>
          <p:pic>
            <p:nvPicPr>
              <p:cNvPr id="7" name="图片 6" descr="建筑的摆设布局&#10;&#10;描述已自动生成">
                <a:extLst>
                  <a:ext uri="{FF2B5EF4-FFF2-40B4-BE49-F238E27FC236}">
                    <a16:creationId xmlns:a16="http://schemas.microsoft.com/office/drawing/2014/main" id="{7734EE00-30FE-2FD4-444A-F31755E82966}"/>
                  </a:ext>
                </a:extLst>
              </p:cNvPr>
              <p:cNvPicPr>
                <a:picLocks noChangeAspect="1"/>
              </p:cNvPicPr>
              <p:nvPr/>
            </p:nvPicPr>
            <p:blipFill>
              <a:blip r:embed="rId10"/>
              <a:stretch>
                <a:fillRect/>
              </a:stretch>
            </p:blipFill>
            <p:spPr>
              <a:xfrm>
                <a:off x="7712618" y="0"/>
                <a:ext cx="1431381" cy="1431381"/>
              </a:xfrm>
              <a:prstGeom prst="rect">
                <a:avLst/>
              </a:prstGeom>
            </p:spPr>
          </p:pic>
          <p:cxnSp>
            <p:nvCxnSpPr>
              <p:cNvPr id="9" name="直接连接符 8">
                <a:extLst>
                  <a:ext uri="{FF2B5EF4-FFF2-40B4-BE49-F238E27FC236}">
                    <a16:creationId xmlns:a16="http://schemas.microsoft.com/office/drawing/2014/main" id="{B8C547BC-AAC4-5899-68E9-3DC397B49485}"/>
                  </a:ext>
                </a:extLst>
              </p:cNvPr>
              <p:cNvCxnSpPr/>
              <p:nvPr/>
            </p:nvCxnSpPr>
            <p:spPr>
              <a:xfrm>
                <a:off x="4572000" y="-2"/>
                <a:ext cx="0" cy="298703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1" name="图片 10" descr="图片包含 QR 代码&#10;&#10;描述已自动生成">
                <a:extLst>
                  <a:ext uri="{FF2B5EF4-FFF2-40B4-BE49-F238E27FC236}">
                    <a16:creationId xmlns:a16="http://schemas.microsoft.com/office/drawing/2014/main" id="{6818AEE6-331B-96EB-1CDB-39A7D13EBE7F}"/>
                  </a:ext>
                </a:extLst>
              </p:cNvPr>
              <p:cNvPicPr>
                <a:picLocks noChangeAspect="1"/>
              </p:cNvPicPr>
              <p:nvPr/>
            </p:nvPicPr>
            <p:blipFill>
              <a:blip r:embed="rId11"/>
              <a:stretch>
                <a:fillRect/>
              </a:stretch>
            </p:blipFill>
            <p:spPr>
              <a:xfrm>
                <a:off x="4685968" y="1555655"/>
                <a:ext cx="1463026" cy="1431381"/>
              </a:xfrm>
              <a:prstGeom prst="rect">
                <a:avLst/>
              </a:prstGeom>
            </p:spPr>
          </p:pic>
          <p:pic>
            <p:nvPicPr>
              <p:cNvPr id="13" name="图片 12" descr="图片包含 图示&#10;&#10;描述已自动生成">
                <a:extLst>
                  <a:ext uri="{FF2B5EF4-FFF2-40B4-BE49-F238E27FC236}">
                    <a16:creationId xmlns:a16="http://schemas.microsoft.com/office/drawing/2014/main" id="{A536D7A2-2B42-4C1E-DBB8-427166CD0F75}"/>
                  </a:ext>
                </a:extLst>
              </p:cNvPr>
              <p:cNvPicPr>
                <a:picLocks noChangeAspect="1"/>
              </p:cNvPicPr>
              <p:nvPr/>
            </p:nvPicPr>
            <p:blipFill>
              <a:blip r:embed="rId12"/>
              <a:stretch>
                <a:fillRect/>
              </a:stretch>
            </p:blipFill>
            <p:spPr>
              <a:xfrm>
                <a:off x="6211897" y="1555655"/>
                <a:ext cx="1431381" cy="1431380"/>
              </a:xfrm>
              <a:prstGeom prst="rect">
                <a:avLst/>
              </a:prstGeom>
            </p:spPr>
          </p:pic>
          <p:pic>
            <p:nvPicPr>
              <p:cNvPr id="15" name="图片 14" descr="图片包含 图示&#10;&#10;描述已自动生成">
                <a:extLst>
                  <a:ext uri="{FF2B5EF4-FFF2-40B4-BE49-F238E27FC236}">
                    <a16:creationId xmlns:a16="http://schemas.microsoft.com/office/drawing/2014/main" id="{921EB7BF-06FE-471D-1AD9-43208E7F08FF}"/>
                  </a:ext>
                </a:extLst>
              </p:cNvPr>
              <p:cNvPicPr>
                <a:picLocks noChangeAspect="1"/>
              </p:cNvPicPr>
              <p:nvPr/>
            </p:nvPicPr>
            <p:blipFill>
              <a:blip r:embed="rId13"/>
              <a:stretch>
                <a:fillRect/>
              </a:stretch>
            </p:blipFill>
            <p:spPr>
              <a:xfrm>
                <a:off x="7712615" y="1555654"/>
                <a:ext cx="1431381" cy="1431379"/>
              </a:xfrm>
              <a:prstGeom prst="rect">
                <a:avLst/>
              </a:prstGeom>
            </p:spPr>
          </p:pic>
          <p:sp>
            <p:nvSpPr>
              <p:cNvPr id="16" name="文本框 15">
                <a:extLst>
                  <a:ext uri="{FF2B5EF4-FFF2-40B4-BE49-F238E27FC236}">
                    <a16:creationId xmlns:a16="http://schemas.microsoft.com/office/drawing/2014/main" id="{DAF28107-C550-34CE-578C-45B0D9A344D3}"/>
                  </a:ext>
                </a:extLst>
              </p:cNvPr>
              <p:cNvSpPr txBox="1"/>
              <p:nvPr/>
            </p:nvSpPr>
            <p:spPr>
              <a:xfrm>
                <a:off x="2014482" y="3059430"/>
                <a:ext cx="914400" cy="205740"/>
              </a:xfrm>
              <a:prstGeom prst="rect">
                <a:avLst/>
              </a:prstGeom>
              <a:noFill/>
            </p:spPr>
            <p:txBody>
              <a:bodyPr wrap="none" rtlCol="0" anchor="t">
                <a:noAutofit/>
              </a:bodyPr>
              <a:lstStyle/>
              <a:p>
                <a:pPr algn="l"/>
                <a:r>
                  <a:rPr lang="en-US" altLang="zh-CN" sz="1050" dirty="0">
                    <a:latin typeface="Cambria Math" panose="02040503050406030204" charset="0"/>
                    <a:cs typeface="Cambria Math" panose="02040503050406030204" charset="0"/>
                  </a:rPr>
                  <a:t>WHU </a:t>
                </a:r>
                <a:endParaRPr lang="zh-CN" altLang="en-US" sz="1050" dirty="0">
                  <a:latin typeface="Cambria Math" panose="02040503050406030204" charset="0"/>
                  <a:cs typeface="Cambria Math" panose="02040503050406030204" charset="0"/>
                </a:endParaRPr>
              </a:p>
            </p:txBody>
          </p:sp>
          <p:sp>
            <p:nvSpPr>
              <p:cNvPr id="17" name="文本框 16">
                <a:extLst>
                  <a:ext uri="{FF2B5EF4-FFF2-40B4-BE49-F238E27FC236}">
                    <a16:creationId xmlns:a16="http://schemas.microsoft.com/office/drawing/2014/main" id="{D8608999-E9B9-336C-496A-407FE47A05A7}"/>
                  </a:ext>
                </a:extLst>
              </p:cNvPr>
              <p:cNvSpPr txBox="1"/>
              <p:nvPr/>
            </p:nvSpPr>
            <p:spPr>
              <a:xfrm>
                <a:off x="6728878" y="3059430"/>
                <a:ext cx="914400" cy="205740"/>
              </a:xfrm>
              <a:prstGeom prst="rect">
                <a:avLst/>
              </a:prstGeom>
              <a:noFill/>
            </p:spPr>
            <p:txBody>
              <a:bodyPr wrap="none" rtlCol="0" anchor="t">
                <a:noAutofit/>
              </a:bodyPr>
              <a:lstStyle/>
              <a:p>
                <a:pPr algn="l"/>
                <a:r>
                  <a:rPr lang="en-US" altLang="zh-CN" sz="1050" dirty="0">
                    <a:latin typeface="Cambria Math" panose="02040503050406030204" charset="0"/>
                    <a:cs typeface="Cambria Math" panose="02040503050406030204" charset="0"/>
                  </a:rPr>
                  <a:t>INRIA</a:t>
                </a:r>
                <a:endParaRPr lang="zh-CN" altLang="en-US" sz="1050" dirty="0">
                  <a:latin typeface="Cambria Math" panose="02040503050406030204" charset="0"/>
                  <a:cs typeface="Cambria Math" panose="02040503050406030204" charset="0"/>
                </a:endParaRPr>
              </a:p>
            </p:txBody>
          </p:sp>
        </p:grpSp>
        <p:sp>
          <p:nvSpPr>
            <p:cNvPr id="19" name="文本框 18">
              <a:extLst>
                <a:ext uri="{FF2B5EF4-FFF2-40B4-BE49-F238E27FC236}">
                  <a16:creationId xmlns:a16="http://schemas.microsoft.com/office/drawing/2014/main" id="{E8DA4595-C5F6-9904-6298-1F79EC32EB8B}"/>
                </a:ext>
              </a:extLst>
            </p:cNvPr>
            <p:cNvSpPr txBox="1"/>
            <p:nvPr/>
          </p:nvSpPr>
          <p:spPr>
            <a:xfrm>
              <a:off x="18288" y="518160"/>
              <a:ext cx="85344" cy="505968"/>
            </a:xfrm>
            <a:prstGeom prst="rect">
              <a:avLst/>
            </a:prstGeom>
            <a:noFill/>
          </p:spPr>
          <p:txBody>
            <a:bodyPr wrap="square" rtlCol="0" anchor="t">
              <a:noAutofit/>
            </a:bodyPr>
            <a:lstStyle/>
            <a:p>
              <a:pPr algn="l"/>
              <a:r>
                <a:rPr lang="zh-CN" altLang="en-US" sz="1000" dirty="0">
                  <a:latin typeface="Cambria Math" panose="02040503050406030204" charset="0"/>
                  <a:cs typeface="Cambria Math" panose="02040503050406030204" charset="0"/>
                </a:rPr>
                <a:t>影像</a:t>
              </a:r>
            </a:p>
          </p:txBody>
        </p:sp>
        <p:sp>
          <p:nvSpPr>
            <p:cNvPr id="23" name="文本框 22">
              <a:extLst>
                <a:ext uri="{FF2B5EF4-FFF2-40B4-BE49-F238E27FC236}">
                  <a16:creationId xmlns:a16="http://schemas.microsoft.com/office/drawing/2014/main" id="{4074D8BC-BC81-DFA1-BC97-1C8C8BE6D317}"/>
                </a:ext>
              </a:extLst>
            </p:cNvPr>
            <p:cNvSpPr txBox="1"/>
            <p:nvPr/>
          </p:nvSpPr>
          <p:spPr>
            <a:xfrm>
              <a:off x="2353056" y="2418624"/>
              <a:ext cx="4706112" cy="292430"/>
            </a:xfrm>
            <a:prstGeom prst="rect">
              <a:avLst/>
            </a:prstGeom>
            <a:noFill/>
          </p:spPr>
          <p:txBody>
            <a:bodyPr wrap="square">
              <a:spAutoFit/>
            </a:bodyPr>
            <a:lstStyle/>
            <a:p>
              <a:pPr algn="l"/>
              <a:endParaRPr lang="zh-CN" altLang="en-US" sz="1400" dirty="0">
                <a:latin typeface="Cambria Math" panose="02040503050406030204" charset="0"/>
                <a:cs typeface="Cambria Math" panose="02040503050406030204" charset="0"/>
              </a:endParaRPr>
            </a:p>
          </p:txBody>
        </p:sp>
        <p:sp>
          <p:nvSpPr>
            <p:cNvPr id="25" name="文本框 24">
              <a:extLst>
                <a:ext uri="{FF2B5EF4-FFF2-40B4-BE49-F238E27FC236}">
                  <a16:creationId xmlns:a16="http://schemas.microsoft.com/office/drawing/2014/main" id="{4776F6E6-4B68-BCB7-2420-28B7CF8F7BFA}"/>
                </a:ext>
              </a:extLst>
            </p:cNvPr>
            <p:cNvSpPr txBox="1"/>
            <p:nvPr/>
          </p:nvSpPr>
          <p:spPr>
            <a:xfrm>
              <a:off x="18288" y="2065782"/>
              <a:ext cx="85344" cy="505968"/>
            </a:xfrm>
            <a:prstGeom prst="rect">
              <a:avLst/>
            </a:prstGeom>
            <a:noFill/>
          </p:spPr>
          <p:txBody>
            <a:bodyPr wrap="square" rtlCol="0" anchor="t">
              <a:noAutofit/>
            </a:bodyPr>
            <a:lstStyle/>
            <a:p>
              <a:pPr algn="l"/>
              <a:r>
                <a:rPr lang="zh-CN" altLang="en-US" sz="1000" dirty="0">
                  <a:latin typeface="Cambria Math" panose="02040503050406030204" charset="0"/>
                  <a:cs typeface="Cambria Math" panose="02040503050406030204" charset="0"/>
                </a:rPr>
                <a:t>标签</a:t>
              </a:r>
            </a:p>
          </p:txBody>
        </p:sp>
      </p:grpSp>
    </p:spTree>
    <p:extLst>
      <p:ext uri="{BB962C8B-B14F-4D97-AF65-F5344CB8AC3E}">
        <p14:creationId xmlns:p14="http://schemas.microsoft.com/office/powerpoint/2010/main" val="24885579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CE771-67B1-83A4-1E76-63EA67E4EC80}"/>
            </a:ext>
          </a:extLst>
        </p:cNvPr>
        <p:cNvGrpSpPr/>
        <p:nvPr/>
      </p:nvGrpSpPr>
      <p:grpSpPr>
        <a:xfrm>
          <a:off x="0" y="0"/>
          <a:ext cx="0" cy="0"/>
          <a:chOff x="0" y="0"/>
          <a:chExt cx="0" cy="0"/>
        </a:xfrm>
      </p:grpSpPr>
      <p:grpSp>
        <p:nvGrpSpPr>
          <p:cNvPr id="65" name="组合 64">
            <a:extLst>
              <a:ext uri="{FF2B5EF4-FFF2-40B4-BE49-F238E27FC236}">
                <a16:creationId xmlns:a16="http://schemas.microsoft.com/office/drawing/2014/main" id="{799C99CF-400F-BD44-7E75-6BEA84DEB5CA}"/>
              </a:ext>
            </a:extLst>
          </p:cNvPr>
          <p:cNvGrpSpPr/>
          <p:nvPr/>
        </p:nvGrpSpPr>
        <p:grpSpPr>
          <a:xfrm>
            <a:off x="-82959" y="-6300"/>
            <a:ext cx="9550397" cy="4874522"/>
            <a:chOff x="-82959" y="-6300"/>
            <a:chExt cx="9550397" cy="4874522"/>
          </a:xfrm>
        </p:grpSpPr>
        <p:grpSp>
          <p:nvGrpSpPr>
            <p:cNvPr id="18" name="组合 17">
              <a:extLst>
                <a:ext uri="{FF2B5EF4-FFF2-40B4-BE49-F238E27FC236}">
                  <a16:creationId xmlns:a16="http://schemas.microsoft.com/office/drawing/2014/main" id="{EC18F71C-C889-39EA-7FC6-F4AF77C47153}"/>
                </a:ext>
              </a:extLst>
            </p:cNvPr>
            <p:cNvGrpSpPr/>
            <p:nvPr/>
          </p:nvGrpSpPr>
          <p:grpSpPr>
            <a:xfrm>
              <a:off x="2140723" y="-6300"/>
              <a:ext cx="5780457" cy="4874522"/>
              <a:chOff x="1872499" y="-5400"/>
              <a:chExt cx="5780457" cy="4177466"/>
            </a:xfrm>
          </p:grpSpPr>
          <p:cxnSp>
            <p:nvCxnSpPr>
              <p:cNvPr id="9" name="直接连接符 8">
                <a:extLst>
                  <a:ext uri="{FF2B5EF4-FFF2-40B4-BE49-F238E27FC236}">
                    <a16:creationId xmlns:a16="http://schemas.microsoft.com/office/drawing/2014/main" id="{C5A86B94-2C4C-E935-C1E0-63F2D3920F0C}"/>
                  </a:ext>
                </a:extLst>
              </p:cNvPr>
              <p:cNvCxnSpPr>
                <a:cxnSpLocks/>
              </p:cNvCxnSpPr>
              <p:nvPr/>
            </p:nvCxnSpPr>
            <p:spPr>
              <a:xfrm>
                <a:off x="4535105" y="-5400"/>
                <a:ext cx="42672" cy="38823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0DE55B0-5972-FE47-4515-A4EF7900735B}"/>
                  </a:ext>
                </a:extLst>
              </p:cNvPr>
              <p:cNvSpPr txBox="1"/>
              <p:nvPr/>
            </p:nvSpPr>
            <p:spPr>
              <a:xfrm>
                <a:off x="1872499" y="3966326"/>
                <a:ext cx="914400" cy="205740"/>
              </a:xfrm>
              <a:prstGeom prst="rect">
                <a:avLst/>
              </a:prstGeom>
              <a:noFill/>
            </p:spPr>
            <p:txBody>
              <a:bodyPr wrap="none" rtlCol="0" anchor="t">
                <a:noAutofit/>
              </a:bodyPr>
              <a:lstStyle/>
              <a:p>
                <a:pPr algn="l"/>
                <a:r>
                  <a:rPr lang="en-US" altLang="zh-CN" sz="1050" b="1" dirty="0">
                    <a:latin typeface="Cambria Math" panose="02040503050406030204" charset="0"/>
                    <a:cs typeface="Cambria Math" panose="02040503050406030204" charset="0"/>
                  </a:rPr>
                  <a:t>WHU-CD </a:t>
                </a:r>
                <a:endParaRPr lang="zh-CN" altLang="en-US" sz="1050" b="1" dirty="0">
                  <a:latin typeface="Cambria Math" panose="02040503050406030204" charset="0"/>
                  <a:cs typeface="Cambria Math" panose="02040503050406030204" charset="0"/>
                </a:endParaRPr>
              </a:p>
            </p:txBody>
          </p:sp>
          <p:sp>
            <p:nvSpPr>
              <p:cNvPr id="17" name="文本框 16">
                <a:extLst>
                  <a:ext uri="{FF2B5EF4-FFF2-40B4-BE49-F238E27FC236}">
                    <a16:creationId xmlns:a16="http://schemas.microsoft.com/office/drawing/2014/main" id="{C339359B-1A18-648F-5D18-7E69CA569464}"/>
                  </a:ext>
                </a:extLst>
              </p:cNvPr>
              <p:cNvSpPr txBox="1"/>
              <p:nvPr/>
            </p:nvSpPr>
            <p:spPr>
              <a:xfrm>
                <a:off x="6738556" y="3966326"/>
                <a:ext cx="914400" cy="205740"/>
              </a:xfrm>
              <a:prstGeom prst="rect">
                <a:avLst/>
              </a:prstGeom>
              <a:noFill/>
            </p:spPr>
            <p:txBody>
              <a:bodyPr wrap="none" rtlCol="0" anchor="t">
                <a:noAutofit/>
              </a:bodyPr>
              <a:lstStyle/>
              <a:p>
                <a:pPr algn="l"/>
                <a:r>
                  <a:rPr lang="en-US" altLang="zh-CN" sz="1050" b="1" dirty="0">
                    <a:latin typeface="Cambria Math" panose="02040503050406030204" pitchFamily="18" charset="0"/>
                    <a:ea typeface="Cambria Math" panose="02040503050406030204" pitchFamily="18" charset="0"/>
                  </a:rPr>
                  <a:t>LEVIR-CD</a:t>
                </a:r>
                <a:endParaRPr lang="zh-CN" altLang="en-US" sz="1050" b="1" dirty="0">
                  <a:latin typeface="Cambria Math" panose="02040503050406030204" pitchFamily="18" charset="0"/>
                  <a:cs typeface="Cambria Math" panose="02040503050406030204" charset="0"/>
                </a:endParaRPr>
              </a:p>
            </p:txBody>
          </p:sp>
        </p:grpSp>
        <p:pic>
          <p:nvPicPr>
            <p:cNvPr id="4" name="图片 3" descr="形状, 箭头&#10;&#10;描述已自动生成">
              <a:extLst>
                <a:ext uri="{FF2B5EF4-FFF2-40B4-BE49-F238E27FC236}">
                  <a16:creationId xmlns:a16="http://schemas.microsoft.com/office/drawing/2014/main" id="{569BBB4B-0987-BF8F-0C51-E1313F5AAD9D}"/>
                </a:ext>
              </a:extLst>
            </p:cNvPr>
            <p:cNvPicPr>
              <a:picLocks noChangeAspect="1"/>
            </p:cNvPicPr>
            <p:nvPr/>
          </p:nvPicPr>
          <p:blipFill>
            <a:blip r:embed="rId2"/>
            <a:stretch>
              <a:fillRect/>
            </a:stretch>
          </p:blipFill>
          <p:spPr>
            <a:xfrm>
              <a:off x="214569" y="3089890"/>
              <a:ext cx="1442377" cy="1440220"/>
            </a:xfrm>
            <a:prstGeom prst="rect">
              <a:avLst/>
            </a:prstGeom>
          </p:spPr>
        </p:pic>
        <p:pic>
          <p:nvPicPr>
            <p:cNvPr id="10" name="图片 9" descr="形状, 箭头&#10;&#10;描述已自动生成">
              <a:extLst>
                <a:ext uri="{FF2B5EF4-FFF2-40B4-BE49-F238E27FC236}">
                  <a16:creationId xmlns:a16="http://schemas.microsoft.com/office/drawing/2014/main" id="{9AFC4439-33C8-2175-266E-F7BA7FDEDB95}"/>
                </a:ext>
              </a:extLst>
            </p:cNvPr>
            <p:cNvPicPr>
              <a:picLocks noChangeAspect="1"/>
            </p:cNvPicPr>
            <p:nvPr/>
          </p:nvPicPr>
          <p:blipFill>
            <a:blip r:embed="rId3"/>
            <a:stretch>
              <a:fillRect/>
            </a:stretch>
          </p:blipFill>
          <p:spPr>
            <a:xfrm>
              <a:off x="1799758" y="3089890"/>
              <a:ext cx="1397344" cy="1440220"/>
            </a:xfrm>
            <a:prstGeom prst="rect">
              <a:avLst/>
            </a:prstGeom>
          </p:spPr>
        </p:pic>
        <p:pic>
          <p:nvPicPr>
            <p:cNvPr id="14" name="图片 13" descr="图标&#10;&#10;描述已自动生成">
              <a:extLst>
                <a:ext uri="{FF2B5EF4-FFF2-40B4-BE49-F238E27FC236}">
                  <a16:creationId xmlns:a16="http://schemas.microsoft.com/office/drawing/2014/main" id="{ECC6A42B-7A47-9A53-42B0-C31CC165BAC6}"/>
                </a:ext>
              </a:extLst>
            </p:cNvPr>
            <p:cNvPicPr>
              <a:picLocks noChangeAspect="1"/>
            </p:cNvPicPr>
            <p:nvPr/>
          </p:nvPicPr>
          <p:blipFill>
            <a:blip r:embed="rId4"/>
            <a:stretch>
              <a:fillRect/>
            </a:stretch>
          </p:blipFill>
          <p:spPr>
            <a:xfrm>
              <a:off x="3304362" y="3089890"/>
              <a:ext cx="1431382" cy="1440220"/>
            </a:xfrm>
            <a:prstGeom prst="rect">
              <a:avLst/>
            </a:prstGeom>
          </p:spPr>
        </p:pic>
        <p:pic>
          <p:nvPicPr>
            <p:cNvPr id="29" name="图片 28" descr="木条上&#10;&#10;描述已自动生成">
              <a:extLst>
                <a:ext uri="{FF2B5EF4-FFF2-40B4-BE49-F238E27FC236}">
                  <a16:creationId xmlns:a16="http://schemas.microsoft.com/office/drawing/2014/main" id="{C32A77FB-E0A1-2FDC-4F6C-E673E90DC37D}"/>
                </a:ext>
              </a:extLst>
            </p:cNvPr>
            <p:cNvPicPr>
              <a:picLocks noChangeAspect="1"/>
            </p:cNvPicPr>
            <p:nvPr/>
          </p:nvPicPr>
          <p:blipFill>
            <a:blip r:embed="rId5"/>
            <a:stretch>
              <a:fillRect/>
            </a:stretch>
          </p:blipFill>
          <p:spPr>
            <a:xfrm>
              <a:off x="214569" y="0"/>
              <a:ext cx="1440220" cy="1513745"/>
            </a:xfrm>
            <a:prstGeom prst="rect">
              <a:avLst/>
            </a:prstGeom>
          </p:spPr>
        </p:pic>
        <p:pic>
          <p:nvPicPr>
            <p:cNvPr id="32" name="图片 31" descr="图片包含 游戏机, 路&#10;&#10;描述已自动生成">
              <a:extLst>
                <a:ext uri="{FF2B5EF4-FFF2-40B4-BE49-F238E27FC236}">
                  <a16:creationId xmlns:a16="http://schemas.microsoft.com/office/drawing/2014/main" id="{AABF52C8-ACAB-C832-1BF6-A23E5C720C3F}"/>
                </a:ext>
              </a:extLst>
            </p:cNvPr>
            <p:cNvPicPr>
              <a:picLocks noChangeAspect="1"/>
            </p:cNvPicPr>
            <p:nvPr/>
          </p:nvPicPr>
          <p:blipFill>
            <a:blip r:embed="rId6"/>
            <a:stretch>
              <a:fillRect/>
            </a:stretch>
          </p:blipFill>
          <p:spPr>
            <a:xfrm>
              <a:off x="1815852" y="-1"/>
              <a:ext cx="1381256" cy="1513746"/>
            </a:xfrm>
            <a:prstGeom prst="rect">
              <a:avLst/>
            </a:prstGeom>
          </p:spPr>
        </p:pic>
        <p:pic>
          <p:nvPicPr>
            <p:cNvPr id="34" name="图片 33" descr="图示, 工程绘图&#10;&#10;描述已自动生成">
              <a:extLst>
                <a:ext uri="{FF2B5EF4-FFF2-40B4-BE49-F238E27FC236}">
                  <a16:creationId xmlns:a16="http://schemas.microsoft.com/office/drawing/2014/main" id="{5A74DC79-60C8-6810-5043-B95384EF6118}"/>
                </a:ext>
              </a:extLst>
            </p:cNvPr>
            <p:cNvPicPr>
              <a:picLocks noChangeAspect="1"/>
            </p:cNvPicPr>
            <p:nvPr/>
          </p:nvPicPr>
          <p:blipFill>
            <a:blip r:embed="rId7"/>
            <a:stretch>
              <a:fillRect/>
            </a:stretch>
          </p:blipFill>
          <p:spPr>
            <a:xfrm>
              <a:off x="3305037" y="0"/>
              <a:ext cx="1431382" cy="1513747"/>
            </a:xfrm>
            <a:prstGeom prst="rect">
              <a:avLst/>
            </a:prstGeom>
          </p:spPr>
        </p:pic>
        <p:pic>
          <p:nvPicPr>
            <p:cNvPr id="36" name="图片 35" descr="躺在地上&#10;&#10;中度可信度描述已自动生成">
              <a:extLst>
                <a:ext uri="{FF2B5EF4-FFF2-40B4-BE49-F238E27FC236}">
                  <a16:creationId xmlns:a16="http://schemas.microsoft.com/office/drawing/2014/main" id="{17229C07-5EFC-4BE6-60DD-3828E6766FE3}"/>
                </a:ext>
              </a:extLst>
            </p:cNvPr>
            <p:cNvPicPr>
              <a:picLocks noChangeAspect="1"/>
            </p:cNvPicPr>
            <p:nvPr/>
          </p:nvPicPr>
          <p:blipFill>
            <a:blip r:embed="rId8"/>
            <a:stretch>
              <a:fillRect/>
            </a:stretch>
          </p:blipFill>
          <p:spPr>
            <a:xfrm>
              <a:off x="208167" y="1538262"/>
              <a:ext cx="1452454" cy="1513745"/>
            </a:xfrm>
            <a:prstGeom prst="rect">
              <a:avLst/>
            </a:prstGeom>
          </p:spPr>
        </p:pic>
        <p:pic>
          <p:nvPicPr>
            <p:cNvPr id="38" name="图片 37" descr="建筑外的招牌&#10;&#10;低可信度描述已自动生成">
              <a:extLst>
                <a:ext uri="{FF2B5EF4-FFF2-40B4-BE49-F238E27FC236}">
                  <a16:creationId xmlns:a16="http://schemas.microsoft.com/office/drawing/2014/main" id="{2892EA4C-F393-6150-D216-55673FD635B6}"/>
                </a:ext>
              </a:extLst>
            </p:cNvPr>
            <p:cNvPicPr>
              <a:picLocks noChangeAspect="1"/>
            </p:cNvPicPr>
            <p:nvPr/>
          </p:nvPicPr>
          <p:blipFill>
            <a:blip r:embed="rId9"/>
            <a:stretch>
              <a:fillRect/>
            </a:stretch>
          </p:blipFill>
          <p:spPr>
            <a:xfrm>
              <a:off x="1807805" y="1538262"/>
              <a:ext cx="1381250" cy="1513745"/>
            </a:xfrm>
            <a:prstGeom prst="rect">
              <a:avLst/>
            </a:prstGeom>
          </p:spPr>
        </p:pic>
        <p:pic>
          <p:nvPicPr>
            <p:cNvPr id="40" name="图片 39" descr="地图&#10;&#10;描述已自动生成">
              <a:extLst>
                <a:ext uri="{FF2B5EF4-FFF2-40B4-BE49-F238E27FC236}">
                  <a16:creationId xmlns:a16="http://schemas.microsoft.com/office/drawing/2014/main" id="{BD28A92F-5236-C66B-6684-AFDEF67524F3}"/>
                </a:ext>
              </a:extLst>
            </p:cNvPr>
            <p:cNvPicPr>
              <a:picLocks noChangeAspect="1"/>
            </p:cNvPicPr>
            <p:nvPr/>
          </p:nvPicPr>
          <p:blipFill>
            <a:blip r:embed="rId10"/>
            <a:stretch>
              <a:fillRect/>
            </a:stretch>
          </p:blipFill>
          <p:spPr>
            <a:xfrm>
              <a:off x="3298372" y="1538262"/>
              <a:ext cx="1431382" cy="1513745"/>
            </a:xfrm>
            <a:prstGeom prst="rect">
              <a:avLst/>
            </a:prstGeom>
          </p:spPr>
        </p:pic>
        <p:pic>
          <p:nvPicPr>
            <p:cNvPr id="45" name="图片 44" descr="图片包含 徽标&#10;&#10;描述已自动生成">
              <a:extLst>
                <a:ext uri="{FF2B5EF4-FFF2-40B4-BE49-F238E27FC236}">
                  <a16:creationId xmlns:a16="http://schemas.microsoft.com/office/drawing/2014/main" id="{5EAFA1F0-5CF4-2290-A4E1-30E6A6EA9348}"/>
                </a:ext>
              </a:extLst>
            </p:cNvPr>
            <p:cNvPicPr>
              <a:picLocks noChangeAspect="1"/>
            </p:cNvPicPr>
            <p:nvPr/>
          </p:nvPicPr>
          <p:blipFill>
            <a:blip r:embed="rId11"/>
            <a:stretch>
              <a:fillRect/>
            </a:stretch>
          </p:blipFill>
          <p:spPr>
            <a:xfrm>
              <a:off x="4910057" y="3087973"/>
              <a:ext cx="1463027" cy="1435837"/>
            </a:xfrm>
            <a:prstGeom prst="rect">
              <a:avLst/>
            </a:prstGeom>
          </p:spPr>
        </p:pic>
        <p:pic>
          <p:nvPicPr>
            <p:cNvPr id="47" name="图片 46" descr="图片包含 图标&#10;&#10;描述已自动生成">
              <a:extLst>
                <a:ext uri="{FF2B5EF4-FFF2-40B4-BE49-F238E27FC236}">
                  <a16:creationId xmlns:a16="http://schemas.microsoft.com/office/drawing/2014/main" id="{1DA0B7FF-9EC4-B0C8-3C9E-C1413CB93FE2}"/>
                </a:ext>
              </a:extLst>
            </p:cNvPr>
            <p:cNvPicPr>
              <a:picLocks noChangeAspect="1"/>
            </p:cNvPicPr>
            <p:nvPr/>
          </p:nvPicPr>
          <p:blipFill>
            <a:blip r:embed="rId12"/>
            <a:stretch>
              <a:fillRect/>
            </a:stretch>
          </p:blipFill>
          <p:spPr>
            <a:xfrm>
              <a:off x="6483341" y="3089889"/>
              <a:ext cx="1440220" cy="1440220"/>
            </a:xfrm>
            <a:prstGeom prst="rect">
              <a:avLst/>
            </a:prstGeom>
          </p:spPr>
        </p:pic>
        <p:pic>
          <p:nvPicPr>
            <p:cNvPr id="49" name="图片 48" descr="图示&#10;&#10;描述已自动生成">
              <a:extLst>
                <a:ext uri="{FF2B5EF4-FFF2-40B4-BE49-F238E27FC236}">
                  <a16:creationId xmlns:a16="http://schemas.microsoft.com/office/drawing/2014/main" id="{6CF464A2-5EFD-1422-A84C-DC1D2A4A9356}"/>
                </a:ext>
              </a:extLst>
            </p:cNvPr>
            <p:cNvPicPr>
              <a:picLocks noChangeAspect="1"/>
            </p:cNvPicPr>
            <p:nvPr/>
          </p:nvPicPr>
          <p:blipFill>
            <a:blip r:embed="rId13"/>
            <a:stretch>
              <a:fillRect/>
            </a:stretch>
          </p:blipFill>
          <p:spPr>
            <a:xfrm>
              <a:off x="8027218" y="3087973"/>
              <a:ext cx="1440220" cy="1404599"/>
            </a:xfrm>
            <a:prstGeom prst="rect">
              <a:avLst/>
            </a:prstGeom>
          </p:spPr>
        </p:pic>
        <p:pic>
          <p:nvPicPr>
            <p:cNvPr id="51" name="图片 50" descr="图片包含 游戏机, 建筑&#10;&#10;描述已自动生成">
              <a:extLst>
                <a:ext uri="{FF2B5EF4-FFF2-40B4-BE49-F238E27FC236}">
                  <a16:creationId xmlns:a16="http://schemas.microsoft.com/office/drawing/2014/main" id="{21A9CE30-7389-0CD1-86C5-AA13D2E6EE52}"/>
                </a:ext>
              </a:extLst>
            </p:cNvPr>
            <p:cNvPicPr>
              <a:picLocks noChangeAspect="1"/>
            </p:cNvPicPr>
            <p:nvPr/>
          </p:nvPicPr>
          <p:blipFill>
            <a:blip r:embed="rId14"/>
            <a:stretch>
              <a:fillRect/>
            </a:stretch>
          </p:blipFill>
          <p:spPr>
            <a:xfrm>
              <a:off x="4911895" y="-1"/>
              <a:ext cx="1463027" cy="1513746"/>
            </a:xfrm>
            <a:prstGeom prst="rect">
              <a:avLst/>
            </a:prstGeom>
          </p:spPr>
        </p:pic>
        <p:pic>
          <p:nvPicPr>
            <p:cNvPr id="53" name="图片 52" descr="地图&#10;&#10;描述已自动生成">
              <a:extLst>
                <a:ext uri="{FF2B5EF4-FFF2-40B4-BE49-F238E27FC236}">
                  <a16:creationId xmlns:a16="http://schemas.microsoft.com/office/drawing/2014/main" id="{A627C130-4C19-3941-6836-C27524F1AAFD}"/>
                </a:ext>
              </a:extLst>
            </p:cNvPr>
            <p:cNvPicPr>
              <a:picLocks noChangeAspect="1"/>
            </p:cNvPicPr>
            <p:nvPr/>
          </p:nvPicPr>
          <p:blipFill>
            <a:blip r:embed="rId15"/>
            <a:stretch>
              <a:fillRect/>
            </a:stretch>
          </p:blipFill>
          <p:spPr>
            <a:xfrm>
              <a:off x="6480960" y="-1"/>
              <a:ext cx="1440220" cy="1513746"/>
            </a:xfrm>
            <a:prstGeom prst="rect">
              <a:avLst/>
            </a:prstGeom>
          </p:spPr>
        </p:pic>
        <p:pic>
          <p:nvPicPr>
            <p:cNvPr id="55" name="图片 54" descr="图片包含 走, 绿色, 大, 一群&#10;&#10;描述已自动生成">
              <a:extLst>
                <a:ext uri="{FF2B5EF4-FFF2-40B4-BE49-F238E27FC236}">
                  <a16:creationId xmlns:a16="http://schemas.microsoft.com/office/drawing/2014/main" id="{D84465E8-EDCA-767F-3186-205FD3A2C1D2}"/>
                </a:ext>
              </a:extLst>
            </p:cNvPr>
            <p:cNvPicPr>
              <a:picLocks noChangeAspect="1"/>
            </p:cNvPicPr>
            <p:nvPr/>
          </p:nvPicPr>
          <p:blipFill>
            <a:blip r:embed="rId16"/>
            <a:stretch>
              <a:fillRect/>
            </a:stretch>
          </p:blipFill>
          <p:spPr>
            <a:xfrm>
              <a:off x="8027218" y="-6300"/>
              <a:ext cx="1440220" cy="1513746"/>
            </a:xfrm>
            <a:prstGeom prst="rect">
              <a:avLst/>
            </a:prstGeom>
          </p:spPr>
        </p:pic>
        <p:pic>
          <p:nvPicPr>
            <p:cNvPr id="57" name="图片 56" descr="图片包含 游戏机, 食物&#10;&#10;描述已自动生成">
              <a:extLst>
                <a:ext uri="{FF2B5EF4-FFF2-40B4-BE49-F238E27FC236}">
                  <a16:creationId xmlns:a16="http://schemas.microsoft.com/office/drawing/2014/main" id="{98E8E63E-BEE9-191A-5F5B-AE1731B28669}"/>
                </a:ext>
              </a:extLst>
            </p:cNvPr>
            <p:cNvPicPr>
              <a:picLocks noChangeAspect="1"/>
            </p:cNvPicPr>
            <p:nvPr/>
          </p:nvPicPr>
          <p:blipFill>
            <a:blip r:embed="rId17"/>
            <a:stretch>
              <a:fillRect/>
            </a:stretch>
          </p:blipFill>
          <p:spPr>
            <a:xfrm>
              <a:off x="4911895" y="1549712"/>
              <a:ext cx="1463026" cy="1502295"/>
            </a:xfrm>
            <a:prstGeom prst="rect">
              <a:avLst/>
            </a:prstGeom>
          </p:spPr>
        </p:pic>
        <p:pic>
          <p:nvPicPr>
            <p:cNvPr id="59" name="图片 58" descr="图片包含 建筑, 大, 旧, 蛋糕&#10;&#10;描述已自动生成">
              <a:extLst>
                <a:ext uri="{FF2B5EF4-FFF2-40B4-BE49-F238E27FC236}">
                  <a16:creationId xmlns:a16="http://schemas.microsoft.com/office/drawing/2014/main" id="{EC3013A9-0CA6-29E3-5850-A4FA4C049B94}"/>
                </a:ext>
              </a:extLst>
            </p:cNvPr>
            <p:cNvPicPr>
              <a:picLocks noChangeAspect="1"/>
            </p:cNvPicPr>
            <p:nvPr/>
          </p:nvPicPr>
          <p:blipFill>
            <a:blip r:embed="rId18"/>
            <a:stretch>
              <a:fillRect/>
            </a:stretch>
          </p:blipFill>
          <p:spPr>
            <a:xfrm>
              <a:off x="6480960" y="1553178"/>
              <a:ext cx="1440220" cy="1498829"/>
            </a:xfrm>
            <a:prstGeom prst="rect">
              <a:avLst/>
            </a:prstGeom>
          </p:spPr>
        </p:pic>
        <p:pic>
          <p:nvPicPr>
            <p:cNvPr id="61" name="图片 60" descr="建筑的摆设布局&#10;&#10;低可信度描述已自动生成">
              <a:extLst>
                <a:ext uri="{FF2B5EF4-FFF2-40B4-BE49-F238E27FC236}">
                  <a16:creationId xmlns:a16="http://schemas.microsoft.com/office/drawing/2014/main" id="{A799BAE1-D33E-8665-63F6-4FF48644130C}"/>
                </a:ext>
              </a:extLst>
            </p:cNvPr>
            <p:cNvPicPr>
              <a:picLocks noChangeAspect="1"/>
            </p:cNvPicPr>
            <p:nvPr/>
          </p:nvPicPr>
          <p:blipFill>
            <a:blip r:embed="rId19"/>
            <a:stretch>
              <a:fillRect/>
            </a:stretch>
          </p:blipFill>
          <p:spPr>
            <a:xfrm>
              <a:off x="8017072" y="1549711"/>
              <a:ext cx="1450366" cy="1498829"/>
            </a:xfrm>
            <a:prstGeom prst="rect">
              <a:avLst/>
            </a:prstGeom>
          </p:spPr>
        </p:pic>
        <p:sp>
          <p:nvSpPr>
            <p:cNvPr id="62" name="文本框 61">
              <a:extLst>
                <a:ext uri="{FF2B5EF4-FFF2-40B4-BE49-F238E27FC236}">
                  <a16:creationId xmlns:a16="http://schemas.microsoft.com/office/drawing/2014/main" id="{538A0651-4196-7EFC-2D74-3C0C929DE8A1}"/>
                </a:ext>
              </a:extLst>
            </p:cNvPr>
            <p:cNvSpPr txBox="1"/>
            <p:nvPr/>
          </p:nvSpPr>
          <p:spPr>
            <a:xfrm>
              <a:off x="-68797" y="585979"/>
              <a:ext cx="350874" cy="914400"/>
            </a:xfrm>
            <a:prstGeom prst="rect">
              <a:avLst/>
            </a:prstGeom>
            <a:noFill/>
          </p:spPr>
          <p:txBody>
            <a:bodyPr vert="eaVert" wrap="none" rtlCol="0" anchor="t">
              <a:noAutofit/>
            </a:bodyPr>
            <a:lstStyle/>
            <a:p>
              <a:pPr algn="l"/>
              <a:r>
                <a:rPr lang="zh-CN" altLang="en-US" sz="1050" b="1" dirty="0">
                  <a:latin typeface="Cambria Math" panose="02040503050406030204" pitchFamily="18" charset="0"/>
                  <a:cs typeface="Cambria Math" panose="02040503050406030204" charset="0"/>
                </a:rPr>
                <a:t>影像</a:t>
              </a:r>
              <a:r>
                <a:rPr lang="en-US" altLang="zh-CN" sz="1050" b="1" dirty="0">
                  <a:latin typeface="Cambria Math" panose="02040503050406030204" pitchFamily="18" charset="0"/>
                  <a:ea typeface="Cambria Math" panose="02040503050406030204" pitchFamily="18" charset="0"/>
                  <a:cs typeface="Cambria Math" panose="02040503050406030204" charset="0"/>
                </a:rPr>
                <a:t>A</a:t>
              </a:r>
              <a:endParaRPr lang="zh-CN" altLang="en-US" sz="1050" b="1" dirty="0">
                <a:latin typeface="Cambria Math" panose="02040503050406030204" pitchFamily="18" charset="0"/>
                <a:cs typeface="Cambria Math" panose="02040503050406030204" charset="0"/>
              </a:endParaRPr>
            </a:p>
          </p:txBody>
        </p:sp>
        <p:sp>
          <p:nvSpPr>
            <p:cNvPr id="63" name="文本框 62">
              <a:extLst>
                <a:ext uri="{FF2B5EF4-FFF2-40B4-BE49-F238E27FC236}">
                  <a16:creationId xmlns:a16="http://schemas.microsoft.com/office/drawing/2014/main" id="{309410B9-5D33-023C-9005-FEB74C04CE82}"/>
                </a:ext>
              </a:extLst>
            </p:cNvPr>
            <p:cNvSpPr txBox="1"/>
            <p:nvPr/>
          </p:nvSpPr>
          <p:spPr>
            <a:xfrm>
              <a:off x="-79430" y="2010742"/>
              <a:ext cx="350874" cy="914400"/>
            </a:xfrm>
            <a:prstGeom prst="rect">
              <a:avLst/>
            </a:prstGeom>
            <a:noFill/>
          </p:spPr>
          <p:txBody>
            <a:bodyPr vert="eaVert" wrap="none" rtlCol="0" anchor="t">
              <a:noAutofit/>
            </a:bodyPr>
            <a:lstStyle/>
            <a:p>
              <a:pPr algn="l"/>
              <a:r>
                <a:rPr lang="zh-CN" altLang="en-US" sz="1050" b="1" dirty="0">
                  <a:latin typeface="Cambria Math" panose="02040503050406030204" pitchFamily="18" charset="0"/>
                  <a:cs typeface="Cambria Math" panose="02040503050406030204" charset="0"/>
                </a:rPr>
                <a:t>影像</a:t>
              </a:r>
              <a:r>
                <a:rPr lang="en-US" altLang="zh-CN" sz="1050" b="1" dirty="0">
                  <a:latin typeface="Cambria Math" panose="02040503050406030204" pitchFamily="18" charset="0"/>
                  <a:ea typeface="Cambria Math" panose="02040503050406030204" pitchFamily="18" charset="0"/>
                  <a:cs typeface="Cambria Math" panose="02040503050406030204" charset="0"/>
                </a:rPr>
                <a:t>B</a:t>
              </a:r>
              <a:endParaRPr lang="zh-CN" altLang="en-US" sz="1050" b="1" dirty="0">
                <a:latin typeface="Cambria Math" panose="02040503050406030204" pitchFamily="18" charset="0"/>
                <a:cs typeface="Cambria Math" panose="02040503050406030204" charset="0"/>
              </a:endParaRPr>
            </a:p>
          </p:txBody>
        </p:sp>
        <p:sp>
          <p:nvSpPr>
            <p:cNvPr id="64" name="文本框 63">
              <a:extLst>
                <a:ext uri="{FF2B5EF4-FFF2-40B4-BE49-F238E27FC236}">
                  <a16:creationId xmlns:a16="http://schemas.microsoft.com/office/drawing/2014/main" id="{FCE12483-5148-288A-197A-431770ED24F2}"/>
                </a:ext>
              </a:extLst>
            </p:cNvPr>
            <p:cNvSpPr txBox="1"/>
            <p:nvPr/>
          </p:nvSpPr>
          <p:spPr>
            <a:xfrm>
              <a:off x="-82959" y="3609410"/>
              <a:ext cx="350874" cy="914400"/>
            </a:xfrm>
            <a:prstGeom prst="rect">
              <a:avLst/>
            </a:prstGeom>
            <a:noFill/>
          </p:spPr>
          <p:txBody>
            <a:bodyPr vert="eaVert" wrap="none" rtlCol="0" anchor="t">
              <a:noAutofit/>
            </a:bodyPr>
            <a:lstStyle/>
            <a:p>
              <a:pPr algn="l"/>
              <a:r>
                <a:rPr lang="en-US" altLang="zh-CN" sz="1050" b="1" dirty="0">
                  <a:latin typeface="Cambria Math" panose="02040503050406030204" pitchFamily="18" charset="0"/>
                  <a:cs typeface="Cambria Math" panose="02040503050406030204" charset="0"/>
                </a:rPr>
                <a:t>Label</a:t>
              </a:r>
              <a:endParaRPr lang="zh-CN" altLang="en-US" sz="1050" b="1" dirty="0">
                <a:latin typeface="Cambria Math" panose="02040503050406030204" pitchFamily="18" charset="0"/>
                <a:cs typeface="Cambria Math" panose="02040503050406030204" charset="0"/>
              </a:endParaRPr>
            </a:p>
          </p:txBody>
        </p:sp>
      </p:grpSp>
    </p:spTree>
    <p:extLst>
      <p:ext uri="{BB962C8B-B14F-4D97-AF65-F5344CB8AC3E}">
        <p14:creationId xmlns:p14="http://schemas.microsoft.com/office/powerpoint/2010/main" val="371194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stretch>
              <a:fillRect/>
            </a:stretch>
          </p:blipFill>
          <p:spPr>
            <a:xfrm>
              <a:off x="7626450" y="1015776"/>
              <a:ext cx="289968" cy="330201"/>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F3282E53-4281-EE37-8221-F92FBF5136F4}"/>
              </a:ext>
            </a:extLst>
          </p:cNvPr>
          <p:cNvGrpSpPr/>
          <p:nvPr/>
        </p:nvGrpSpPr>
        <p:grpSpPr>
          <a:xfrm>
            <a:off x="206769" y="0"/>
            <a:ext cx="9462161" cy="5750299"/>
            <a:chOff x="206769" y="0"/>
            <a:chExt cx="9462161" cy="5750299"/>
          </a:xfrm>
        </p:grpSpPr>
        <p:pic>
          <p:nvPicPr>
            <p:cNvPr id="4" name="图片 3" descr="地图&#10;&#10;描述已自动生成">
              <a:extLst>
                <a:ext uri="{FF2B5EF4-FFF2-40B4-BE49-F238E27FC236}">
                  <a16:creationId xmlns:a16="http://schemas.microsoft.com/office/drawing/2014/main" id="{1E4DCA3E-5912-2775-D584-91E78A8ADDAA}"/>
                </a:ext>
              </a:extLst>
            </p:cNvPr>
            <p:cNvPicPr>
              <a:picLocks noChangeAspect="1"/>
            </p:cNvPicPr>
            <p:nvPr/>
          </p:nvPicPr>
          <p:blipFill>
            <a:blip r:embed="rId3"/>
            <a:stretch>
              <a:fillRect/>
            </a:stretch>
          </p:blipFill>
          <p:spPr>
            <a:xfrm>
              <a:off x="207187" y="1"/>
              <a:ext cx="1118693" cy="1013460"/>
            </a:xfrm>
            <a:prstGeom prst="rect">
              <a:avLst/>
            </a:prstGeom>
          </p:spPr>
        </p:pic>
        <p:pic>
          <p:nvPicPr>
            <p:cNvPr id="6" name="图片 5" descr="图片包含 地图&#10;&#10;描述已自动生成">
              <a:extLst>
                <a:ext uri="{FF2B5EF4-FFF2-40B4-BE49-F238E27FC236}">
                  <a16:creationId xmlns:a16="http://schemas.microsoft.com/office/drawing/2014/main" id="{23186162-1277-6B80-913A-758090DA019A}"/>
                </a:ext>
              </a:extLst>
            </p:cNvPr>
            <p:cNvPicPr>
              <a:picLocks noChangeAspect="1"/>
            </p:cNvPicPr>
            <p:nvPr/>
          </p:nvPicPr>
          <p:blipFill>
            <a:blip r:embed="rId4"/>
            <a:stretch>
              <a:fillRect/>
            </a:stretch>
          </p:blipFill>
          <p:spPr>
            <a:xfrm>
              <a:off x="207187" y="1104901"/>
              <a:ext cx="1118693" cy="1013460"/>
            </a:xfrm>
            <a:prstGeom prst="rect">
              <a:avLst/>
            </a:prstGeom>
          </p:spPr>
        </p:pic>
        <p:pic>
          <p:nvPicPr>
            <p:cNvPr id="8" name="图片 7" descr="图片包含 QR 代码&#10;&#10;描述已自动生成">
              <a:extLst>
                <a:ext uri="{FF2B5EF4-FFF2-40B4-BE49-F238E27FC236}">
                  <a16:creationId xmlns:a16="http://schemas.microsoft.com/office/drawing/2014/main" id="{D8A0438F-0656-5C4B-90C7-1B9556915F4A}"/>
                </a:ext>
              </a:extLst>
            </p:cNvPr>
            <p:cNvPicPr>
              <a:picLocks noChangeAspect="1"/>
            </p:cNvPicPr>
            <p:nvPr/>
          </p:nvPicPr>
          <p:blipFill>
            <a:blip r:embed="rId5"/>
            <a:stretch>
              <a:fillRect/>
            </a:stretch>
          </p:blipFill>
          <p:spPr>
            <a:xfrm>
              <a:off x="1388287" y="0"/>
              <a:ext cx="1118693" cy="1013460"/>
            </a:xfrm>
            <a:prstGeom prst="rect">
              <a:avLst/>
            </a:prstGeom>
          </p:spPr>
        </p:pic>
        <p:pic>
          <p:nvPicPr>
            <p:cNvPr id="10" name="图片 9" descr="图片包含 游戏机, 画&#10;&#10;描述已自动生成">
              <a:extLst>
                <a:ext uri="{FF2B5EF4-FFF2-40B4-BE49-F238E27FC236}">
                  <a16:creationId xmlns:a16="http://schemas.microsoft.com/office/drawing/2014/main" id="{B679A4FC-5DDC-1ECD-B49A-73FD5766F234}"/>
                </a:ext>
              </a:extLst>
            </p:cNvPr>
            <p:cNvPicPr>
              <a:picLocks noChangeAspect="1"/>
            </p:cNvPicPr>
            <p:nvPr/>
          </p:nvPicPr>
          <p:blipFill>
            <a:blip r:embed="rId6"/>
            <a:stretch>
              <a:fillRect/>
            </a:stretch>
          </p:blipFill>
          <p:spPr>
            <a:xfrm>
              <a:off x="1388286" y="1104901"/>
              <a:ext cx="1118693" cy="1013460"/>
            </a:xfrm>
            <a:prstGeom prst="rect">
              <a:avLst/>
            </a:prstGeom>
          </p:spPr>
        </p:pic>
        <p:pic>
          <p:nvPicPr>
            <p:cNvPr id="12" name="图片 11" descr="图标&#10;&#10;低可信度描述已自动生成">
              <a:extLst>
                <a:ext uri="{FF2B5EF4-FFF2-40B4-BE49-F238E27FC236}">
                  <a16:creationId xmlns:a16="http://schemas.microsoft.com/office/drawing/2014/main" id="{3FE34923-09C8-934C-07F1-7AB45E4E9D97}"/>
                </a:ext>
              </a:extLst>
            </p:cNvPr>
            <p:cNvPicPr>
              <a:picLocks noChangeAspect="1"/>
            </p:cNvPicPr>
            <p:nvPr/>
          </p:nvPicPr>
          <p:blipFill>
            <a:blip r:embed="rId7"/>
            <a:stretch>
              <a:fillRect/>
            </a:stretch>
          </p:blipFill>
          <p:spPr>
            <a:xfrm>
              <a:off x="2569387" y="0"/>
              <a:ext cx="1118693" cy="1013460"/>
            </a:xfrm>
            <a:prstGeom prst="rect">
              <a:avLst/>
            </a:prstGeom>
          </p:spPr>
        </p:pic>
        <p:pic>
          <p:nvPicPr>
            <p:cNvPr id="14" name="图片 13" descr="卡通人物&#10;&#10;中度可信度描述已自动生成">
              <a:extLst>
                <a:ext uri="{FF2B5EF4-FFF2-40B4-BE49-F238E27FC236}">
                  <a16:creationId xmlns:a16="http://schemas.microsoft.com/office/drawing/2014/main" id="{C2F5E482-E71C-F29D-6469-6F5854B44108}"/>
                </a:ext>
              </a:extLst>
            </p:cNvPr>
            <p:cNvPicPr>
              <a:picLocks noChangeAspect="1"/>
            </p:cNvPicPr>
            <p:nvPr/>
          </p:nvPicPr>
          <p:blipFill>
            <a:blip r:embed="rId8"/>
            <a:stretch>
              <a:fillRect/>
            </a:stretch>
          </p:blipFill>
          <p:spPr>
            <a:xfrm>
              <a:off x="2569385" y="1104902"/>
              <a:ext cx="1118693" cy="1013460"/>
            </a:xfrm>
            <a:prstGeom prst="rect">
              <a:avLst/>
            </a:prstGeom>
          </p:spPr>
        </p:pic>
        <p:pic>
          <p:nvPicPr>
            <p:cNvPr id="16" name="图片 15" descr="图标&#10;&#10;描述已自动生成">
              <a:extLst>
                <a:ext uri="{FF2B5EF4-FFF2-40B4-BE49-F238E27FC236}">
                  <a16:creationId xmlns:a16="http://schemas.microsoft.com/office/drawing/2014/main" id="{27CFE1FE-0509-2D38-F6B4-E064E8739A31}"/>
                </a:ext>
              </a:extLst>
            </p:cNvPr>
            <p:cNvPicPr>
              <a:picLocks noChangeAspect="1"/>
            </p:cNvPicPr>
            <p:nvPr/>
          </p:nvPicPr>
          <p:blipFill>
            <a:blip r:embed="rId9"/>
            <a:stretch>
              <a:fillRect/>
            </a:stretch>
          </p:blipFill>
          <p:spPr>
            <a:xfrm>
              <a:off x="3750487" y="0"/>
              <a:ext cx="1118693" cy="1013460"/>
            </a:xfrm>
            <a:prstGeom prst="rect">
              <a:avLst/>
            </a:prstGeom>
          </p:spPr>
        </p:pic>
        <p:pic>
          <p:nvPicPr>
            <p:cNvPr id="18" name="图片 17" descr="卡通人物&#10;&#10;中度可信度描述已自动生成">
              <a:extLst>
                <a:ext uri="{FF2B5EF4-FFF2-40B4-BE49-F238E27FC236}">
                  <a16:creationId xmlns:a16="http://schemas.microsoft.com/office/drawing/2014/main" id="{7FA318E0-A8EE-243C-ECD3-09BBD7DD858B}"/>
                </a:ext>
              </a:extLst>
            </p:cNvPr>
            <p:cNvPicPr>
              <a:picLocks noChangeAspect="1"/>
            </p:cNvPicPr>
            <p:nvPr/>
          </p:nvPicPr>
          <p:blipFill>
            <a:blip r:embed="rId10"/>
            <a:stretch>
              <a:fillRect/>
            </a:stretch>
          </p:blipFill>
          <p:spPr>
            <a:xfrm>
              <a:off x="3750484" y="1104901"/>
              <a:ext cx="1118693" cy="1015827"/>
            </a:xfrm>
            <a:prstGeom prst="rect">
              <a:avLst/>
            </a:prstGeom>
          </p:spPr>
        </p:pic>
        <p:pic>
          <p:nvPicPr>
            <p:cNvPr id="20" name="图片 19" descr="卡通人物&#10;&#10;中度可信度描述已自动生成">
              <a:extLst>
                <a:ext uri="{FF2B5EF4-FFF2-40B4-BE49-F238E27FC236}">
                  <a16:creationId xmlns:a16="http://schemas.microsoft.com/office/drawing/2014/main" id="{8D01B3A2-0F5F-7882-F99B-ABF31D962AFA}"/>
                </a:ext>
              </a:extLst>
            </p:cNvPr>
            <p:cNvPicPr>
              <a:picLocks noChangeAspect="1"/>
            </p:cNvPicPr>
            <p:nvPr/>
          </p:nvPicPr>
          <p:blipFill>
            <a:blip r:embed="rId11"/>
            <a:stretch>
              <a:fillRect/>
            </a:stretch>
          </p:blipFill>
          <p:spPr>
            <a:xfrm>
              <a:off x="4931583" y="0"/>
              <a:ext cx="1118693" cy="1013460"/>
            </a:xfrm>
            <a:prstGeom prst="rect">
              <a:avLst/>
            </a:prstGeom>
          </p:spPr>
        </p:pic>
        <p:pic>
          <p:nvPicPr>
            <p:cNvPr id="22" name="图片 21" descr="卡通人物&#10;&#10;中度可信度描述已自动生成">
              <a:extLst>
                <a:ext uri="{FF2B5EF4-FFF2-40B4-BE49-F238E27FC236}">
                  <a16:creationId xmlns:a16="http://schemas.microsoft.com/office/drawing/2014/main" id="{53ED7A13-6AD4-EC10-7A2B-2BC7C758DD69}"/>
                </a:ext>
              </a:extLst>
            </p:cNvPr>
            <p:cNvPicPr>
              <a:picLocks noChangeAspect="1"/>
            </p:cNvPicPr>
            <p:nvPr/>
          </p:nvPicPr>
          <p:blipFill>
            <a:blip r:embed="rId12"/>
            <a:stretch>
              <a:fillRect/>
            </a:stretch>
          </p:blipFill>
          <p:spPr>
            <a:xfrm>
              <a:off x="4930816" y="1104354"/>
              <a:ext cx="1118692" cy="1013460"/>
            </a:xfrm>
            <a:prstGeom prst="rect">
              <a:avLst/>
            </a:prstGeom>
          </p:spPr>
        </p:pic>
        <p:pic>
          <p:nvPicPr>
            <p:cNvPr id="24" name="图片 23" descr="图标&#10;&#10;中度可信度描述已自动生成">
              <a:extLst>
                <a:ext uri="{FF2B5EF4-FFF2-40B4-BE49-F238E27FC236}">
                  <a16:creationId xmlns:a16="http://schemas.microsoft.com/office/drawing/2014/main" id="{849644D8-EEB4-3707-6952-326627CE0651}"/>
                </a:ext>
              </a:extLst>
            </p:cNvPr>
            <p:cNvPicPr>
              <a:picLocks noChangeAspect="1"/>
            </p:cNvPicPr>
            <p:nvPr/>
          </p:nvPicPr>
          <p:blipFill>
            <a:blip r:embed="rId13"/>
            <a:stretch>
              <a:fillRect/>
            </a:stretch>
          </p:blipFill>
          <p:spPr>
            <a:xfrm>
              <a:off x="6112679" y="0"/>
              <a:ext cx="1118693" cy="1013460"/>
            </a:xfrm>
            <a:prstGeom prst="rect">
              <a:avLst/>
            </a:prstGeom>
          </p:spPr>
        </p:pic>
        <p:pic>
          <p:nvPicPr>
            <p:cNvPr id="26" name="图片 25" descr="卡通人物&#10;&#10;中度可信度描述已自动生成">
              <a:extLst>
                <a:ext uri="{FF2B5EF4-FFF2-40B4-BE49-F238E27FC236}">
                  <a16:creationId xmlns:a16="http://schemas.microsoft.com/office/drawing/2014/main" id="{26525C11-EF4B-5131-46D9-A65E3DF17650}"/>
                </a:ext>
              </a:extLst>
            </p:cNvPr>
            <p:cNvPicPr>
              <a:picLocks noChangeAspect="1"/>
            </p:cNvPicPr>
            <p:nvPr/>
          </p:nvPicPr>
          <p:blipFill>
            <a:blip r:embed="rId14"/>
            <a:stretch>
              <a:fillRect/>
            </a:stretch>
          </p:blipFill>
          <p:spPr>
            <a:xfrm>
              <a:off x="6112679" y="1104902"/>
              <a:ext cx="1150619" cy="1013460"/>
            </a:xfrm>
            <a:prstGeom prst="rect">
              <a:avLst/>
            </a:prstGeom>
          </p:spPr>
        </p:pic>
        <p:pic>
          <p:nvPicPr>
            <p:cNvPr id="28" name="图片 27" descr="图片包含 图标&#10;&#10;描述已自动生成">
              <a:extLst>
                <a:ext uri="{FF2B5EF4-FFF2-40B4-BE49-F238E27FC236}">
                  <a16:creationId xmlns:a16="http://schemas.microsoft.com/office/drawing/2014/main" id="{82FDB593-B64B-E6A0-031C-DB6D27C86453}"/>
                </a:ext>
              </a:extLst>
            </p:cNvPr>
            <p:cNvPicPr>
              <a:picLocks noChangeAspect="1"/>
            </p:cNvPicPr>
            <p:nvPr/>
          </p:nvPicPr>
          <p:blipFill>
            <a:blip r:embed="rId15"/>
            <a:stretch>
              <a:fillRect/>
            </a:stretch>
          </p:blipFill>
          <p:spPr>
            <a:xfrm>
              <a:off x="7293775" y="0"/>
              <a:ext cx="1118693" cy="1013460"/>
            </a:xfrm>
            <a:prstGeom prst="rect">
              <a:avLst/>
            </a:prstGeom>
          </p:spPr>
        </p:pic>
        <p:pic>
          <p:nvPicPr>
            <p:cNvPr id="30" name="图片 29" descr="卡通人物&#10;&#10;低可信度描述已自动生成">
              <a:extLst>
                <a:ext uri="{FF2B5EF4-FFF2-40B4-BE49-F238E27FC236}">
                  <a16:creationId xmlns:a16="http://schemas.microsoft.com/office/drawing/2014/main" id="{50FFE027-60FD-A090-3A79-31EFD8497342}"/>
                </a:ext>
              </a:extLst>
            </p:cNvPr>
            <p:cNvPicPr>
              <a:picLocks noChangeAspect="1"/>
            </p:cNvPicPr>
            <p:nvPr/>
          </p:nvPicPr>
          <p:blipFill>
            <a:blip r:embed="rId16"/>
            <a:stretch>
              <a:fillRect/>
            </a:stretch>
          </p:blipFill>
          <p:spPr>
            <a:xfrm>
              <a:off x="7325702" y="1104901"/>
              <a:ext cx="1118692" cy="1013460"/>
            </a:xfrm>
            <a:prstGeom prst="rect">
              <a:avLst/>
            </a:prstGeom>
          </p:spPr>
        </p:pic>
        <p:pic>
          <p:nvPicPr>
            <p:cNvPr id="32" name="图片 31" descr="图片包含 图标&#10;&#10;描述已自动生成">
              <a:extLst>
                <a:ext uri="{FF2B5EF4-FFF2-40B4-BE49-F238E27FC236}">
                  <a16:creationId xmlns:a16="http://schemas.microsoft.com/office/drawing/2014/main" id="{E5040DD9-2209-6A68-C89F-8BD47D44E50E}"/>
                </a:ext>
              </a:extLst>
            </p:cNvPr>
            <p:cNvPicPr>
              <a:picLocks noChangeAspect="1"/>
            </p:cNvPicPr>
            <p:nvPr/>
          </p:nvPicPr>
          <p:blipFill>
            <a:blip r:embed="rId17"/>
            <a:stretch>
              <a:fillRect/>
            </a:stretch>
          </p:blipFill>
          <p:spPr>
            <a:xfrm>
              <a:off x="8474871" y="0"/>
              <a:ext cx="1118693" cy="1013460"/>
            </a:xfrm>
            <a:prstGeom prst="rect">
              <a:avLst/>
            </a:prstGeom>
          </p:spPr>
        </p:pic>
        <p:pic>
          <p:nvPicPr>
            <p:cNvPr id="34" name="图片 33" descr="卡通人物&#10;&#10;低可信度描述已自动生成">
              <a:extLst>
                <a:ext uri="{FF2B5EF4-FFF2-40B4-BE49-F238E27FC236}">
                  <a16:creationId xmlns:a16="http://schemas.microsoft.com/office/drawing/2014/main" id="{CBD64FA9-A3C7-5CBC-147A-39FC73FFD0C1}"/>
                </a:ext>
              </a:extLst>
            </p:cNvPr>
            <p:cNvPicPr>
              <a:picLocks noChangeAspect="1"/>
            </p:cNvPicPr>
            <p:nvPr/>
          </p:nvPicPr>
          <p:blipFill>
            <a:blip r:embed="rId18"/>
            <a:stretch>
              <a:fillRect/>
            </a:stretch>
          </p:blipFill>
          <p:spPr>
            <a:xfrm>
              <a:off x="8506798" y="1085851"/>
              <a:ext cx="1118692" cy="1016755"/>
            </a:xfrm>
            <a:prstGeom prst="rect">
              <a:avLst/>
            </a:prstGeom>
          </p:spPr>
        </p:pic>
        <p:pic>
          <p:nvPicPr>
            <p:cNvPr id="36" name="图片 35" descr="地图&#10;&#10;描述已自动生成">
              <a:extLst>
                <a:ext uri="{FF2B5EF4-FFF2-40B4-BE49-F238E27FC236}">
                  <a16:creationId xmlns:a16="http://schemas.microsoft.com/office/drawing/2014/main" id="{69B820E7-57C8-DB17-B1CD-DB29293A4D74}"/>
                </a:ext>
              </a:extLst>
            </p:cNvPr>
            <p:cNvPicPr>
              <a:picLocks noChangeAspect="1"/>
            </p:cNvPicPr>
            <p:nvPr/>
          </p:nvPicPr>
          <p:blipFill>
            <a:blip r:embed="rId19"/>
            <a:stretch>
              <a:fillRect/>
            </a:stretch>
          </p:blipFill>
          <p:spPr>
            <a:xfrm>
              <a:off x="207186" y="2209801"/>
              <a:ext cx="1118693" cy="1013460"/>
            </a:xfrm>
            <a:prstGeom prst="rect">
              <a:avLst/>
            </a:prstGeom>
          </p:spPr>
        </p:pic>
        <p:pic>
          <p:nvPicPr>
            <p:cNvPr id="38" name="图片 37" descr="建筑与房屋的城市空拍图&#10;&#10;描述已自动生成">
              <a:extLst>
                <a:ext uri="{FF2B5EF4-FFF2-40B4-BE49-F238E27FC236}">
                  <a16:creationId xmlns:a16="http://schemas.microsoft.com/office/drawing/2014/main" id="{65438409-4CD7-3E5E-8270-113AB28BEBFC}"/>
                </a:ext>
              </a:extLst>
            </p:cNvPr>
            <p:cNvPicPr>
              <a:picLocks noChangeAspect="1"/>
            </p:cNvPicPr>
            <p:nvPr/>
          </p:nvPicPr>
          <p:blipFill>
            <a:blip r:embed="rId20"/>
            <a:stretch>
              <a:fillRect/>
            </a:stretch>
          </p:blipFill>
          <p:spPr>
            <a:xfrm>
              <a:off x="207186" y="3314701"/>
              <a:ext cx="1118693" cy="1013460"/>
            </a:xfrm>
            <a:prstGeom prst="rect">
              <a:avLst/>
            </a:prstGeom>
          </p:spPr>
        </p:pic>
        <p:pic>
          <p:nvPicPr>
            <p:cNvPr id="40" name="图片 39" descr="建筑的摆设布局&#10;&#10;描述已自动生成">
              <a:extLst>
                <a:ext uri="{FF2B5EF4-FFF2-40B4-BE49-F238E27FC236}">
                  <a16:creationId xmlns:a16="http://schemas.microsoft.com/office/drawing/2014/main" id="{D2D58971-5165-AC65-A54E-F58567C3147A}"/>
                </a:ext>
              </a:extLst>
            </p:cNvPr>
            <p:cNvPicPr>
              <a:picLocks noChangeAspect="1"/>
            </p:cNvPicPr>
            <p:nvPr/>
          </p:nvPicPr>
          <p:blipFill>
            <a:blip r:embed="rId21"/>
            <a:stretch>
              <a:fillRect/>
            </a:stretch>
          </p:blipFill>
          <p:spPr>
            <a:xfrm>
              <a:off x="207185" y="4419601"/>
              <a:ext cx="1118693" cy="1013460"/>
            </a:xfrm>
            <a:prstGeom prst="rect">
              <a:avLst/>
            </a:prstGeom>
          </p:spPr>
        </p:pic>
        <p:pic>
          <p:nvPicPr>
            <p:cNvPr id="42" name="图片 41" descr="图片包含 徽标&#10;&#10;描述已自动生成">
              <a:extLst>
                <a:ext uri="{FF2B5EF4-FFF2-40B4-BE49-F238E27FC236}">
                  <a16:creationId xmlns:a16="http://schemas.microsoft.com/office/drawing/2014/main" id="{8307A1C2-F88B-4149-F5D1-C990CDD0363F}"/>
                </a:ext>
              </a:extLst>
            </p:cNvPr>
            <p:cNvPicPr>
              <a:picLocks noChangeAspect="1"/>
            </p:cNvPicPr>
            <p:nvPr/>
          </p:nvPicPr>
          <p:blipFill>
            <a:blip r:embed="rId22"/>
            <a:stretch>
              <a:fillRect/>
            </a:stretch>
          </p:blipFill>
          <p:spPr>
            <a:xfrm>
              <a:off x="1388285" y="2209801"/>
              <a:ext cx="1118693" cy="1013460"/>
            </a:xfrm>
            <a:prstGeom prst="rect">
              <a:avLst/>
            </a:prstGeom>
          </p:spPr>
        </p:pic>
        <p:pic>
          <p:nvPicPr>
            <p:cNvPr id="44" name="图片 43" descr="图标&#10;&#10;描述已自动生成">
              <a:extLst>
                <a:ext uri="{FF2B5EF4-FFF2-40B4-BE49-F238E27FC236}">
                  <a16:creationId xmlns:a16="http://schemas.microsoft.com/office/drawing/2014/main" id="{E9079461-DF5B-A158-3BC7-A5BAED788629}"/>
                </a:ext>
              </a:extLst>
            </p:cNvPr>
            <p:cNvPicPr>
              <a:picLocks noChangeAspect="1"/>
            </p:cNvPicPr>
            <p:nvPr/>
          </p:nvPicPr>
          <p:blipFill>
            <a:blip r:embed="rId23"/>
            <a:stretch>
              <a:fillRect/>
            </a:stretch>
          </p:blipFill>
          <p:spPr>
            <a:xfrm>
              <a:off x="1393542" y="3314701"/>
              <a:ext cx="1113436" cy="1013460"/>
            </a:xfrm>
            <a:prstGeom prst="rect">
              <a:avLst/>
            </a:prstGeom>
          </p:spPr>
        </p:pic>
        <p:pic>
          <p:nvPicPr>
            <p:cNvPr id="46" name="图片 45" descr="箭头&#10;&#10;描述已自动生成">
              <a:extLst>
                <a:ext uri="{FF2B5EF4-FFF2-40B4-BE49-F238E27FC236}">
                  <a16:creationId xmlns:a16="http://schemas.microsoft.com/office/drawing/2014/main" id="{9C5CB7BB-F4CE-ABB4-90B1-1C5E5CC9C81E}"/>
                </a:ext>
              </a:extLst>
            </p:cNvPr>
            <p:cNvPicPr>
              <a:picLocks noChangeAspect="1"/>
            </p:cNvPicPr>
            <p:nvPr/>
          </p:nvPicPr>
          <p:blipFill>
            <a:blip r:embed="rId24"/>
            <a:stretch>
              <a:fillRect/>
            </a:stretch>
          </p:blipFill>
          <p:spPr>
            <a:xfrm>
              <a:off x="1388284" y="4419601"/>
              <a:ext cx="1113435" cy="1013460"/>
            </a:xfrm>
            <a:prstGeom prst="rect">
              <a:avLst/>
            </a:prstGeom>
          </p:spPr>
        </p:pic>
        <p:pic>
          <p:nvPicPr>
            <p:cNvPr id="48" name="图片 47" descr="图片包含 图标&#10;&#10;描述已自动生成">
              <a:extLst>
                <a:ext uri="{FF2B5EF4-FFF2-40B4-BE49-F238E27FC236}">
                  <a16:creationId xmlns:a16="http://schemas.microsoft.com/office/drawing/2014/main" id="{99DB9ECC-0F11-603A-39ED-0E7FCD6CCCBD}"/>
                </a:ext>
              </a:extLst>
            </p:cNvPr>
            <p:cNvPicPr>
              <a:picLocks noChangeAspect="1"/>
            </p:cNvPicPr>
            <p:nvPr/>
          </p:nvPicPr>
          <p:blipFill>
            <a:blip r:embed="rId25"/>
            <a:stretch>
              <a:fillRect/>
            </a:stretch>
          </p:blipFill>
          <p:spPr>
            <a:xfrm>
              <a:off x="2569384" y="2201265"/>
              <a:ext cx="1113436" cy="1021996"/>
            </a:xfrm>
            <a:prstGeom prst="rect">
              <a:avLst/>
            </a:prstGeom>
          </p:spPr>
        </p:pic>
        <p:pic>
          <p:nvPicPr>
            <p:cNvPr id="50" name="图片 49" descr="卡通人物&#10;&#10;中度可信度描述已自动生成">
              <a:extLst>
                <a:ext uri="{FF2B5EF4-FFF2-40B4-BE49-F238E27FC236}">
                  <a16:creationId xmlns:a16="http://schemas.microsoft.com/office/drawing/2014/main" id="{6A650EC5-7D71-E7D2-C04B-F91EC012588B}"/>
                </a:ext>
              </a:extLst>
            </p:cNvPr>
            <p:cNvPicPr>
              <a:picLocks noChangeAspect="1"/>
            </p:cNvPicPr>
            <p:nvPr/>
          </p:nvPicPr>
          <p:blipFill>
            <a:blip r:embed="rId26"/>
            <a:stretch>
              <a:fillRect/>
            </a:stretch>
          </p:blipFill>
          <p:spPr>
            <a:xfrm>
              <a:off x="2564128" y="3314700"/>
              <a:ext cx="1118693" cy="1021996"/>
            </a:xfrm>
            <a:prstGeom prst="rect">
              <a:avLst/>
            </a:prstGeom>
          </p:spPr>
        </p:pic>
        <p:pic>
          <p:nvPicPr>
            <p:cNvPr id="52" name="图片 51" descr="图片包含 图标&#10;&#10;描述已自动生成">
              <a:extLst>
                <a:ext uri="{FF2B5EF4-FFF2-40B4-BE49-F238E27FC236}">
                  <a16:creationId xmlns:a16="http://schemas.microsoft.com/office/drawing/2014/main" id="{5249B49E-ED12-0FE2-01C5-93E62CF8E16E}"/>
                </a:ext>
              </a:extLst>
            </p:cNvPr>
            <p:cNvPicPr>
              <a:picLocks noChangeAspect="1"/>
            </p:cNvPicPr>
            <p:nvPr/>
          </p:nvPicPr>
          <p:blipFill>
            <a:blip r:embed="rId27"/>
            <a:stretch>
              <a:fillRect/>
            </a:stretch>
          </p:blipFill>
          <p:spPr>
            <a:xfrm>
              <a:off x="2569384" y="4419601"/>
              <a:ext cx="1123950" cy="1004922"/>
            </a:xfrm>
            <a:prstGeom prst="rect">
              <a:avLst/>
            </a:prstGeom>
          </p:spPr>
        </p:pic>
        <p:pic>
          <p:nvPicPr>
            <p:cNvPr id="54" name="图片 53" descr="图片包含 徽标&#10;&#10;描述已自动生成">
              <a:extLst>
                <a:ext uri="{FF2B5EF4-FFF2-40B4-BE49-F238E27FC236}">
                  <a16:creationId xmlns:a16="http://schemas.microsoft.com/office/drawing/2014/main" id="{B3807632-A047-362E-6B23-BEB382AAB20C}"/>
                </a:ext>
              </a:extLst>
            </p:cNvPr>
            <p:cNvPicPr>
              <a:picLocks noChangeAspect="1"/>
            </p:cNvPicPr>
            <p:nvPr/>
          </p:nvPicPr>
          <p:blipFill>
            <a:blip r:embed="rId28"/>
            <a:stretch>
              <a:fillRect/>
            </a:stretch>
          </p:blipFill>
          <p:spPr>
            <a:xfrm>
              <a:off x="3755740" y="2209801"/>
              <a:ext cx="1113436" cy="1021996"/>
            </a:xfrm>
            <a:prstGeom prst="rect">
              <a:avLst/>
            </a:prstGeom>
          </p:spPr>
        </p:pic>
        <p:pic>
          <p:nvPicPr>
            <p:cNvPr id="56" name="图片 55" descr="图标&#10;&#10;描述已自动生成">
              <a:extLst>
                <a:ext uri="{FF2B5EF4-FFF2-40B4-BE49-F238E27FC236}">
                  <a16:creationId xmlns:a16="http://schemas.microsoft.com/office/drawing/2014/main" id="{F6919B03-2E22-A8B2-58A6-A8EE2F67E2B6}"/>
                </a:ext>
              </a:extLst>
            </p:cNvPr>
            <p:cNvPicPr>
              <a:picLocks noChangeAspect="1"/>
            </p:cNvPicPr>
            <p:nvPr/>
          </p:nvPicPr>
          <p:blipFill>
            <a:blip r:embed="rId29"/>
            <a:stretch>
              <a:fillRect/>
            </a:stretch>
          </p:blipFill>
          <p:spPr>
            <a:xfrm>
              <a:off x="3760997" y="3314703"/>
              <a:ext cx="1108179" cy="1021996"/>
            </a:xfrm>
            <a:prstGeom prst="rect">
              <a:avLst/>
            </a:prstGeom>
          </p:spPr>
        </p:pic>
        <p:pic>
          <p:nvPicPr>
            <p:cNvPr id="58" name="图片 57" descr="卡通人物&#10;&#10;低可信度描述已自动生成">
              <a:extLst>
                <a:ext uri="{FF2B5EF4-FFF2-40B4-BE49-F238E27FC236}">
                  <a16:creationId xmlns:a16="http://schemas.microsoft.com/office/drawing/2014/main" id="{313CD9B6-78AE-0524-4B86-B375D305370F}"/>
                </a:ext>
              </a:extLst>
            </p:cNvPr>
            <p:cNvPicPr>
              <a:picLocks noChangeAspect="1"/>
            </p:cNvPicPr>
            <p:nvPr/>
          </p:nvPicPr>
          <p:blipFill>
            <a:blip r:embed="rId30"/>
            <a:stretch>
              <a:fillRect/>
            </a:stretch>
          </p:blipFill>
          <p:spPr>
            <a:xfrm>
              <a:off x="4930816" y="4448453"/>
              <a:ext cx="1108179" cy="992741"/>
            </a:xfrm>
            <a:prstGeom prst="rect">
              <a:avLst/>
            </a:prstGeom>
          </p:spPr>
        </p:pic>
        <p:pic>
          <p:nvPicPr>
            <p:cNvPr id="60" name="图片 59" descr="图片包含 图标&#10;&#10;描述已自动生成">
              <a:extLst>
                <a:ext uri="{FF2B5EF4-FFF2-40B4-BE49-F238E27FC236}">
                  <a16:creationId xmlns:a16="http://schemas.microsoft.com/office/drawing/2014/main" id="{A6CAC127-CB49-850D-2C0B-79C8772F545B}"/>
                </a:ext>
              </a:extLst>
            </p:cNvPr>
            <p:cNvPicPr>
              <a:picLocks noChangeAspect="1"/>
            </p:cNvPicPr>
            <p:nvPr/>
          </p:nvPicPr>
          <p:blipFill>
            <a:blip r:embed="rId31"/>
            <a:stretch>
              <a:fillRect/>
            </a:stretch>
          </p:blipFill>
          <p:spPr>
            <a:xfrm>
              <a:off x="4936839" y="2209801"/>
              <a:ext cx="1113436" cy="1006761"/>
            </a:xfrm>
            <a:prstGeom prst="rect">
              <a:avLst/>
            </a:prstGeom>
          </p:spPr>
        </p:pic>
        <p:pic>
          <p:nvPicPr>
            <p:cNvPr id="62" name="图片 61" descr="卡通人物&#10;&#10;中度可信度描述已自动生成">
              <a:extLst>
                <a:ext uri="{FF2B5EF4-FFF2-40B4-BE49-F238E27FC236}">
                  <a16:creationId xmlns:a16="http://schemas.microsoft.com/office/drawing/2014/main" id="{DF6DD82B-D8F0-001B-8D0B-CFA21ADFB27D}"/>
                </a:ext>
              </a:extLst>
            </p:cNvPr>
            <p:cNvPicPr>
              <a:picLocks noChangeAspect="1"/>
            </p:cNvPicPr>
            <p:nvPr/>
          </p:nvPicPr>
          <p:blipFill>
            <a:blip r:embed="rId32"/>
            <a:stretch>
              <a:fillRect/>
            </a:stretch>
          </p:blipFill>
          <p:spPr>
            <a:xfrm>
              <a:off x="4942096" y="3314701"/>
              <a:ext cx="1108179" cy="1039775"/>
            </a:xfrm>
            <a:prstGeom prst="rect">
              <a:avLst/>
            </a:prstGeom>
          </p:spPr>
        </p:pic>
        <p:pic>
          <p:nvPicPr>
            <p:cNvPr id="66" name="图片 65" descr="图片包含 徽标&#10;&#10;描述已自动生成">
              <a:extLst>
                <a:ext uri="{FF2B5EF4-FFF2-40B4-BE49-F238E27FC236}">
                  <a16:creationId xmlns:a16="http://schemas.microsoft.com/office/drawing/2014/main" id="{30EDD01C-0243-BA45-BC38-6ED4CCC32BC8}"/>
                </a:ext>
              </a:extLst>
            </p:cNvPr>
            <p:cNvPicPr>
              <a:picLocks noChangeAspect="1"/>
            </p:cNvPicPr>
            <p:nvPr/>
          </p:nvPicPr>
          <p:blipFill>
            <a:blip r:embed="rId33"/>
            <a:stretch>
              <a:fillRect/>
            </a:stretch>
          </p:blipFill>
          <p:spPr>
            <a:xfrm>
              <a:off x="6119574" y="2201265"/>
              <a:ext cx="1143723" cy="1021996"/>
            </a:xfrm>
            <a:prstGeom prst="rect">
              <a:avLst/>
            </a:prstGeom>
          </p:spPr>
        </p:pic>
        <p:pic>
          <p:nvPicPr>
            <p:cNvPr id="68" name="图片 67" descr="图片包含 图标&#10;&#10;描述已自动生成">
              <a:extLst>
                <a:ext uri="{FF2B5EF4-FFF2-40B4-BE49-F238E27FC236}">
                  <a16:creationId xmlns:a16="http://schemas.microsoft.com/office/drawing/2014/main" id="{C3CD172B-44FE-4083-43B2-F8CF8761E804}"/>
                </a:ext>
              </a:extLst>
            </p:cNvPr>
            <p:cNvPicPr>
              <a:picLocks noChangeAspect="1"/>
            </p:cNvPicPr>
            <p:nvPr/>
          </p:nvPicPr>
          <p:blipFill>
            <a:blip r:embed="rId34"/>
            <a:stretch>
              <a:fillRect/>
            </a:stretch>
          </p:blipFill>
          <p:spPr>
            <a:xfrm>
              <a:off x="6128452" y="3317237"/>
              <a:ext cx="1131209" cy="1037240"/>
            </a:xfrm>
            <a:prstGeom prst="rect">
              <a:avLst/>
            </a:prstGeom>
          </p:spPr>
        </p:pic>
        <p:pic>
          <p:nvPicPr>
            <p:cNvPr id="70" name="图片 69" descr="卡通人物&#10;&#10;低可信度描述已自动生成">
              <a:extLst>
                <a:ext uri="{FF2B5EF4-FFF2-40B4-BE49-F238E27FC236}">
                  <a16:creationId xmlns:a16="http://schemas.microsoft.com/office/drawing/2014/main" id="{C133AB64-107F-24C7-AABB-BF6D21F70AF2}"/>
                </a:ext>
              </a:extLst>
            </p:cNvPr>
            <p:cNvPicPr>
              <a:picLocks noChangeAspect="1"/>
            </p:cNvPicPr>
            <p:nvPr/>
          </p:nvPicPr>
          <p:blipFill>
            <a:blip r:embed="rId35"/>
            <a:stretch>
              <a:fillRect/>
            </a:stretch>
          </p:blipFill>
          <p:spPr>
            <a:xfrm>
              <a:off x="6128452" y="4448454"/>
              <a:ext cx="1131209" cy="1004922"/>
            </a:xfrm>
            <a:prstGeom prst="rect">
              <a:avLst/>
            </a:prstGeom>
          </p:spPr>
        </p:pic>
        <p:pic>
          <p:nvPicPr>
            <p:cNvPr id="72" name="图片 71" descr="图片包含 游戏机&#10;&#10;描述已自动生成">
              <a:extLst>
                <a:ext uri="{FF2B5EF4-FFF2-40B4-BE49-F238E27FC236}">
                  <a16:creationId xmlns:a16="http://schemas.microsoft.com/office/drawing/2014/main" id="{2D431014-B8F6-FCAB-6B81-DFBBA8B5011E}"/>
                </a:ext>
              </a:extLst>
            </p:cNvPr>
            <p:cNvPicPr>
              <a:picLocks noChangeAspect="1"/>
            </p:cNvPicPr>
            <p:nvPr/>
          </p:nvPicPr>
          <p:blipFill>
            <a:blip r:embed="rId36"/>
            <a:stretch>
              <a:fillRect/>
            </a:stretch>
          </p:blipFill>
          <p:spPr>
            <a:xfrm>
              <a:off x="7313185" y="2201265"/>
              <a:ext cx="1131209" cy="1030532"/>
            </a:xfrm>
            <a:prstGeom prst="rect">
              <a:avLst/>
            </a:prstGeom>
          </p:spPr>
        </p:pic>
        <p:pic>
          <p:nvPicPr>
            <p:cNvPr id="74" name="图片 73" descr="图标&#10;&#10;描述已自动生成">
              <a:extLst>
                <a:ext uri="{FF2B5EF4-FFF2-40B4-BE49-F238E27FC236}">
                  <a16:creationId xmlns:a16="http://schemas.microsoft.com/office/drawing/2014/main" id="{97CF8011-D09B-7839-6BAF-DC636191D9D6}"/>
                </a:ext>
              </a:extLst>
            </p:cNvPr>
            <p:cNvPicPr>
              <a:picLocks noChangeAspect="1"/>
            </p:cNvPicPr>
            <p:nvPr/>
          </p:nvPicPr>
          <p:blipFill>
            <a:blip r:embed="rId37"/>
            <a:stretch>
              <a:fillRect/>
            </a:stretch>
          </p:blipFill>
          <p:spPr>
            <a:xfrm>
              <a:off x="7319443" y="3314701"/>
              <a:ext cx="1131209" cy="1040516"/>
            </a:xfrm>
            <a:prstGeom prst="rect">
              <a:avLst/>
            </a:prstGeom>
          </p:spPr>
        </p:pic>
        <p:pic>
          <p:nvPicPr>
            <p:cNvPr id="76" name="图片 75" descr="形状, 箭头&#10;&#10;描述已自动生成">
              <a:extLst>
                <a:ext uri="{FF2B5EF4-FFF2-40B4-BE49-F238E27FC236}">
                  <a16:creationId xmlns:a16="http://schemas.microsoft.com/office/drawing/2014/main" id="{D1E20287-BC74-D45F-F115-8FDD2342485E}"/>
                </a:ext>
              </a:extLst>
            </p:cNvPr>
            <p:cNvPicPr>
              <a:picLocks noChangeAspect="1"/>
            </p:cNvPicPr>
            <p:nvPr/>
          </p:nvPicPr>
          <p:blipFill>
            <a:blip r:embed="rId38"/>
            <a:stretch>
              <a:fillRect/>
            </a:stretch>
          </p:blipFill>
          <p:spPr>
            <a:xfrm>
              <a:off x="8528829" y="4436273"/>
              <a:ext cx="1140101" cy="1004922"/>
            </a:xfrm>
            <a:prstGeom prst="rect">
              <a:avLst/>
            </a:prstGeom>
          </p:spPr>
        </p:pic>
        <p:pic>
          <p:nvPicPr>
            <p:cNvPr id="78" name="图片 77" descr="图片包含 徽标&#10;&#10;描述已自动生成">
              <a:extLst>
                <a:ext uri="{FF2B5EF4-FFF2-40B4-BE49-F238E27FC236}">
                  <a16:creationId xmlns:a16="http://schemas.microsoft.com/office/drawing/2014/main" id="{73406110-529C-6B40-A234-46EC0FA766D9}"/>
                </a:ext>
              </a:extLst>
            </p:cNvPr>
            <p:cNvPicPr>
              <a:picLocks noChangeAspect="1"/>
            </p:cNvPicPr>
            <p:nvPr/>
          </p:nvPicPr>
          <p:blipFill>
            <a:blip r:embed="rId39"/>
            <a:stretch>
              <a:fillRect/>
            </a:stretch>
          </p:blipFill>
          <p:spPr>
            <a:xfrm>
              <a:off x="8528829" y="2174997"/>
              <a:ext cx="1096661" cy="1030533"/>
            </a:xfrm>
            <a:prstGeom prst="rect">
              <a:avLst/>
            </a:prstGeom>
          </p:spPr>
        </p:pic>
        <p:pic>
          <p:nvPicPr>
            <p:cNvPr id="80" name="图片 79" descr="图标&#10;&#10;低可信度描述已自动生成">
              <a:extLst>
                <a:ext uri="{FF2B5EF4-FFF2-40B4-BE49-F238E27FC236}">
                  <a16:creationId xmlns:a16="http://schemas.microsoft.com/office/drawing/2014/main" id="{DC79683B-F95D-5409-26AA-77E054E81B15}"/>
                </a:ext>
              </a:extLst>
            </p:cNvPr>
            <p:cNvPicPr>
              <a:picLocks noChangeAspect="1"/>
            </p:cNvPicPr>
            <p:nvPr/>
          </p:nvPicPr>
          <p:blipFill>
            <a:blip r:embed="rId40"/>
            <a:stretch>
              <a:fillRect/>
            </a:stretch>
          </p:blipFill>
          <p:spPr>
            <a:xfrm>
              <a:off x="8528829" y="3307082"/>
              <a:ext cx="1118692" cy="1047393"/>
            </a:xfrm>
            <a:prstGeom prst="rect">
              <a:avLst/>
            </a:prstGeom>
          </p:spPr>
        </p:pic>
        <p:pic>
          <p:nvPicPr>
            <p:cNvPr id="82" name="图片 81" descr="图片包含 图标&#10;&#10;描述已自动生成">
              <a:extLst>
                <a:ext uri="{FF2B5EF4-FFF2-40B4-BE49-F238E27FC236}">
                  <a16:creationId xmlns:a16="http://schemas.microsoft.com/office/drawing/2014/main" id="{9B837ED8-D75A-B274-6C59-C1AC885950EC}"/>
                </a:ext>
              </a:extLst>
            </p:cNvPr>
            <p:cNvPicPr>
              <a:picLocks noChangeAspect="1"/>
            </p:cNvPicPr>
            <p:nvPr/>
          </p:nvPicPr>
          <p:blipFill>
            <a:blip r:embed="rId41"/>
            <a:stretch>
              <a:fillRect/>
            </a:stretch>
          </p:blipFill>
          <p:spPr>
            <a:xfrm>
              <a:off x="7320067" y="4436273"/>
              <a:ext cx="1133219" cy="1002382"/>
            </a:xfrm>
            <a:prstGeom prst="rect">
              <a:avLst/>
            </a:prstGeom>
          </p:spPr>
        </p:pic>
        <p:sp>
          <p:nvSpPr>
            <p:cNvPr id="84" name="矩形 83">
              <a:extLst>
                <a:ext uri="{FF2B5EF4-FFF2-40B4-BE49-F238E27FC236}">
                  <a16:creationId xmlns:a16="http://schemas.microsoft.com/office/drawing/2014/main" id="{AA988099-58A5-1CF7-5B66-FCDD2293CCB5}"/>
                </a:ext>
              </a:extLst>
            </p:cNvPr>
            <p:cNvSpPr/>
            <p:nvPr/>
          </p:nvSpPr>
          <p:spPr>
            <a:xfrm>
              <a:off x="766531" y="4454550"/>
              <a:ext cx="198669" cy="18897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102034BA-1621-106E-4317-17801899E102}"/>
                </a:ext>
              </a:extLst>
            </p:cNvPr>
            <p:cNvSpPr/>
            <p:nvPr/>
          </p:nvSpPr>
          <p:spPr>
            <a:xfrm>
              <a:off x="1945001" y="4474870"/>
              <a:ext cx="198669" cy="18897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49DADC47-5C72-846C-F34D-352321F617E6}"/>
                </a:ext>
              </a:extLst>
            </p:cNvPr>
            <p:cNvSpPr/>
            <p:nvPr/>
          </p:nvSpPr>
          <p:spPr>
            <a:xfrm>
              <a:off x="3133987" y="4480356"/>
              <a:ext cx="198669" cy="18897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F36B09E9-6D9F-15D9-48ED-86A3A8673A48}"/>
                </a:ext>
              </a:extLst>
            </p:cNvPr>
            <p:cNvSpPr/>
            <p:nvPr/>
          </p:nvSpPr>
          <p:spPr>
            <a:xfrm>
              <a:off x="5485671" y="4521012"/>
              <a:ext cx="198669" cy="18897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ED345380-80BE-3DDA-6DF2-A37C461AF513}"/>
                </a:ext>
              </a:extLst>
            </p:cNvPr>
            <p:cNvSpPr/>
            <p:nvPr/>
          </p:nvSpPr>
          <p:spPr>
            <a:xfrm>
              <a:off x="6687988" y="4483302"/>
              <a:ext cx="198669" cy="18897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58157AA3-0928-8B59-26B5-4B0C72B983D2}"/>
                </a:ext>
              </a:extLst>
            </p:cNvPr>
            <p:cNvSpPr/>
            <p:nvPr/>
          </p:nvSpPr>
          <p:spPr>
            <a:xfrm>
              <a:off x="7886676" y="4474870"/>
              <a:ext cx="198669" cy="18897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FC958B43-19A3-3B10-968D-3CE143E0EDB7}"/>
                </a:ext>
              </a:extLst>
            </p:cNvPr>
            <p:cNvSpPr/>
            <p:nvPr/>
          </p:nvSpPr>
          <p:spPr>
            <a:xfrm>
              <a:off x="9088175" y="4482896"/>
              <a:ext cx="198669" cy="18897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FADA4141-B38A-83E3-F22D-EE8136702E3B}"/>
                </a:ext>
              </a:extLst>
            </p:cNvPr>
            <p:cNvSpPr/>
            <p:nvPr/>
          </p:nvSpPr>
          <p:spPr>
            <a:xfrm rot="3018602">
              <a:off x="467710" y="4714469"/>
              <a:ext cx="178280" cy="451543"/>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B380CE4-283A-B0B3-4E61-C813ECF07E65}"/>
                </a:ext>
              </a:extLst>
            </p:cNvPr>
            <p:cNvSpPr/>
            <p:nvPr/>
          </p:nvSpPr>
          <p:spPr>
            <a:xfrm rot="3018602">
              <a:off x="1635714" y="4725144"/>
              <a:ext cx="178280" cy="451543"/>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D8AE7463-8826-2FED-C7F2-196FB5CFFC4B}"/>
                </a:ext>
              </a:extLst>
            </p:cNvPr>
            <p:cNvSpPr/>
            <p:nvPr/>
          </p:nvSpPr>
          <p:spPr>
            <a:xfrm rot="3018602">
              <a:off x="2816500" y="4719048"/>
              <a:ext cx="178280" cy="451543"/>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787AB8FF-EB7C-9887-9B35-2BB74C042503}"/>
                </a:ext>
              </a:extLst>
            </p:cNvPr>
            <p:cNvSpPr/>
            <p:nvPr/>
          </p:nvSpPr>
          <p:spPr>
            <a:xfrm rot="3018602">
              <a:off x="5202844" y="4775900"/>
              <a:ext cx="178117" cy="389671"/>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8C42DD96-7D78-7A7A-F47D-BEB664FDEB45}"/>
                </a:ext>
              </a:extLst>
            </p:cNvPr>
            <p:cNvSpPr/>
            <p:nvPr/>
          </p:nvSpPr>
          <p:spPr>
            <a:xfrm rot="3018602">
              <a:off x="6368186" y="4725145"/>
              <a:ext cx="178280" cy="451543"/>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733DFB66-D189-013E-ABA8-567860568589}"/>
                </a:ext>
              </a:extLst>
            </p:cNvPr>
            <p:cNvSpPr/>
            <p:nvPr/>
          </p:nvSpPr>
          <p:spPr>
            <a:xfrm rot="3018602">
              <a:off x="7590296" y="4714470"/>
              <a:ext cx="178280" cy="451543"/>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587BC2BF-D7BC-44AF-92D6-FED99580C4E4}"/>
                </a:ext>
              </a:extLst>
            </p:cNvPr>
            <p:cNvSpPr/>
            <p:nvPr/>
          </p:nvSpPr>
          <p:spPr>
            <a:xfrm rot="3018602">
              <a:off x="8795854" y="4740679"/>
              <a:ext cx="178280" cy="451543"/>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F506B284-4E23-C992-314E-F7F1D74E0A03}"/>
                </a:ext>
              </a:extLst>
            </p:cNvPr>
            <p:cNvSpPr/>
            <p:nvPr/>
          </p:nvSpPr>
          <p:spPr>
            <a:xfrm rot="160122">
              <a:off x="206769" y="3379987"/>
              <a:ext cx="251605" cy="279518"/>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B4344EE0-5DCF-A376-2637-2E22F9F7328B}"/>
                </a:ext>
              </a:extLst>
            </p:cNvPr>
            <p:cNvSpPr/>
            <p:nvPr/>
          </p:nvSpPr>
          <p:spPr>
            <a:xfrm rot="160122">
              <a:off x="1399913" y="3379987"/>
              <a:ext cx="251605" cy="279518"/>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10578DEA-8215-6D2B-F8B5-8CA44565FBB4}"/>
                </a:ext>
              </a:extLst>
            </p:cNvPr>
            <p:cNvSpPr/>
            <p:nvPr/>
          </p:nvSpPr>
          <p:spPr>
            <a:xfrm rot="160122">
              <a:off x="2568252" y="3366175"/>
              <a:ext cx="251605" cy="30744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090ADF6A-FF4F-9B5A-B0D1-7D948B3D3743}"/>
                </a:ext>
              </a:extLst>
            </p:cNvPr>
            <p:cNvSpPr/>
            <p:nvPr/>
          </p:nvSpPr>
          <p:spPr>
            <a:xfrm rot="160122">
              <a:off x="3764917" y="3381234"/>
              <a:ext cx="251605" cy="30744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270965E9-AAB3-0EBA-456D-C4912FF3BF6D}"/>
                </a:ext>
              </a:extLst>
            </p:cNvPr>
            <p:cNvSpPr/>
            <p:nvPr/>
          </p:nvSpPr>
          <p:spPr>
            <a:xfrm rot="160122">
              <a:off x="4940224" y="3381558"/>
              <a:ext cx="251605" cy="30744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E2E261E5-B509-7010-8576-5C0C3AF78744}"/>
                </a:ext>
              </a:extLst>
            </p:cNvPr>
            <p:cNvSpPr/>
            <p:nvPr/>
          </p:nvSpPr>
          <p:spPr>
            <a:xfrm rot="160122">
              <a:off x="6126595" y="3381556"/>
              <a:ext cx="251605" cy="30744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4FE4C39-4A8E-74D5-B67B-F20647024299}"/>
                </a:ext>
              </a:extLst>
            </p:cNvPr>
            <p:cNvSpPr/>
            <p:nvPr/>
          </p:nvSpPr>
          <p:spPr>
            <a:xfrm rot="160122">
              <a:off x="7322971" y="3356761"/>
              <a:ext cx="251605" cy="30744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12FB4863-008B-C3F4-7F4A-16606E74182B}"/>
                </a:ext>
              </a:extLst>
            </p:cNvPr>
            <p:cNvSpPr/>
            <p:nvPr/>
          </p:nvSpPr>
          <p:spPr>
            <a:xfrm rot="160122">
              <a:off x="8526700" y="3366175"/>
              <a:ext cx="251605" cy="30744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901A2305-A570-5653-92E3-1572651BB58B}"/>
                </a:ext>
              </a:extLst>
            </p:cNvPr>
            <p:cNvSpPr/>
            <p:nvPr/>
          </p:nvSpPr>
          <p:spPr>
            <a:xfrm rot="160122">
              <a:off x="1215758" y="3981157"/>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5C3C58EF-4A23-0093-08F3-3F2A17BF2536}"/>
                </a:ext>
              </a:extLst>
            </p:cNvPr>
            <p:cNvSpPr/>
            <p:nvPr/>
          </p:nvSpPr>
          <p:spPr>
            <a:xfrm rot="160122">
              <a:off x="2395446" y="3981157"/>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901C8FE7-82D8-354D-9545-6081CABFD128}"/>
                </a:ext>
              </a:extLst>
            </p:cNvPr>
            <p:cNvSpPr/>
            <p:nvPr/>
          </p:nvSpPr>
          <p:spPr>
            <a:xfrm rot="160122">
              <a:off x="3578085" y="3981157"/>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ED35A529-D7C5-CCE4-0005-3112DC80FF22}"/>
                </a:ext>
              </a:extLst>
            </p:cNvPr>
            <p:cNvSpPr/>
            <p:nvPr/>
          </p:nvSpPr>
          <p:spPr>
            <a:xfrm rot="160122">
              <a:off x="4760595" y="3981157"/>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DD8D3A86-B3D6-3F06-22CD-11447DD4DA77}"/>
                </a:ext>
              </a:extLst>
            </p:cNvPr>
            <p:cNvSpPr/>
            <p:nvPr/>
          </p:nvSpPr>
          <p:spPr>
            <a:xfrm rot="160122">
              <a:off x="5937977" y="3981158"/>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2A9FD31B-B1F1-C226-30B4-9AE60B7F57E4}"/>
                </a:ext>
              </a:extLst>
            </p:cNvPr>
            <p:cNvSpPr/>
            <p:nvPr/>
          </p:nvSpPr>
          <p:spPr>
            <a:xfrm rot="160122">
              <a:off x="7145483" y="3981158"/>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CFE6A02B-DCEF-4680-A721-D75D875A0FA1}"/>
                </a:ext>
              </a:extLst>
            </p:cNvPr>
            <p:cNvSpPr/>
            <p:nvPr/>
          </p:nvSpPr>
          <p:spPr>
            <a:xfrm rot="160122">
              <a:off x="8341755" y="3981158"/>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B3E87676-7CA3-C00E-F1A1-0AC035320F81}"/>
                </a:ext>
              </a:extLst>
            </p:cNvPr>
            <p:cNvSpPr/>
            <p:nvPr/>
          </p:nvSpPr>
          <p:spPr>
            <a:xfrm rot="160122">
              <a:off x="9529668" y="3966668"/>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F2A28DEA-7E43-9CF5-2A91-991783084E2E}"/>
                </a:ext>
              </a:extLst>
            </p:cNvPr>
            <p:cNvSpPr/>
            <p:nvPr/>
          </p:nvSpPr>
          <p:spPr>
            <a:xfrm rot="2242161">
              <a:off x="1989205" y="2646459"/>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287C90B6-29C8-BA72-754B-733E3643C6E2}"/>
                </a:ext>
              </a:extLst>
            </p:cNvPr>
            <p:cNvSpPr/>
            <p:nvPr/>
          </p:nvSpPr>
          <p:spPr>
            <a:xfrm rot="2242161">
              <a:off x="805875" y="2644532"/>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C6E52F92-B431-42D2-EE54-6CF095860D28}"/>
                </a:ext>
              </a:extLst>
            </p:cNvPr>
            <p:cNvSpPr/>
            <p:nvPr/>
          </p:nvSpPr>
          <p:spPr>
            <a:xfrm rot="2242161">
              <a:off x="3167677" y="2644533"/>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640C01C8-126F-1AA3-A8E4-AE71CC8A2C39}"/>
                </a:ext>
              </a:extLst>
            </p:cNvPr>
            <p:cNvSpPr/>
            <p:nvPr/>
          </p:nvSpPr>
          <p:spPr>
            <a:xfrm rot="2242161">
              <a:off x="5535132" y="2657154"/>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DA9DC78F-EC54-12FB-CC86-2E233C3EC1EC}"/>
                </a:ext>
              </a:extLst>
            </p:cNvPr>
            <p:cNvSpPr/>
            <p:nvPr/>
          </p:nvSpPr>
          <p:spPr>
            <a:xfrm rot="2242161">
              <a:off x="4356943" y="2646516"/>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201018FE-BEDA-3130-3C31-91158F73DF8E}"/>
                </a:ext>
              </a:extLst>
            </p:cNvPr>
            <p:cNvSpPr/>
            <p:nvPr/>
          </p:nvSpPr>
          <p:spPr>
            <a:xfrm rot="2242161">
              <a:off x="6732191" y="2657156"/>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8CC4AFFC-CDEB-A499-E43A-EB62C6B4FE84}"/>
                </a:ext>
              </a:extLst>
            </p:cNvPr>
            <p:cNvSpPr/>
            <p:nvPr/>
          </p:nvSpPr>
          <p:spPr>
            <a:xfrm rot="2242161">
              <a:off x="7918402" y="2656697"/>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FFB5D664-9AA1-4283-732B-2C87EBAA694E}"/>
                </a:ext>
              </a:extLst>
            </p:cNvPr>
            <p:cNvSpPr/>
            <p:nvPr/>
          </p:nvSpPr>
          <p:spPr>
            <a:xfrm rot="2242161">
              <a:off x="9107837" y="2629817"/>
              <a:ext cx="107353" cy="181962"/>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98360E83-7682-5945-EDD7-C56452C942E6}"/>
                </a:ext>
              </a:extLst>
            </p:cNvPr>
            <p:cNvSpPr/>
            <p:nvPr/>
          </p:nvSpPr>
          <p:spPr>
            <a:xfrm rot="18147779">
              <a:off x="775695" y="2314768"/>
              <a:ext cx="105377" cy="22517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DA1B781A-B27D-0836-1864-FB2B5AE6CB95}"/>
                </a:ext>
              </a:extLst>
            </p:cNvPr>
            <p:cNvSpPr/>
            <p:nvPr/>
          </p:nvSpPr>
          <p:spPr>
            <a:xfrm rot="18147779">
              <a:off x="1951288" y="2308593"/>
              <a:ext cx="105377" cy="22517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674E1BEA-2D1C-7E2B-9DCA-E3D3826A28C2}"/>
                </a:ext>
              </a:extLst>
            </p:cNvPr>
            <p:cNvSpPr/>
            <p:nvPr/>
          </p:nvSpPr>
          <p:spPr>
            <a:xfrm rot="18147779">
              <a:off x="3143273" y="2306549"/>
              <a:ext cx="105377" cy="22517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D4E092A8-B5EE-65A6-4BF7-01CC15D96558}"/>
                </a:ext>
              </a:extLst>
            </p:cNvPr>
            <p:cNvSpPr/>
            <p:nvPr/>
          </p:nvSpPr>
          <p:spPr>
            <a:xfrm rot="18147779">
              <a:off x="4332537" y="2305082"/>
              <a:ext cx="105377" cy="22517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479BB4D3-A75F-2DC6-8D88-2780F45A8B04}"/>
                </a:ext>
              </a:extLst>
            </p:cNvPr>
            <p:cNvSpPr/>
            <p:nvPr/>
          </p:nvSpPr>
          <p:spPr>
            <a:xfrm rot="18147779">
              <a:off x="5510727" y="2301506"/>
              <a:ext cx="105377" cy="22517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50C67444-F8F9-8E32-3D11-A974382CC7F7}"/>
                </a:ext>
              </a:extLst>
            </p:cNvPr>
            <p:cNvSpPr/>
            <p:nvPr/>
          </p:nvSpPr>
          <p:spPr>
            <a:xfrm rot="18147779">
              <a:off x="6725383" y="2291439"/>
              <a:ext cx="105377" cy="22517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2421AD1E-23CA-541C-8062-1EB14CD84701}"/>
                </a:ext>
              </a:extLst>
            </p:cNvPr>
            <p:cNvSpPr/>
            <p:nvPr/>
          </p:nvSpPr>
          <p:spPr>
            <a:xfrm rot="18147779">
              <a:off x="7907012" y="2296964"/>
              <a:ext cx="105377" cy="22517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BA21AD08-37EC-F2C3-512B-F20FB097AF25}"/>
                </a:ext>
              </a:extLst>
            </p:cNvPr>
            <p:cNvSpPr/>
            <p:nvPr/>
          </p:nvSpPr>
          <p:spPr>
            <a:xfrm rot="18147779">
              <a:off x="9091311" y="2269797"/>
              <a:ext cx="105377" cy="22517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C72D4F0A-8BBE-45AC-1EA8-D8531A9E70C6}"/>
                </a:ext>
              </a:extLst>
            </p:cNvPr>
            <p:cNvSpPr/>
            <p:nvPr/>
          </p:nvSpPr>
          <p:spPr>
            <a:xfrm rot="19024697">
              <a:off x="2095681" y="760617"/>
              <a:ext cx="185645" cy="198594"/>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DA89C564-E2C9-B6FA-3D18-B15AC4ADCD9F}"/>
                </a:ext>
              </a:extLst>
            </p:cNvPr>
            <p:cNvSpPr/>
            <p:nvPr/>
          </p:nvSpPr>
          <p:spPr>
            <a:xfrm rot="19024697">
              <a:off x="921675" y="778237"/>
              <a:ext cx="185645" cy="198594"/>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8C0671AA-5716-61BB-649F-788ACC6008A2}"/>
                </a:ext>
              </a:extLst>
            </p:cNvPr>
            <p:cNvSpPr/>
            <p:nvPr/>
          </p:nvSpPr>
          <p:spPr>
            <a:xfrm rot="19024697">
              <a:off x="3276092" y="765047"/>
              <a:ext cx="185645" cy="198594"/>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02D07DA2-7A5A-DA75-521F-401531DAC2C0}"/>
                </a:ext>
              </a:extLst>
            </p:cNvPr>
            <p:cNvSpPr/>
            <p:nvPr/>
          </p:nvSpPr>
          <p:spPr>
            <a:xfrm rot="19024697">
              <a:off x="4485424" y="752116"/>
              <a:ext cx="185645" cy="198594"/>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DA3417BD-B9BC-10F3-87AE-82350EEEA913}"/>
                </a:ext>
              </a:extLst>
            </p:cNvPr>
            <p:cNvSpPr/>
            <p:nvPr/>
          </p:nvSpPr>
          <p:spPr>
            <a:xfrm rot="19024697">
              <a:off x="5631579" y="771539"/>
              <a:ext cx="185645" cy="198594"/>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EBA481B1-20BA-FDC7-AEC1-3FEEAD61919E}"/>
                </a:ext>
              </a:extLst>
            </p:cNvPr>
            <p:cNvSpPr/>
            <p:nvPr/>
          </p:nvSpPr>
          <p:spPr>
            <a:xfrm rot="19024697">
              <a:off x="6830093" y="763000"/>
              <a:ext cx="185645" cy="198594"/>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33F3E7CF-9496-A909-DEAC-42D98279CB54}"/>
                </a:ext>
              </a:extLst>
            </p:cNvPr>
            <p:cNvSpPr/>
            <p:nvPr/>
          </p:nvSpPr>
          <p:spPr>
            <a:xfrm rot="19024697">
              <a:off x="8013983" y="778236"/>
              <a:ext cx="185645" cy="198594"/>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7B3F1D25-518C-2A3E-E080-C880DA658FEF}"/>
                </a:ext>
              </a:extLst>
            </p:cNvPr>
            <p:cNvSpPr/>
            <p:nvPr/>
          </p:nvSpPr>
          <p:spPr>
            <a:xfrm rot="19024697">
              <a:off x="9194021" y="778237"/>
              <a:ext cx="185645" cy="198594"/>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B629C2CA-CA8D-4281-1074-7AE0513F1BC7}"/>
                </a:ext>
              </a:extLst>
            </p:cNvPr>
            <p:cNvSpPr/>
            <p:nvPr/>
          </p:nvSpPr>
          <p:spPr>
            <a:xfrm rot="160122">
              <a:off x="843183" y="1162455"/>
              <a:ext cx="185106" cy="174449"/>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41F4002A-D190-4341-4BC5-D4575690CC8A}"/>
                </a:ext>
              </a:extLst>
            </p:cNvPr>
            <p:cNvSpPr/>
            <p:nvPr/>
          </p:nvSpPr>
          <p:spPr>
            <a:xfrm rot="160122">
              <a:off x="1984927" y="1142239"/>
              <a:ext cx="185106" cy="174449"/>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BA85867F-383D-A7CD-720E-CFDAC3D969A1}"/>
                </a:ext>
              </a:extLst>
            </p:cNvPr>
            <p:cNvSpPr/>
            <p:nvPr/>
          </p:nvSpPr>
          <p:spPr>
            <a:xfrm rot="160122">
              <a:off x="3186769" y="1159935"/>
              <a:ext cx="185106" cy="174449"/>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518662E8-91F8-BFC1-7047-9A067F2017A9}"/>
                </a:ext>
              </a:extLst>
            </p:cNvPr>
            <p:cNvSpPr/>
            <p:nvPr/>
          </p:nvSpPr>
          <p:spPr>
            <a:xfrm rot="160122">
              <a:off x="4364039" y="1151824"/>
              <a:ext cx="185106" cy="174449"/>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D6A56FC1-24B6-9FED-AD8D-27E2885EBE2C}"/>
                </a:ext>
              </a:extLst>
            </p:cNvPr>
            <p:cNvSpPr/>
            <p:nvPr/>
          </p:nvSpPr>
          <p:spPr>
            <a:xfrm rot="160122">
              <a:off x="5539428" y="1163509"/>
              <a:ext cx="185106" cy="174449"/>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38974F69-94E9-F511-312B-7FCFBD3F33C1}"/>
                </a:ext>
              </a:extLst>
            </p:cNvPr>
            <p:cNvSpPr/>
            <p:nvPr/>
          </p:nvSpPr>
          <p:spPr>
            <a:xfrm rot="160122">
              <a:off x="6720079" y="1133907"/>
              <a:ext cx="185106" cy="174449"/>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9C185ED4-89F0-C609-8A98-17D7A8E6A3B0}"/>
                </a:ext>
              </a:extLst>
            </p:cNvPr>
            <p:cNvSpPr/>
            <p:nvPr/>
          </p:nvSpPr>
          <p:spPr>
            <a:xfrm rot="160122">
              <a:off x="7935014" y="1146000"/>
              <a:ext cx="185106" cy="174449"/>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a:extLst>
                <a:ext uri="{FF2B5EF4-FFF2-40B4-BE49-F238E27FC236}">
                  <a16:creationId xmlns:a16="http://schemas.microsoft.com/office/drawing/2014/main" id="{769AEA5A-40A3-E4E0-862E-B90404FAFDF4}"/>
                </a:ext>
              </a:extLst>
            </p:cNvPr>
            <p:cNvSpPr/>
            <p:nvPr/>
          </p:nvSpPr>
          <p:spPr>
            <a:xfrm rot="160122">
              <a:off x="9116314" y="1128123"/>
              <a:ext cx="185106" cy="174449"/>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69A9391-18CC-02DA-C595-8C59078FC33B}"/>
                </a:ext>
              </a:extLst>
            </p:cNvPr>
            <p:cNvSpPr txBox="1"/>
            <p:nvPr/>
          </p:nvSpPr>
          <p:spPr>
            <a:xfrm>
              <a:off x="523682" y="5459369"/>
              <a:ext cx="433750" cy="290930"/>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图像</a:t>
              </a:r>
            </a:p>
          </p:txBody>
        </p:sp>
        <p:sp>
          <p:nvSpPr>
            <p:cNvPr id="3" name="文本框 2">
              <a:extLst>
                <a:ext uri="{FF2B5EF4-FFF2-40B4-BE49-F238E27FC236}">
                  <a16:creationId xmlns:a16="http://schemas.microsoft.com/office/drawing/2014/main" id="{5C03952F-A189-D465-30B3-96431CD8DADA}"/>
                </a:ext>
              </a:extLst>
            </p:cNvPr>
            <p:cNvSpPr txBox="1"/>
            <p:nvPr/>
          </p:nvSpPr>
          <p:spPr>
            <a:xfrm>
              <a:off x="1724854" y="5453376"/>
              <a:ext cx="433750" cy="290930"/>
            </a:xfrm>
            <a:prstGeom prst="rect">
              <a:avLst/>
            </a:prstGeom>
            <a:noFill/>
          </p:spPr>
          <p:txBody>
            <a:bodyPr wrap="none" rtlCol="0" anchor="t">
              <a:noAutofit/>
            </a:bodyPr>
            <a:lstStyle/>
            <a:p>
              <a:pPr algn="l"/>
              <a:r>
                <a:rPr lang="zh-CN" altLang="en-US" sz="900" dirty="0">
                  <a:latin typeface="Cambria Math" panose="02040503050406030204" charset="0"/>
                  <a:cs typeface="Cambria Math" panose="02040503050406030204" charset="0"/>
                </a:rPr>
                <a:t>标签</a:t>
              </a:r>
            </a:p>
          </p:txBody>
        </p:sp>
        <p:sp>
          <p:nvSpPr>
            <p:cNvPr id="5" name="文本框 4">
              <a:extLst>
                <a:ext uri="{FF2B5EF4-FFF2-40B4-BE49-F238E27FC236}">
                  <a16:creationId xmlns:a16="http://schemas.microsoft.com/office/drawing/2014/main" id="{20ED6CE2-349E-B51F-7A27-3B53E247FBAC}"/>
                </a:ext>
              </a:extLst>
            </p:cNvPr>
            <p:cNvSpPr txBox="1"/>
            <p:nvPr/>
          </p:nvSpPr>
          <p:spPr>
            <a:xfrm>
              <a:off x="2914484" y="5448785"/>
              <a:ext cx="433750" cy="290930"/>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UNET</a:t>
              </a:r>
              <a:endParaRPr lang="zh-CN" altLang="en-US" sz="900" dirty="0">
                <a:latin typeface="Cambria Math" panose="02040503050406030204" charset="0"/>
                <a:cs typeface="Cambria Math" panose="02040503050406030204" charset="0"/>
              </a:endParaRPr>
            </a:p>
          </p:txBody>
        </p:sp>
        <p:sp>
          <p:nvSpPr>
            <p:cNvPr id="9" name="文本框 8">
              <a:extLst>
                <a:ext uri="{FF2B5EF4-FFF2-40B4-BE49-F238E27FC236}">
                  <a16:creationId xmlns:a16="http://schemas.microsoft.com/office/drawing/2014/main" id="{B634B8CD-081C-7DAF-6EB6-A80A9BCD5983}"/>
                </a:ext>
              </a:extLst>
            </p:cNvPr>
            <p:cNvSpPr txBox="1"/>
            <p:nvPr/>
          </p:nvSpPr>
          <p:spPr>
            <a:xfrm>
              <a:off x="3976869" y="5453376"/>
              <a:ext cx="433750" cy="290930"/>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PSPNET</a:t>
              </a:r>
              <a:endParaRPr lang="zh-CN" altLang="en-US" sz="900" dirty="0">
                <a:latin typeface="Cambria Math" panose="02040503050406030204" charset="0"/>
                <a:cs typeface="Cambria Math" panose="02040503050406030204" charset="0"/>
              </a:endParaRPr>
            </a:p>
          </p:txBody>
        </p:sp>
        <p:sp>
          <p:nvSpPr>
            <p:cNvPr id="11" name="文本框 10">
              <a:extLst>
                <a:ext uri="{FF2B5EF4-FFF2-40B4-BE49-F238E27FC236}">
                  <a16:creationId xmlns:a16="http://schemas.microsoft.com/office/drawing/2014/main" id="{F74D7655-55C7-B6D4-C411-DD09ACCEB3F7}"/>
                </a:ext>
              </a:extLst>
            </p:cNvPr>
            <p:cNvSpPr txBox="1"/>
            <p:nvPr/>
          </p:nvSpPr>
          <p:spPr>
            <a:xfrm>
              <a:off x="6418047" y="5452751"/>
              <a:ext cx="433750" cy="290930"/>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DHINET</a:t>
              </a:r>
              <a:endParaRPr lang="zh-CN" altLang="en-US" sz="900" dirty="0">
                <a:latin typeface="Cambria Math" panose="02040503050406030204" charset="0"/>
                <a:cs typeface="Cambria Math" panose="02040503050406030204" charset="0"/>
              </a:endParaRPr>
            </a:p>
          </p:txBody>
        </p:sp>
        <p:sp>
          <p:nvSpPr>
            <p:cNvPr id="13" name="文本框 12">
              <a:extLst>
                <a:ext uri="{FF2B5EF4-FFF2-40B4-BE49-F238E27FC236}">
                  <a16:creationId xmlns:a16="http://schemas.microsoft.com/office/drawing/2014/main" id="{53975AA5-6588-82E6-004D-D62819CBBE42}"/>
                </a:ext>
              </a:extLst>
            </p:cNvPr>
            <p:cNvSpPr txBox="1"/>
            <p:nvPr/>
          </p:nvSpPr>
          <p:spPr>
            <a:xfrm>
              <a:off x="7550983" y="5443216"/>
              <a:ext cx="433750" cy="290930"/>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Deeplabv3+</a:t>
              </a:r>
              <a:endParaRPr lang="zh-CN" altLang="en-US" sz="900" dirty="0">
                <a:latin typeface="Cambria Math" panose="02040503050406030204" charset="0"/>
                <a:cs typeface="Cambria Math" panose="02040503050406030204" charset="0"/>
              </a:endParaRPr>
            </a:p>
          </p:txBody>
        </p:sp>
        <p:sp>
          <p:nvSpPr>
            <p:cNvPr id="15" name="文本框 14">
              <a:extLst>
                <a:ext uri="{FF2B5EF4-FFF2-40B4-BE49-F238E27FC236}">
                  <a16:creationId xmlns:a16="http://schemas.microsoft.com/office/drawing/2014/main" id="{BA3FC1C8-1EA0-376C-25E2-595A8F87E019}"/>
                </a:ext>
              </a:extLst>
            </p:cNvPr>
            <p:cNvSpPr txBox="1"/>
            <p:nvPr/>
          </p:nvSpPr>
          <p:spPr>
            <a:xfrm>
              <a:off x="8817342" y="5450471"/>
              <a:ext cx="433750" cy="290930"/>
            </a:xfrm>
            <a:prstGeom prst="rect">
              <a:avLst/>
            </a:prstGeom>
            <a:noFill/>
          </p:spPr>
          <p:txBody>
            <a:bodyPr wrap="none" rtlCol="0" anchor="t">
              <a:noAutofit/>
            </a:bodyPr>
            <a:lstStyle/>
            <a:p>
              <a:pPr algn="l"/>
              <a:r>
                <a:rPr lang="en-US" altLang="zh-CN" sz="900" dirty="0" err="1">
                  <a:latin typeface="Cambria Math" panose="02040503050406030204" charset="0"/>
                  <a:cs typeface="Cambria Math" panose="02040503050406030204" charset="0"/>
                </a:rPr>
                <a:t>Our_Method</a:t>
              </a:r>
              <a:endParaRPr lang="zh-CN" altLang="en-US" sz="900" dirty="0">
                <a:latin typeface="Cambria Math" panose="02040503050406030204" charset="0"/>
                <a:cs typeface="Cambria Math" panose="02040503050406030204" charset="0"/>
              </a:endParaRPr>
            </a:p>
          </p:txBody>
        </p:sp>
        <p:pic>
          <p:nvPicPr>
            <p:cNvPr id="19" name="图片 18" descr="卡通人物&#10;&#10;中度可信度描述已自动生成">
              <a:extLst>
                <a:ext uri="{FF2B5EF4-FFF2-40B4-BE49-F238E27FC236}">
                  <a16:creationId xmlns:a16="http://schemas.microsoft.com/office/drawing/2014/main" id="{9EF32B4B-5350-A120-6885-5AE0076D8FAE}"/>
                </a:ext>
              </a:extLst>
            </p:cNvPr>
            <p:cNvPicPr>
              <a:picLocks noChangeAspect="1"/>
            </p:cNvPicPr>
            <p:nvPr/>
          </p:nvPicPr>
          <p:blipFill>
            <a:blip r:embed="rId42"/>
            <a:stretch>
              <a:fillRect/>
            </a:stretch>
          </p:blipFill>
          <p:spPr>
            <a:xfrm>
              <a:off x="3745224" y="4419601"/>
              <a:ext cx="1108179" cy="1004922"/>
            </a:xfrm>
            <a:prstGeom prst="rect">
              <a:avLst/>
            </a:prstGeom>
          </p:spPr>
        </p:pic>
        <p:sp>
          <p:nvSpPr>
            <p:cNvPr id="21" name="矩形 20">
              <a:extLst>
                <a:ext uri="{FF2B5EF4-FFF2-40B4-BE49-F238E27FC236}">
                  <a16:creationId xmlns:a16="http://schemas.microsoft.com/office/drawing/2014/main" id="{7A76A1AE-F76B-F9D8-E1D1-35022ABC02A0}"/>
                </a:ext>
              </a:extLst>
            </p:cNvPr>
            <p:cNvSpPr/>
            <p:nvPr/>
          </p:nvSpPr>
          <p:spPr>
            <a:xfrm>
              <a:off x="4294057" y="4474366"/>
              <a:ext cx="198669" cy="18897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5605346-5413-6632-8F36-94113770B3E4}"/>
                </a:ext>
              </a:extLst>
            </p:cNvPr>
            <p:cNvSpPr/>
            <p:nvPr/>
          </p:nvSpPr>
          <p:spPr>
            <a:xfrm rot="3018602">
              <a:off x="3987085" y="4687761"/>
              <a:ext cx="178280" cy="451543"/>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DBAC51A-CABC-8A13-AE1B-E566AB7E892F}"/>
                </a:ext>
              </a:extLst>
            </p:cNvPr>
            <p:cNvSpPr txBox="1"/>
            <p:nvPr/>
          </p:nvSpPr>
          <p:spPr>
            <a:xfrm>
              <a:off x="5151255" y="5457086"/>
              <a:ext cx="433750" cy="290930"/>
            </a:xfrm>
            <a:prstGeom prst="rect">
              <a:avLst/>
            </a:prstGeom>
            <a:noFill/>
          </p:spPr>
          <p:txBody>
            <a:bodyPr wrap="none" rtlCol="0" anchor="t">
              <a:noAutofit/>
            </a:bodyPr>
            <a:lstStyle/>
            <a:p>
              <a:pPr algn="l"/>
              <a:r>
                <a:rPr lang="en-US" altLang="zh-CN" sz="900" dirty="0">
                  <a:latin typeface="Cambria Math" panose="02040503050406030204" charset="0"/>
                  <a:cs typeface="Cambria Math" panose="02040503050406030204" charset="0"/>
                </a:rPr>
                <a:t>MMBNET</a:t>
              </a:r>
              <a:endParaRPr lang="zh-CN" altLang="en-US" sz="900" dirty="0">
                <a:latin typeface="Cambria Math" panose="02040503050406030204" charset="0"/>
                <a:cs typeface="Cambria Math" panose="02040503050406030204" charset="0"/>
              </a:endParaRPr>
            </a:p>
          </p:txBody>
        </p:sp>
      </p:grpSp>
    </p:spTree>
    <p:extLst>
      <p:ext uri="{BB962C8B-B14F-4D97-AF65-F5344CB8AC3E}">
        <p14:creationId xmlns:p14="http://schemas.microsoft.com/office/powerpoint/2010/main" val="19553799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2E37B72-BF7E-E22F-B3D1-087D6D02A315}"/>
              </a:ext>
            </a:extLst>
          </p:cNvPr>
          <p:cNvGrpSpPr/>
          <p:nvPr/>
        </p:nvGrpSpPr>
        <p:grpSpPr>
          <a:xfrm>
            <a:off x="12250" y="0"/>
            <a:ext cx="8579247" cy="4209433"/>
            <a:chOff x="12250" y="0"/>
            <a:chExt cx="8579247" cy="4209433"/>
          </a:xfrm>
        </p:grpSpPr>
        <p:pic>
          <p:nvPicPr>
            <p:cNvPr id="4" name="图片 3" descr="图片包含 游戏机&#10;&#10;描述已自动生成">
              <a:extLst>
                <a:ext uri="{FF2B5EF4-FFF2-40B4-BE49-F238E27FC236}">
                  <a16:creationId xmlns:a16="http://schemas.microsoft.com/office/drawing/2014/main" id="{274AF685-E866-4167-2391-7FF261A0EE90}"/>
                </a:ext>
              </a:extLst>
            </p:cNvPr>
            <p:cNvPicPr>
              <a:picLocks noChangeAspect="1"/>
            </p:cNvPicPr>
            <p:nvPr/>
          </p:nvPicPr>
          <p:blipFill>
            <a:blip r:embed="rId2"/>
            <a:stretch>
              <a:fillRect/>
            </a:stretch>
          </p:blipFill>
          <p:spPr>
            <a:xfrm>
              <a:off x="12250" y="1"/>
              <a:ext cx="2066540" cy="1889760"/>
            </a:xfrm>
            <a:prstGeom prst="rect">
              <a:avLst/>
            </a:prstGeom>
          </p:spPr>
        </p:pic>
        <p:pic>
          <p:nvPicPr>
            <p:cNvPr id="6" name="图片 5" descr="图片包含 地图&#10;&#10;描述已自动生成">
              <a:extLst>
                <a:ext uri="{FF2B5EF4-FFF2-40B4-BE49-F238E27FC236}">
                  <a16:creationId xmlns:a16="http://schemas.microsoft.com/office/drawing/2014/main" id="{2F2BC295-0718-DF52-7F53-CCCA0EF9D7FB}"/>
                </a:ext>
              </a:extLst>
            </p:cNvPr>
            <p:cNvPicPr>
              <a:picLocks noChangeAspect="1"/>
            </p:cNvPicPr>
            <p:nvPr/>
          </p:nvPicPr>
          <p:blipFill>
            <a:blip r:embed="rId3"/>
            <a:stretch>
              <a:fillRect/>
            </a:stretch>
          </p:blipFill>
          <p:spPr>
            <a:xfrm>
              <a:off x="12250" y="1986607"/>
              <a:ext cx="2066540" cy="1889760"/>
            </a:xfrm>
            <a:prstGeom prst="rect">
              <a:avLst/>
            </a:prstGeom>
          </p:spPr>
        </p:pic>
        <p:pic>
          <p:nvPicPr>
            <p:cNvPr id="8" name="图片 7" descr="图片包含 图形用户界面&#10;&#10;描述已自动生成">
              <a:extLst>
                <a:ext uri="{FF2B5EF4-FFF2-40B4-BE49-F238E27FC236}">
                  <a16:creationId xmlns:a16="http://schemas.microsoft.com/office/drawing/2014/main" id="{9A44747D-E5F5-FAC4-8F27-F6311DF72318}"/>
                </a:ext>
              </a:extLst>
            </p:cNvPr>
            <p:cNvPicPr>
              <a:picLocks noChangeAspect="1"/>
            </p:cNvPicPr>
            <p:nvPr/>
          </p:nvPicPr>
          <p:blipFill>
            <a:blip r:embed="rId4"/>
            <a:stretch>
              <a:fillRect/>
            </a:stretch>
          </p:blipFill>
          <p:spPr>
            <a:xfrm>
              <a:off x="6524956" y="1986607"/>
              <a:ext cx="2066540" cy="1889760"/>
            </a:xfrm>
            <a:prstGeom prst="rect">
              <a:avLst/>
            </a:prstGeom>
          </p:spPr>
        </p:pic>
        <p:pic>
          <p:nvPicPr>
            <p:cNvPr id="10" name="图片 9" descr="图片包含 乐高, 玩具, 生日, 蛋糕&#10;&#10;描述已自动生成">
              <a:extLst>
                <a:ext uri="{FF2B5EF4-FFF2-40B4-BE49-F238E27FC236}">
                  <a16:creationId xmlns:a16="http://schemas.microsoft.com/office/drawing/2014/main" id="{F1F299AF-F27F-04A3-5A8E-025EC17FB570}"/>
                </a:ext>
              </a:extLst>
            </p:cNvPr>
            <p:cNvPicPr>
              <a:picLocks noChangeAspect="1"/>
            </p:cNvPicPr>
            <p:nvPr/>
          </p:nvPicPr>
          <p:blipFill>
            <a:blip r:embed="rId5"/>
            <a:stretch>
              <a:fillRect/>
            </a:stretch>
          </p:blipFill>
          <p:spPr>
            <a:xfrm>
              <a:off x="6524957" y="0"/>
              <a:ext cx="2066540" cy="1889760"/>
            </a:xfrm>
            <a:prstGeom prst="rect">
              <a:avLst/>
            </a:prstGeom>
          </p:spPr>
        </p:pic>
        <p:pic>
          <p:nvPicPr>
            <p:cNvPr id="14" name="图片 13" descr="城市街道与高楼大厦&#10;&#10;描述已自动生成">
              <a:extLst>
                <a:ext uri="{FF2B5EF4-FFF2-40B4-BE49-F238E27FC236}">
                  <a16:creationId xmlns:a16="http://schemas.microsoft.com/office/drawing/2014/main" id="{1CDD94B1-7D7A-ED07-D579-D79655F9CE03}"/>
                </a:ext>
              </a:extLst>
            </p:cNvPr>
            <p:cNvPicPr>
              <a:picLocks noChangeAspect="1"/>
            </p:cNvPicPr>
            <p:nvPr/>
          </p:nvPicPr>
          <p:blipFill>
            <a:blip r:embed="rId6"/>
            <a:stretch>
              <a:fillRect/>
            </a:stretch>
          </p:blipFill>
          <p:spPr>
            <a:xfrm>
              <a:off x="4354054" y="1986608"/>
              <a:ext cx="2066540" cy="1889760"/>
            </a:xfrm>
            <a:prstGeom prst="rect">
              <a:avLst/>
            </a:prstGeom>
          </p:spPr>
        </p:pic>
        <p:pic>
          <p:nvPicPr>
            <p:cNvPr id="16" name="图片 15" descr="图片包含 游戏机&#10;&#10;描述已自动生成">
              <a:extLst>
                <a:ext uri="{FF2B5EF4-FFF2-40B4-BE49-F238E27FC236}">
                  <a16:creationId xmlns:a16="http://schemas.microsoft.com/office/drawing/2014/main" id="{C6BEB27C-AEA1-9354-0AF2-FA3DE1C19EA9}"/>
                </a:ext>
              </a:extLst>
            </p:cNvPr>
            <p:cNvPicPr>
              <a:picLocks noChangeAspect="1"/>
            </p:cNvPicPr>
            <p:nvPr/>
          </p:nvPicPr>
          <p:blipFill>
            <a:blip r:embed="rId7"/>
            <a:stretch>
              <a:fillRect/>
            </a:stretch>
          </p:blipFill>
          <p:spPr>
            <a:xfrm>
              <a:off x="4354054" y="1"/>
              <a:ext cx="2066540" cy="1889760"/>
            </a:xfrm>
            <a:prstGeom prst="rect">
              <a:avLst/>
            </a:prstGeom>
          </p:spPr>
        </p:pic>
        <p:pic>
          <p:nvPicPr>
            <p:cNvPr id="19" name="图片 18" descr="图片包含 箭头&#10;&#10;描述已自动生成">
              <a:extLst>
                <a:ext uri="{FF2B5EF4-FFF2-40B4-BE49-F238E27FC236}">
                  <a16:creationId xmlns:a16="http://schemas.microsoft.com/office/drawing/2014/main" id="{322D68A8-2069-3612-6F48-517519897960}"/>
                </a:ext>
              </a:extLst>
            </p:cNvPr>
            <p:cNvPicPr>
              <a:picLocks noChangeAspect="1"/>
            </p:cNvPicPr>
            <p:nvPr/>
          </p:nvPicPr>
          <p:blipFill>
            <a:blip r:embed="rId8"/>
            <a:stretch>
              <a:fillRect/>
            </a:stretch>
          </p:blipFill>
          <p:spPr>
            <a:xfrm>
              <a:off x="2183152" y="0"/>
              <a:ext cx="2066540" cy="1889760"/>
            </a:xfrm>
            <a:prstGeom prst="rect">
              <a:avLst/>
            </a:prstGeom>
          </p:spPr>
        </p:pic>
        <p:pic>
          <p:nvPicPr>
            <p:cNvPr id="21" name="图片 20" descr="图示, 工程绘图&#10;&#10;中度可信度描述已自动生成">
              <a:extLst>
                <a:ext uri="{FF2B5EF4-FFF2-40B4-BE49-F238E27FC236}">
                  <a16:creationId xmlns:a16="http://schemas.microsoft.com/office/drawing/2014/main" id="{F84D9F36-78DC-B085-2A8A-7EBF85CDAACE}"/>
                </a:ext>
              </a:extLst>
            </p:cNvPr>
            <p:cNvPicPr>
              <a:picLocks noChangeAspect="1"/>
            </p:cNvPicPr>
            <p:nvPr/>
          </p:nvPicPr>
          <p:blipFill>
            <a:blip r:embed="rId9"/>
            <a:stretch>
              <a:fillRect/>
            </a:stretch>
          </p:blipFill>
          <p:spPr>
            <a:xfrm>
              <a:off x="2183152" y="1986607"/>
              <a:ext cx="2066540" cy="1889760"/>
            </a:xfrm>
            <a:prstGeom prst="rect">
              <a:avLst/>
            </a:prstGeom>
          </p:spPr>
        </p:pic>
        <p:sp>
          <p:nvSpPr>
            <p:cNvPr id="22" name="文本框 21">
              <a:extLst>
                <a:ext uri="{FF2B5EF4-FFF2-40B4-BE49-F238E27FC236}">
                  <a16:creationId xmlns:a16="http://schemas.microsoft.com/office/drawing/2014/main" id="{BA1E933A-DE34-DBD1-AD3A-61DEBC5CEEE9}"/>
                </a:ext>
              </a:extLst>
            </p:cNvPr>
            <p:cNvSpPr txBox="1"/>
            <p:nvPr/>
          </p:nvSpPr>
          <p:spPr>
            <a:xfrm>
              <a:off x="842063" y="3966318"/>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影像</a:t>
              </a:r>
            </a:p>
          </p:txBody>
        </p:sp>
        <p:sp>
          <p:nvSpPr>
            <p:cNvPr id="23" name="文本框 22">
              <a:extLst>
                <a:ext uri="{FF2B5EF4-FFF2-40B4-BE49-F238E27FC236}">
                  <a16:creationId xmlns:a16="http://schemas.microsoft.com/office/drawing/2014/main" id="{2D4670A6-3397-A48E-3422-5A48915A077A}"/>
                </a:ext>
              </a:extLst>
            </p:cNvPr>
            <p:cNvSpPr txBox="1"/>
            <p:nvPr/>
          </p:nvSpPr>
          <p:spPr>
            <a:xfrm>
              <a:off x="4893955" y="3956737"/>
              <a:ext cx="986737" cy="245799"/>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添加</a:t>
              </a:r>
              <a:r>
                <a:rPr lang="en-US" altLang="zh-CN" sz="1000" dirty="0">
                  <a:latin typeface="Cambria Math" panose="02040503050406030204" charset="0"/>
                  <a:cs typeface="Cambria Math" panose="02040503050406030204" charset="0"/>
                </a:rPr>
                <a:t>FA-</a:t>
              </a:r>
              <a:r>
                <a:rPr lang="en-US" altLang="zh-CN" sz="1000" dirty="0" err="1">
                  <a:latin typeface="Cambria Math" panose="02040503050406030204" charset="0"/>
                  <a:cs typeface="Cambria Math" panose="02040503050406030204" charset="0"/>
                </a:rPr>
                <a:t>FeNet</a:t>
              </a:r>
              <a:r>
                <a:rPr lang="zh-CN" altLang="en-US" sz="1000" dirty="0">
                  <a:latin typeface="Cambria Math" panose="02040503050406030204" charset="0"/>
                  <a:cs typeface="Cambria Math" panose="02040503050406030204" charset="0"/>
                </a:rPr>
                <a:t>前</a:t>
              </a:r>
            </a:p>
          </p:txBody>
        </p:sp>
        <p:sp>
          <p:nvSpPr>
            <p:cNvPr id="25" name="文本框 24">
              <a:extLst>
                <a:ext uri="{FF2B5EF4-FFF2-40B4-BE49-F238E27FC236}">
                  <a16:creationId xmlns:a16="http://schemas.microsoft.com/office/drawing/2014/main" id="{88F787BE-BEB8-A24E-AE35-0BCC3DA91DAA}"/>
                </a:ext>
              </a:extLst>
            </p:cNvPr>
            <p:cNvSpPr txBox="1"/>
            <p:nvPr/>
          </p:nvSpPr>
          <p:spPr>
            <a:xfrm>
              <a:off x="2923105" y="3973213"/>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标签</a:t>
              </a:r>
            </a:p>
          </p:txBody>
        </p:sp>
        <p:sp>
          <p:nvSpPr>
            <p:cNvPr id="26" name="文本框 25">
              <a:extLst>
                <a:ext uri="{FF2B5EF4-FFF2-40B4-BE49-F238E27FC236}">
                  <a16:creationId xmlns:a16="http://schemas.microsoft.com/office/drawing/2014/main" id="{BCEF3ED2-9C31-892D-D676-73361D83D8E8}"/>
                </a:ext>
              </a:extLst>
            </p:cNvPr>
            <p:cNvSpPr txBox="1"/>
            <p:nvPr/>
          </p:nvSpPr>
          <p:spPr>
            <a:xfrm>
              <a:off x="6974997" y="3956736"/>
              <a:ext cx="986737" cy="245799"/>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添加</a:t>
              </a:r>
              <a:r>
                <a:rPr lang="en-US" altLang="zh-CN" sz="1000" dirty="0">
                  <a:latin typeface="Cambria Math" panose="02040503050406030204" charset="0"/>
                  <a:cs typeface="Cambria Math" panose="02040503050406030204" charset="0"/>
                </a:rPr>
                <a:t>FA-</a:t>
              </a:r>
              <a:r>
                <a:rPr lang="en-US" altLang="zh-CN" sz="1000" dirty="0" err="1">
                  <a:latin typeface="Cambria Math" panose="02040503050406030204" charset="0"/>
                  <a:cs typeface="Cambria Math" panose="02040503050406030204" charset="0"/>
                </a:rPr>
                <a:t>FeNet</a:t>
              </a:r>
              <a:r>
                <a:rPr lang="zh-CN" altLang="en-US" sz="1000" dirty="0">
                  <a:latin typeface="Cambria Math" panose="02040503050406030204" charset="0"/>
                  <a:cs typeface="Cambria Math" panose="02040503050406030204" charset="0"/>
                </a:rPr>
                <a:t>后</a:t>
              </a:r>
            </a:p>
          </p:txBody>
        </p:sp>
      </p:grpSp>
    </p:spTree>
    <p:extLst>
      <p:ext uri="{BB962C8B-B14F-4D97-AF65-F5344CB8AC3E}">
        <p14:creationId xmlns:p14="http://schemas.microsoft.com/office/powerpoint/2010/main" val="373369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电脑萤幕画面&#10;&#10;低可信度描述已自动生成">
            <a:extLst>
              <a:ext uri="{FF2B5EF4-FFF2-40B4-BE49-F238E27FC236}">
                <a16:creationId xmlns:a16="http://schemas.microsoft.com/office/drawing/2014/main" id="{1922CDC2-D97D-04A0-4D17-6F9D19F998CF}"/>
              </a:ext>
            </a:extLst>
          </p:cNvPr>
          <p:cNvPicPr>
            <a:picLocks noChangeAspect="1"/>
          </p:cNvPicPr>
          <p:nvPr/>
        </p:nvPicPr>
        <p:blipFill>
          <a:blip r:embed="rId2"/>
          <a:stretch>
            <a:fillRect/>
          </a:stretch>
        </p:blipFill>
        <p:spPr>
          <a:xfrm>
            <a:off x="6197484" y="2389631"/>
            <a:ext cx="2050404" cy="2244783"/>
          </a:xfrm>
          <a:prstGeom prst="rect">
            <a:avLst/>
          </a:prstGeom>
          <a:ln>
            <a:solidFill>
              <a:schemeClr val="tx1"/>
            </a:solidFill>
          </a:ln>
        </p:spPr>
      </p:pic>
      <p:pic>
        <p:nvPicPr>
          <p:cNvPr id="14" name="图片 13" descr="灯光下有许多人&#10;&#10;低可信度描述已自动生成">
            <a:extLst>
              <a:ext uri="{FF2B5EF4-FFF2-40B4-BE49-F238E27FC236}">
                <a16:creationId xmlns:a16="http://schemas.microsoft.com/office/drawing/2014/main" id="{40CD4813-B453-3FDD-8EE4-67F385A5E34D}"/>
              </a:ext>
            </a:extLst>
          </p:cNvPr>
          <p:cNvPicPr>
            <a:picLocks noChangeAspect="1"/>
          </p:cNvPicPr>
          <p:nvPr/>
        </p:nvPicPr>
        <p:blipFill>
          <a:blip r:embed="rId3"/>
          <a:stretch>
            <a:fillRect/>
          </a:stretch>
        </p:blipFill>
        <p:spPr>
          <a:xfrm>
            <a:off x="4131655" y="2389631"/>
            <a:ext cx="1999557" cy="2244783"/>
          </a:xfrm>
          <a:prstGeom prst="rect">
            <a:avLst/>
          </a:prstGeom>
          <a:ln>
            <a:solidFill>
              <a:schemeClr val="tx1"/>
            </a:solidFill>
          </a:ln>
        </p:spPr>
      </p:pic>
      <p:pic>
        <p:nvPicPr>
          <p:cNvPr id="16" name="图片 15" descr="图示&#10;&#10;低可信度描述已自动生成">
            <a:extLst>
              <a:ext uri="{FF2B5EF4-FFF2-40B4-BE49-F238E27FC236}">
                <a16:creationId xmlns:a16="http://schemas.microsoft.com/office/drawing/2014/main" id="{FB8F6FFC-CCAB-3CC9-F841-BD5A4F8070C9}"/>
              </a:ext>
            </a:extLst>
          </p:cNvPr>
          <p:cNvPicPr>
            <a:picLocks noChangeAspect="1"/>
          </p:cNvPicPr>
          <p:nvPr/>
        </p:nvPicPr>
        <p:blipFill>
          <a:blip r:embed="rId4"/>
          <a:stretch>
            <a:fillRect/>
          </a:stretch>
        </p:blipFill>
        <p:spPr>
          <a:xfrm>
            <a:off x="0" y="2389630"/>
            <a:ext cx="1999557" cy="2244783"/>
          </a:xfrm>
          <a:prstGeom prst="rect">
            <a:avLst/>
          </a:prstGeom>
          <a:ln>
            <a:solidFill>
              <a:schemeClr val="tx1"/>
            </a:solidFill>
          </a:ln>
        </p:spPr>
      </p:pic>
      <p:pic>
        <p:nvPicPr>
          <p:cNvPr id="18" name="图片 17" descr="卡通人物&#10;&#10;低可信度描述已自动生成">
            <a:extLst>
              <a:ext uri="{FF2B5EF4-FFF2-40B4-BE49-F238E27FC236}">
                <a16:creationId xmlns:a16="http://schemas.microsoft.com/office/drawing/2014/main" id="{AFCE1216-CCA3-3FC3-5F6E-3DBA51B85F06}"/>
              </a:ext>
            </a:extLst>
          </p:cNvPr>
          <p:cNvPicPr>
            <a:picLocks noChangeAspect="1"/>
          </p:cNvPicPr>
          <p:nvPr/>
        </p:nvPicPr>
        <p:blipFill>
          <a:blip r:embed="rId5"/>
          <a:stretch>
            <a:fillRect/>
          </a:stretch>
        </p:blipFill>
        <p:spPr>
          <a:xfrm>
            <a:off x="2065828" y="2389630"/>
            <a:ext cx="1999555" cy="2244782"/>
          </a:xfrm>
          <a:prstGeom prst="rect">
            <a:avLst/>
          </a:prstGeom>
          <a:ln>
            <a:solidFill>
              <a:schemeClr val="tx1"/>
            </a:solidFill>
          </a:ln>
        </p:spPr>
      </p:pic>
      <p:sp>
        <p:nvSpPr>
          <p:cNvPr id="19" name="文本框 18">
            <a:extLst>
              <a:ext uri="{FF2B5EF4-FFF2-40B4-BE49-F238E27FC236}">
                <a16:creationId xmlns:a16="http://schemas.microsoft.com/office/drawing/2014/main" id="{E5502B72-8D73-7B82-E477-FDD7287FFBDC}"/>
              </a:ext>
            </a:extLst>
          </p:cNvPr>
          <p:cNvSpPr txBox="1"/>
          <p:nvPr/>
        </p:nvSpPr>
        <p:spPr>
          <a:xfrm>
            <a:off x="616103" y="4643994"/>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影像</a:t>
            </a:r>
          </a:p>
        </p:txBody>
      </p:sp>
      <p:sp>
        <p:nvSpPr>
          <p:cNvPr id="20" name="文本框 19">
            <a:extLst>
              <a:ext uri="{FF2B5EF4-FFF2-40B4-BE49-F238E27FC236}">
                <a16:creationId xmlns:a16="http://schemas.microsoft.com/office/drawing/2014/main" id="{14D1CBBD-274A-8F28-07CB-BC1EAA5E672C}"/>
              </a:ext>
            </a:extLst>
          </p:cNvPr>
          <p:cNvSpPr txBox="1"/>
          <p:nvPr/>
        </p:nvSpPr>
        <p:spPr>
          <a:xfrm>
            <a:off x="4667995" y="4634413"/>
            <a:ext cx="986737" cy="245799"/>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添加</a:t>
            </a:r>
            <a:r>
              <a:rPr lang="en-US" altLang="zh-CN" sz="1000" dirty="0">
                <a:latin typeface="Cambria Math" panose="02040503050406030204" charset="0"/>
                <a:cs typeface="Cambria Math" panose="02040503050406030204" charset="0"/>
              </a:rPr>
              <a:t>WFEEM</a:t>
            </a:r>
            <a:r>
              <a:rPr lang="zh-CN" altLang="en-US" sz="1000" dirty="0">
                <a:latin typeface="Cambria Math" panose="02040503050406030204" charset="0"/>
                <a:cs typeface="Cambria Math" panose="02040503050406030204" charset="0"/>
              </a:rPr>
              <a:t>前</a:t>
            </a:r>
          </a:p>
        </p:txBody>
      </p:sp>
      <p:sp>
        <p:nvSpPr>
          <p:cNvPr id="21" name="文本框 20">
            <a:extLst>
              <a:ext uri="{FF2B5EF4-FFF2-40B4-BE49-F238E27FC236}">
                <a16:creationId xmlns:a16="http://schemas.microsoft.com/office/drawing/2014/main" id="{F41434EC-9FF3-407F-909A-21FB63D29F3F}"/>
              </a:ext>
            </a:extLst>
          </p:cNvPr>
          <p:cNvSpPr txBox="1"/>
          <p:nvPr/>
        </p:nvSpPr>
        <p:spPr>
          <a:xfrm>
            <a:off x="2697145" y="4650889"/>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标签</a:t>
            </a:r>
          </a:p>
        </p:txBody>
      </p:sp>
      <p:sp>
        <p:nvSpPr>
          <p:cNvPr id="22" name="文本框 21">
            <a:extLst>
              <a:ext uri="{FF2B5EF4-FFF2-40B4-BE49-F238E27FC236}">
                <a16:creationId xmlns:a16="http://schemas.microsoft.com/office/drawing/2014/main" id="{7E385E9F-DDAE-6E9E-DD6F-D229E6F6F795}"/>
              </a:ext>
            </a:extLst>
          </p:cNvPr>
          <p:cNvSpPr txBox="1"/>
          <p:nvPr/>
        </p:nvSpPr>
        <p:spPr>
          <a:xfrm>
            <a:off x="6749037" y="4634412"/>
            <a:ext cx="986737" cy="245799"/>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添加</a:t>
            </a:r>
            <a:r>
              <a:rPr lang="en-US" altLang="zh-CN" sz="1000" dirty="0">
                <a:latin typeface="Cambria Math" panose="02040503050406030204" charset="0"/>
                <a:cs typeface="Cambria Math" panose="02040503050406030204" charset="0"/>
              </a:rPr>
              <a:t>WFEEM</a:t>
            </a:r>
            <a:r>
              <a:rPr lang="zh-CN" altLang="en-US" sz="1000" dirty="0">
                <a:latin typeface="Cambria Math" panose="02040503050406030204" charset="0"/>
                <a:cs typeface="Cambria Math" panose="02040503050406030204" charset="0"/>
              </a:rPr>
              <a:t>后</a:t>
            </a:r>
          </a:p>
        </p:txBody>
      </p:sp>
      <p:sp>
        <p:nvSpPr>
          <p:cNvPr id="23" name="矩形 22">
            <a:extLst>
              <a:ext uri="{FF2B5EF4-FFF2-40B4-BE49-F238E27FC236}">
                <a16:creationId xmlns:a16="http://schemas.microsoft.com/office/drawing/2014/main" id="{C8F020FF-7E5C-37D0-1CE4-5208FAFEF5EA}"/>
              </a:ext>
            </a:extLst>
          </p:cNvPr>
          <p:cNvSpPr/>
          <p:nvPr/>
        </p:nvSpPr>
        <p:spPr>
          <a:xfrm>
            <a:off x="8417560" y="0"/>
            <a:ext cx="493368" cy="121920"/>
          </a:xfrm>
          <a:prstGeom prst="rect">
            <a:avLst/>
          </a:prstGeom>
          <a:solidFill>
            <a:srgbClr val="FFFFFF"/>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25C557F5-3E35-3C98-997B-B31CB0370678}"/>
              </a:ext>
            </a:extLst>
          </p:cNvPr>
          <p:cNvSpPr txBox="1"/>
          <p:nvPr/>
        </p:nvSpPr>
        <p:spPr>
          <a:xfrm>
            <a:off x="8417560" y="1219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真值</a:t>
            </a:r>
          </a:p>
        </p:txBody>
      </p:sp>
      <p:sp>
        <p:nvSpPr>
          <p:cNvPr id="27" name="矩形 26">
            <a:extLst>
              <a:ext uri="{FF2B5EF4-FFF2-40B4-BE49-F238E27FC236}">
                <a16:creationId xmlns:a16="http://schemas.microsoft.com/office/drawing/2014/main" id="{7D72AB2D-472A-ABB2-FD7C-D233FF06F235}"/>
              </a:ext>
            </a:extLst>
          </p:cNvPr>
          <p:cNvSpPr/>
          <p:nvPr/>
        </p:nvSpPr>
        <p:spPr>
          <a:xfrm>
            <a:off x="8417560" y="685800"/>
            <a:ext cx="493368" cy="121920"/>
          </a:xfrm>
          <a:prstGeom prst="rect">
            <a:avLst/>
          </a:prstGeom>
          <a:solidFill>
            <a:srgbClr val="FF000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75ADD45E-C074-7D19-F696-DEDD55F143F6}"/>
              </a:ext>
            </a:extLst>
          </p:cNvPr>
          <p:cNvSpPr txBox="1"/>
          <p:nvPr/>
        </p:nvSpPr>
        <p:spPr>
          <a:xfrm>
            <a:off x="8417560" y="8077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漏检</a:t>
            </a:r>
          </a:p>
        </p:txBody>
      </p:sp>
      <p:sp>
        <p:nvSpPr>
          <p:cNvPr id="29" name="矩形 28">
            <a:extLst>
              <a:ext uri="{FF2B5EF4-FFF2-40B4-BE49-F238E27FC236}">
                <a16:creationId xmlns:a16="http://schemas.microsoft.com/office/drawing/2014/main" id="{C2571F32-F6D6-9F5D-B701-D7AE018DA918}"/>
              </a:ext>
            </a:extLst>
          </p:cNvPr>
          <p:cNvSpPr/>
          <p:nvPr/>
        </p:nvSpPr>
        <p:spPr>
          <a:xfrm>
            <a:off x="8417560" y="1371600"/>
            <a:ext cx="493368" cy="121920"/>
          </a:xfrm>
          <a:prstGeom prst="rect">
            <a:avLst/>
          </a:prstGeom>
          <a:solidFill>
            <a:srgbClr val="0000FF"/>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5B37BAD-1606-55C8-192B-1AC7E728BB98}"/>
              </a:ext>
            </a:extLst>
          </p:cNvPr>
          <p:cNvSpPr txBox="1"/>
          <p:nvPr/>
        </p:nvSpPr>
        <p:spPr>
          <a:xfrm>
            <a:off x="8417560" y="14935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虚警</a:t>
            </a:r>
          </a:p>
        </p:txBody>
      </p:sp>
      <p:sp>
        <p:nvSpPr>
          <p:cNvPr id="34" name="矩形 33">
            <a:extLst>
              <a:ext uri="{FF2B5EF4-FFF2-40B4-BE49-F238E27FC236}">
                <a16:creationId xmlns:a16="http://schemas.microsoft.com/office/drawing/2014/main" id="{0BC1142A-30A5-54EB-9F73-C04B1198BE85}"/>
              </a:ext>
            </a:extLst>
          </p:cNvPr>
          <p:cNvSpPr/>
          <p:nvPr/>
        </p:nvSpPr>
        <p:spPr>
          <a:xfrm>
            <a:off x="5654732" y="2389630"/>
            <a:ext cx="476480" cy="573026"/>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5863DDC1-6C50-4EFB-CFC3-8CB1F4589044}"/>
              </a:ext>
            </a:extLst>
          </p:cNvPr>
          <p:cNvSpPr/>
          <p:nvPr/>
        </p:nvSpPr>
        <p:spPr>
          <a:xfrm>
            <a:off x="7802880" y="2389630"/>
            <a:ext cx="445008" cy="509780"/>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20F7DD2D-8081-B5C9-C2C8-22498AD7F0E7}"/>
              </a:ext>
            </a:extLst>
          </p:cNvPr>
          <p:cNvSpPr/>
          <p:nvPr/>
        </p:nvSpPr>
        <p:spPr>
          <a:xfrm>
            <a:off x="8417560" y="1953768"/>
            <a:ext cx="493368" cy="155448"/>
          </a:xfrm>
          <a:prstGeom prst="rect">
            <a:avLst/>
          </a:prstGeom>
          <a:noFill/>
          <a:ln w="12700">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1197226B-88BF-2DC6-152D-2029E52C83A5}"/>
              </a:ext>
            </a:extLst>
          </p:cNvPr>
          <p:cNvSpPr txBox="1"/>
          <p:nvPr/>
        </p:nvSpPr>
        <p:spPr>
          <a:xfrm>
            <a:off x="8350911" y="2179320"/>
            <a:ext cx="560017" cy="236220"/>
          </a:xfrm>
          <a:prstGeom prst="rect">
            <a:avLst/>
          </a:prstGeom>
          <a:noFill/>
        </p:spPr>
        <p:txBody>
          <a:bodyPr wrap="none" rtlCol="0" anchor="t">
            <a:noAutofit/>
          </a:bodyPr>
          <a:lstStyle/>
          <a:p>
            <a:pPr algn="l"/>
            <a:r>
              <a:rPr lang="zh-CN" altLang="en-US" sz="1000" dirty="0">
                <a:latin typeface="Cambria Math" panose="02040503050406030204" charset="0"/>
                <a:cs typeface="Cambria Math" panose="02040503050406030204" charset="0"/>
              </a:rPr>
              <a:t>类比区域</a:t>
            </a:r>
          </a:p>
        </p:txBody>
      </p:sp>
      <p:sp>
        <p:nvSpPr>
          <p:cNvPr id="57" name="矩形 56">
            <a:extLst>
              <a:ext uri="{FF2B5EF4-FFF2-40B4-BE49-F238E27FC236}">
                <a16:creationId xmlns:a16="http://schemas.microsoft.com/office/drawing/2014/main" id="{9769F81E-DD61-568F-794A-49D427C8EA5C}"/>
              </a:ext>
            </a:extLst>
          </p:cNvPr>
          <p:cNvSpPr/>
          <p:nvPr/>
        </p:nvSpPr>
        <p:spPr>
          <a:xfrm>
            <a:off x="3589594" y="2382337"/>
            <a:ext cx="476480" cy="573026"/>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 name="图片 45">
            <a:extLst>
              <a:ext uri="{FF2B5EF4-FFF2-40B4-BE49-F238E27FC236}">
                <a16:creationId xmlns:a16="http://schemas.microsoft.com/office/drawing/2014/main" id="{0C426407-4A43-BB5A-C7D7-D5FD32EF6F94}"/>
              </a:ext>
            </a:extLst>
          </p:cNvPr>
          <p:cNvPicPr>
            <a:picLocks noChangeAspect="1"/>
          </p:cNvPicPr>
          <p:nvPr/>
        </p:nvPicPr>
        <p:blipFill>
          <a:blip r:embed="rId6"/>
          <a:stretch>
            <a:fillRect/>
          </a:stretch>
        </p:blipFill>
        <p:spPr>
          <a:xfrm>
            <a:off x="6212871" y="-12356"/>
            <a:ext cx="2112592" cy="2253926"/>
          </a:xfrm>
          <a:prstGeom prst="rect">
            <a:avLst/>
          </a:prstGeom>
        </p:spPr>
      </p:pic>
      <p:pic>
        <p:nvPicPr>
          <p:cNvPr id="49" name="图片 48" descr="电脑游戏画面&#10;&#10;中度可信度描述已自动生成">
            <a:extLst>
              <a:ext uri="{FF2B5EF4-FFF2-40B4-BE49-F238E27FC236}">
                <a16:creationId xmlns:a16="http://schemas.microsoft.com/office/drawing/2014/main" id="{626813D2-D0AA-2412-6883-0CE162ED92A9}"/>
              </a:ext>
            </a:extLst>
          </p:cNvPr>
          <p:cNvPicPr>
            <a:picLocks noChangeAspect="1"/>
          </p:cNvPicPr>
          <p:nvPr/>
        </p:nvPicPr>
        <p:blipFill>
          <a:blip r:embed="rId7"/>
          <a:stretch>
            <a:fillRect/>
          </a:stretch>
        </p:blipFill>
        <p:spPr>
          <a:xfrm>
            <a:off x="4139070" y="0"/>
            <a:ext cx="2007152" cy="2241570"/>
          </a:xfrm>
          <a:prstGeom prst="rect">
            <a:avLst/>
          </a:prstGeom>
        </p:spPr>
      </p:pic>
      <p:pic>
        <p:nvPicPr>
          <p:cNvPr id="51" name="图片 50" descr="建筑与房屋的城市空拍图&#10;&#10;中度可信度描述已自动生成">
            <a:extLst>
              <a:ext uri="{FF2B5EF4-FFF2-40B4-BE49-F238E27FC236}">
                <a16:creationId xmlns:a16="http://schemas.microsoft.com/office/drawing/2014/main" id="{EFF31F09-9EB5-47F1-56E1-9729DD01C17D}"/>
              </a:ext>
            </a:extLst>
          </p:cNvPr>
          <p:cNvPicPr>
            <a:picLocks noChangeAspect="1"/>
          </p:cNvPicPr>
          <p:nvPr/>
        </p:nvPicPr>
        <p:blipFill>
          <a:blip r:embed="rId8"/>
          <a:stretch>
            <a:fillRect/>
          </a:stretch>
        </p:blipFill>
        <p:spPr>
          <a:xfrm>
            <a:off x="0" y="0"/>
            <a:ext cx="1999557" cy="2241570"/>
          </a:xfrm>
          <a:prstGeom prst="rect">
            <a:avLst/>
          </a:prstGeom>
          <a:ln>
            <a:solidFill>
              <a:schemeClr val="tx1"/>
            </a:solidFill>
          </a:ln>
        </p:spPr>
      </p:pic>
      <p:pic>
        <p:nvPicPr>
          <p:cNvPr id="53" name="图片 52" descr="图示, 工程绘图&#10;&#10;中度可信度描述已自动生成">
            <a:extLst>
              <a:ext uri="{FF2B5EF4-FFF2-40B4-BE49-F238E27FC236}">
                <a16:creationId xmlns:a16="http://schemas.microsoft.com/office/drawing/2014/main" id="{C33DEE75-CCC3-845D-CF93-811C35B45AB8}"/>
              </a:ext>
            </a:extLst>
          </p:cNvPr>
          <p:cNvPicPr>
            <a:picLocks noChangeAspect="1"/>
          </p:cNvPicPr>
          <p:nvPr/>
        </p:nvPicPr>
        <p:blipFill>
          <a:blip r:embed="rId9"/>
          <a:stretch>
            <a:fillRect/>
          </a:stretch>
        </p:blipFill>
        <p:spPr>
          <a:xfrm>
            <a:off x="2065825" y="0"/>
            <a:ext cx="1999557" cy="2229214"/>
          </a:xfrm>
          <a:prstGeom prst="rect">
            <a:avLst/>
          </a:prstGeom>
          <a:ln>
            <a:solidFill>
              <a:schemeClr val="tx1"/>
            </a:solidFill>
          </a:ln>
        </p:spPr>
      </p:pic>
      <p:sp>
        <p:nvSpPr>
          <p:cNvPr id="54" name="矩形 53">
            <a:extLst>
              <a:ext uri="{FF2B5EF4-FFF2-40B4-BE49-F238E27FC236}">
                <a16:creationId xmlns:a16="http://schemas.microsoft.com/office/drawing/2014/main" id="{8D4AA4B8-F46A-8187-80FD-5BB1B13399ED}"/>
              </a:ext>
            </a:extLst>
          </p:cNvPr>
          <p:cNvSpPr/>
          <p:nvPr/>
        </p:nvSpPr>
        <p:spPr>
          <a:xfrm>
            <a:off x="4734306" y="995170"/>
            <a:ext cx="252984" cy="262130"/>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a:extLst>
              <a:ext uri="{FF2B5EF4-FFF2-40B4-BE49-F238E27FC236}">
                <a16:creationId xmlns:a16="http://schemas.microsoft.com/office/drawing/2014/main" id="{09A41F15-ECC7-A7E4-BAD1-13FDA628C267}"/>
              </a:ext>
            </a:extLst>
          </p:cNvPr>
          <p:cNvSpPr/>
          <p:nvPr/>
        </p:nvSpPr>
        <p:spPr>
          <a:xfrm>
            <a:off x="6825191" y="983542"/>
            <a:ext cx="252984" cy="262130"/>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a:extLst>
              <a:ext uri="{FF2B5EF4-FFF2-40B4-BE49-F238E27FC236}">
                <a16:creationId xmlns:a16="http://schemas.microsoft.com/office/drawing/2014/main" id="{CF903B79-6273-7E2C-B2AC-6D09DFA62546}"/>
              </a:ext>
            </a:extLst>
          </p:cNvPr>
          <p:cNvSpPr/>
          <p:nvPr/>
        </p:nvSpPr>
        <p:spPr>
          <a:xfrm>
            <a:off x="2638798" y="995170"/>
            <a:ext cx="252984" cy="262130"/>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a:extLst>
              <a:ext uri="{FF2B5EF4-FFF2-40B4-BE49-F238E27FC236}">
                <a16:creationId xmlns:a16="http://schemas.microsoft.com/office/drawing/2014/main" id="{7592C9C7-1618-EB0E-2306-C01CD58FA9E9}"/>
              </a:ext>
            </a:extLst>
          </p:cNvPr>
          <p:cNvSpPr/>
          <p:nvPr/>
        </p:nvSpPr>
        <p:spPr>
          <a:xfrm>
            <a:off x="4210050" y="1577340"/>
            <a:ext cx="175260" cy="152400"/>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a:extLst>
              <a:ext uri="{FF2B5EF4-FFF2-40B4-BE49-F238E27FC236}">
                <a16:creationId xmlns:a16="http://schemas.microsoft.com/office/drawing/2014/main" id="{47C9C2EB-A200-A805-E11D-E5A72D1E844C}"/>
              </a:ext>
            </a:extLst>
          </p:cNvPr>
          <p:cNvSpPr/>
          <p:nvPr/>
        </p:nvSpPr>
        <p:spPr>
          <a:xfrm>
            <a:off x="6301740" y="1577340"/>
            <a:ext cx="175260" cy="152400"/>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A185E784-BFAF-6B3E-03F0-7FC661D5BB8B}"/>
              </a:ext>
            </a:extLst>
          </p:cNvPr>
          <p:cNvSpPr/>
          <p:nvPr/>
        </p:nvSpPr>
        <p:spPr>
          <a:xfrm>
            <a:off x="2156460" y="1577340"/>
            <a:ext cx="175260" cy="152400"/>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8F5A6004-5D3E-7B8D-5CC7-E41DD9029B58}"/>
              </a:ext>
            </a:extLst>
          </p:cNvPr>
          <p:cNvSpPr/>
          <p:nvPr/>
        </p:nvSpPr>
        <p:spPr>
          <a:xfrm>
            <a:off x="4860798" y="2143832"/>
            <a:ext cx="252984" cy="101663"/>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341F8BC-91A4-408A-7D31-08C9CED4DD97}"/>
              </a:ext>
            </a:extLst>
          </p:cNvPr>
          <p:cNvSpPr/>
          <p:nvPr/>
        </p:nvSpPr>
        <p:spPr>
          <a:xfrm>
            <a:off x="6969702" y="2143830"/>
            <a:ext cx="252984" cy="97739"/>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4AF598C9-E90A-07E9-2392-B1155BD4883A}"/>
              </a:ext>
            </a:extLst>
          </p:cNvPr>
          <p:cNvSpPr/>
          <p:nvPr/>
        </p:nvSpPr>
        <p:spPr>
          <a:xfrm>
            <a:off x="2776237" y="2143831"/>
            <a:ext cx="252984" cy="85383"/>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33550EC3-9F60-4185-CE05-1DD383C8BC0B}"/>
              </a:ext>
            </a:extLst>
          </p:cNvPr>
          <p:cNvSpPr/>
          <p:nvPr/>
        </p:nvSpPr>
        <p:spPr>
          <a:xfrm>
            <a:off x="5717712" y="962206"/>
            <a:ext cx="175260" cy="226514"/>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a:extLst>
              <a:ext uri="{FF2B5EF4-FFF2-40B4-BE49-F238E27FC236}">
                <a16:creationId xmlns:a16="http://schemas.microsoft.com/office/drawing/2014/main" id="{516DB76C-CD64-4E46-A951-FF382104E72C}"/>
              </a:ext>
            </a:extLst>
          </p:cNvPr>
          <p:cNvSpPr/>
          <p:nvPr/>
        </p:nvSpPr>
        <p:spPr>
          <a:xfrm>
            <a:off x="7865201" y="962206"/>
            <a:ext cx="175260" cy="226514"/>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a:extLst>
              <a:ext uri="{FF2B5EF4-FFF2-40B4-BE49-F238E27FC236}">
                <a16:creationId xmlns:a16="http://schemas.microsoft.com/office/drawing/2014/main" id="{96AFEBAF-2D40-8B71-DEB8-45A370F34975}"/>
              </a:ext>
            </a:extLst>
          </p:cNvPr>
          <p:cNvSpPr/>
          <p:nvPr/>
        </p:nvSpPr>
        <p:spPr>
          <a:xfrm>
            <a:off x="3628772" y="942483"/>
            <a:ext cx="175260" cy="226514"/>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a:extLst>
              <a:ext uri="{FF2B5EF4-FFF2-40B4-BE49-F238E27FC236}">
                <a16:creationId xmlns:a16="http://schemas.microsoft.com/office/drawing/2014/main" id="{9F53BD5C-6A5D-D57E-F941-FE01943876DF}"/>
              </a:ext>
            </a:extLst>
          </p:cNvPr>
          <p:cNvSpPr/>
          <p:nvPr/>
        </p:nvSpPr>
        <p:spPr>
          <a:xfrm>
            <a:off x="5087601" y="509086"/>
            <a:ext cx="175260" cy="226514"/>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a:extLst>
              <a:ext uri="{FF2B5EF4-FFF2-40B4-BE49-F238E27FC236}">
                <a16:creationId xmlns:a16="http://schemas.microsoft.com/office/drawing/2014/main" id="{AD98DB75-F28E-52C3-6191-279959C40972}"/>
              </a:ext>
            </a:extLst>
          </p:cNvPr>
          <p:cNvSpPr/>
          <p:nvPr/>
        </p:nvSpPr>
        <p:spPr>
          <a:xfrm>
            <a:off x="7220308" y="520246"/>
            <a:ext cx="175260" cy="226514"/>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4BD292CA-C0BE-2CBF-05D4-E6BD3B2FBF5E}"/>
              </a:ext>
            </a:extLst>
          </p:cNvPr>
          <p:cNvSpPr/>
          <p:nvPr/>
        </p:nvSpPr>
        <p:spPr>
          <a:xfrm>
            <a:off x="3021776" y="509086"/>
            <a:ext cx="175260" cy="226514"/>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04E9746E-73AE-F28D-4B48-DA01CF750872}"/>
              </a:ext>
            </a:extLst>
          </p:cNvPr>
          <p:cNvSpPr/>
          <p:nvPr/>
        </p:nvSpPr>
        <p:spPr>
          <a:xfrm>
            <a:off x="5113782" y="2593688"/>
            <a:ext cx="252984" cy="156968"/>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5AC39657-CEA4-6A25-A16F-B9AB662FDD05}"/>
              </a:ext>
            </a:extLst>
          </p:cNvPr>
          <p:cNvSpPr/>
          <p:nvPr/>
        </p:nvSpPr>
        <p:spPr>
          <a:xfrm>
            <a:off x="7181446" y="2590366"/>
            <a:ext cx="252984" cy="156968"/>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1" name="矩形 140">
            <a:extLst>
              <a:ext uri="{FF2B5EF4-FFF2-40B4-BE49-F238E27FC236}">
                <a16:creationId xmlns:a16="http://schemas.microsoft.com/office/drawing/2014/main" id="{4A216F68-562F-76EB-71E6-59D1FB9C5A6F}"/>
              </a:ext>
            </a:extLst>
          </p:cNvPr>
          <p:cNvSpPr/>
          <p:nvPr/>
        </p:nvSpPr>
        <p:spPr>
          <a:xfrm>
            <a:off x="3066493" y="2597659"/>
            <a:ext cx="252984" cy="156968"/>
          </a:xfrm>
          <a:prstGeom prst="rect">
            <a:avLst/>
          </a:prstGeom>
          <a:noFill/>
          <a:ln w="9525">
            <a:solidFill>
              <a:srgbClr val="97D7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1922166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562B4-AC57-50E4-C7A9-449E74D2A041}"/>
            </a:ext>
          </a:extLst>
        </p:cNvPr>
        <p:cNvGrpSpPr/>
        <p:nvPr/>
      </p:nvGrpSpPr>
      <p:grpSpPr>
        <a:xfrm>
          <a:off x="0" y="0"/>
          <a:ext cx="0" cy="0"/>
          <a:chOff x="0" y="0"/>
          <a:chExt cx="0" cy="0"/>
        </a:xfrm>
      </p:grpSpPr>
      <p:pic>
        <p:nvPicPr>
          <p:cNvPr id="43" name="图片 42" descr="徽标&#10;&#10;描述已自动生成">
            <a:extLst>
              <a:ext uri="{FF2B5EF4-FFF2-40B4-BE49-F238E27FC236}">
                <a16:creationId xmlns:a16="http://schemas.microsoft.com/office/drawing/2014/main" id="{365AFB74-BCF9-616D-B55B-1951F06781C7}"/>
              </a:ext>
            </a:extLst>
          </p:cNvPr>
          <p:cNvPicPr>
            <a:picLocks noChangeAspect="1"/>
          </p:cNvPicPr>
          <p:nvPr/>
        </p:nvPicPr>
        <p:blipFill>
          <a:blip r:embed="rId2"/>
          <a:stretch>
            <a:fillRect/>
          </a:stretch>
        </p:blipFill>
        <p:spPr>
          <a:xfrm>
            <a:off x="994788" y="0"/>
            <a:ext cx="934496" cy="914399"/>
          </a:xfrm>
          <a:prstGeom prst="rect">
            <a:avLst/>
          </a:prstGeom>
        </p:spPr>
      </p:pic>
      <p:pic>
        <p:nvPicPr>
          <p:cNvPr id="45" name="图片 44" descr="图片包含 图标&#10;&#10;描述已自动生成">
            <a:extLst>
              <a:ext uri="{FF2B5EF4-FFF2-40B4-BE49-F238E27FC236}">
                <a16:creationId xmlns:a16="http://schemas.microsoft.com/office/drawing/2014/main" id="{F121A6D4-65E3-A947-842E-F745BE97E097}"/>
              </a:ext>
            </a:extLst>
          </p:cNvPr>
          <p:cNvPicPr>
            <a:picLocks noChangeAspect="1"/>
          </p:cNvPicPr>
          <p:nvPr/>
        </p:nvPicPr>
        <p:blipFill>
          <a:blip r:embed="rId3"/>
          <a:stretch>
            <a:fillRect/>
          </a:stretch>
        </p:blipFill>
        <p:spPr>
          <a:xfrm>
            <a:off x="994788" y="945683"/>
            <a:ext cx="934496" cy="914401"/>
          </a:xfrm>
          <a:prstGeom prst="rect">
            <a:avLst/>
          </a:prstGeom>
        </p:spPr>
      </p:pic>
      <p:pic>
        <p:nvPicPr>
          <p:cNvPr id="50" name="图片 49" descr="徽标&#10;&#10;低可信度描述已自动生成">
            <a:extLst>
              <a:ext uri="{FF2B5EF4-FFF2-40B4-BE49-F238E27FC236}">
                <a16:creationId xmlns:a16="http://schemas.microsoft.com/office/drawing/2014/main" id="{60CCC9DD-6B0C-2EDD-1A79-4B11F0C16FC7}"/>
              </a:ext>
            </a:extLst>
          </p:cNvPr>
          <p:cNvPicPr>
            <a:picLocks noChangeAspect="1"/>
          </p:cNvPicPr>
          <p:nvPr/>
        </p:nvPicPr>
        <p:blipFill>
          <a:blip r:embed="rId4"/>
          <a:stretch>
            <a:fillRect/>
          </a:stretch>
        </p:blipFill>
        <p:spPr>
          <a:xfrm>
            <a:off x="994787" y="1891365"/>
            <a:ext cx="934496" cy="914401"/>
          </a:xfrm>
          <a:prstGeom prst="rect">
            <a:avLst/>
          </a:prstGeom>
        </p:spPr>
      </p:pic>
      <p:pic>
        <p:nvPicPr>
          <p:cNvPr id="65" name="图片 64" descr="图片包含 徽标&#10;&#10;描述已自动生成">
            <a:extLst>
              <a:ext uri="{FF2B5EF4-FFF2-40B4-BE49-F238E27FC236}">
                <a16:creationId xmlns:a16="http://schemas.microsoft.com/office/drawing/2014/main" id="{989B342C-E0C7-F213-253D-BC7D8A498D18}"/>
              </a:ext>
            </a:extLst>
          </p:cNvPr>
          <p:cNvPicPr>
            <a:picLocks noChangeAspect="1"/>
          </p:cNvPicPr>
          <p:nvPr/>
        </p:nvPicPr>
        <p:blipFill>
          <a:blip r:embed="rId5"/>
          <a:stretch>
            <a:fillRect/>
          </a:stretch>
        </p:blipFill>
        <p:spPr>
          <a:xfrm>
            <a:off x="978542" y="2834934"/>
            <a:ext cx="934496" cy="914401"/>
          </a:xfrm>
          <a:prstGeom prst="rect">
            <a:avLst/>
          </a:prstGeom>
        </p:spPr>
      </p:pic>
      <p:pic>
        <p:nvPicPr>
          <p:cNvPr id="68" name="图片 67" descr="图标&#10;&#10;描述已自动生成">
            <a:extLst>
              <a:ext uri="{FF2B5EF4-FFF2-40B4-BE49-F238E27FC236}">
                <a16:creationId xmlns:a16="http://schemas.microsoft.com/office/drawing/2014/main" id="{37314E04-E4B4-D9AA-1156-1026FA6D72BC}"/>
              </a:ext>
            </a:extLst>
          </p:cNvPr>
          <p:cNvPicPr>
            <a:picLocks noChangeAspect="1"/>
          </p:cNvPicPr>
          <p:nvPr/>
        </p:nvPicPr>
        <p:blipFill>
          <a:blip r:embed="rId6"/>
          <a:stretch>
            <a:fillRect/>
          </a:stretch>
        </p:blipFill>
        <p:spPr>
          <a:xfrm>
            <a:off x="978542" y="3784127"/>
            <a:ext cx="934496" cy="914401"/>
          </a:xfrm>
          <a:prstGeom prst="rect">
            <a:avLst/>
          </a:prstGeom>
        </p:spPr>
      </p:pic>
      <p:pic>
        <p:nvPicPr>
          <p:cNvPr id="73" name="图片 72" descr="图片包含 乐高, 游戏机, 男人&#10;&#10;描述已自动生成">
            <a:extLst>
              <a:ext uri="{FF2B5EF4-FFF2-40B4-BE49-F238E27FC236}">
                <a16:creationId xmlns:a16="http://schemas.microsoft.com/office/drawing/2014/main" id="{04B4E4BA-C4F6-FF30-7653-AB9660E035D3}"/>
              </a:ext>
            </a:extLst>
          </p:cNvPr>
          <p:cNvPicPr>
            <a:picLocks noChangeAspect="1"/>
          </p:cNvPicPr>
          <p:nvPr/>
        </p:nvPicPr>
        <p:blipFill>
          <a:blip r:embed="rId7"/>
          <a:stretch>
            <a:fillRect/>
          </a:stretch>
        </p:blipFill>
        <p:spPr>
          <a:xfrm>
            <a:off x="-7862" y="1"/>
            <a:ext cx="934496" cy="910514"/>
          </a:xfrm>
          <a:prstGeom prst="rect">
            <a:avLst/>
          </a:prstGeom>
        </p:spPr>
      </p:pic>
      <p:pic>
        <p:nvPicPr>
          <p:cNvPr id="78" name="图片 77" descr="图片包含 游戏机, 男人&#10;&#10;描述已自动生成">
            <a:extLst>
              <a:ext uri="{FF2B5EF4-FFF2-40B4-BE49-F238E27FC236}">
                <a16:creationId xmlns:a16="http://schemas.microsoft.com/office/drawing/2014/main" id="{82D09BB9-BD5A-B8BF-EE63-EC38430ADF99}"/>
              </a:ext>
            </a:extLst>
          </p:cNvPr>
          <p:cNvPicPr>
            <a:picLocks noChangeAspect="1"/>
          </p:cNvPicPr>
          <p:nvPr/>
        </p:nvPicPr>
        <p:blipFill>
          <a:blip r:embed="rId8"/>
          <a:stretch>
            <a:fillRect/>
          </a:stretch>
        </p:blipFill>
        <p:spPr>
          <a:xfrm>
            <a:off x="-7862" y="941796"/>
            <a:ext cx="934496" cy="914401"/>
          </a:xfrm>
          <a:prstGeom prst="rect">
            <a:avLst/>
          </a:prstGeom>
        </p:spPr>
      </p:pic>
      <p:pic>
        <p:nvPicPr>
          <p:cNvPr id="80" name="图片 79" descr="建筑与房屋的城市空拍图&#10;&#10;描述已自动生成">
            <a:extLst>
              <a:ext uri="{FF2B5EF4-FFF2-40B4-BE49-F238E27FC236}">
                <a16:creationId xmlns:a16="http://schemas.microsoft.com/office/drawing/2014/main" id="{946F3C28-39CF-984F-EBF6-6E2CC71A6F7F}"/>
              </a:ext>
            </a:extLst>
          </p:cNvPr>
          <p:cNvPicPr>
            <a:picLocks noChangeAspect="1"/>
          </p:cNvPicPr>
          <p:nvPr/>
        </p:nvPicPr>
        <p:blipFill>
          <a:blip r:embed="rId9"/>
          <a:stretch>
            <a:fillRect/>
          </a:stretch>
        </p:blipFill>
        <p:spPr>
          <a:xfrm>
            <a:off x="0" y="1891365"/>
            <a:ext cx="934496" cy="910514"/>
          </a:xfrm>
          <a:prstGeom prst="rect">
            <a:avLst/>
          </a:prstGeom>
        </p:spPr>
      </p:pic>
      <p:pic>
        <p:nvPicPr>
          <p:cNvPr id="82" name="图片 81" descr="城市街道与高楼大厦的景色&#10;&#10;描述已自动生成">
            <a:extLst>
              <a:ext uri="{FF2B5EF4-FFF2-40B4-BE49-F238E27FC236}">
                <a16:creationId xmlns:a16="http://schemas.microsoft.com/office/drawing/2014/main" id="{C42CE1A8-EF12-C4F0-24FA-B6163E5FF57F}"/>
              </a:ext>
            </a:extLst>
          </p:cNvPr>
          <p:cNvPicPr>
            <a:picLocks noChangeAspect="1"/>
          </p:cNvPicPr>
          <p:nvPr/>
        </p:nvPicPr>
        <p:blipFill>
          <a:blip r:embed="rId10"/>
          <a:stretch>
            <a:fillRect/>
          </a:stretch>
        </p:blipFill>
        <p:spPr>
          <a:xfrm>
            <a:off x="-7862" y="2837047"/>
            <a:ext cx="934496" cy="912288"/>
          </a:xfrm>
          <a:prstGeom prst="rect">
            <a:avLst/>
          </a:prstGeom>
        </p:spPr>
      </p:pic>
      <p:pic>
        <p:nvPicPr>
          <p:cNvPr id="84" name="图片 83" descr="图片包含 电路, 大, 旧, 游戏机&#10;&#10;描述已自动生成">
            <a:extLst>
              <a:ext uri="{FF2B5EF4-FFF2-40B4-BE49-F238E27FC236}">
                <a16:creationId xmlns:a16="http://schemas.microsoft.com/office/drawing/2014/main" id="{A5E37F12-B726-FACC-610A-49222F0D0A22}"/>
              </a:ext>
            </a:extLst>
          </p:cNvPr>
          <p:cNvPicPr>
            <a:picLocks noChangeAspect="1"/>
          </p:cNvPicPr>
          <p:nvPr/>
        </p:nvPicPr>
        <p:blipFill>
          <a:blip r:embed="rId11"/>
          <a:stretch>
            <a:fillRect/>
          </a:stretch>
        </p:blipFill>
        <p:spPr>
          <a:xfrm>
            <a:off x="-7863" y="3782729"/>
            <a:ext cx="934497" cy="934497"/>
          </a:xfrm>
          <a:prstGeom prst="rect">
            <a:avLst/>
          </a:prstGeom>
        </p:spPr>
      </p:pic>
      <p:sp>
        <p:nvSpPr>
          <p:cNvPr id="85" name="文本框 84">
            <a:extLst>
              <a:ext uri="{FF2B5EF4-FFF2-40B4-BE49-F238E27FC236}">
                <a16:creationId xmlns:a16="http://schemas.microsoft.com/office/drawing/2014/main" id="{25801231-4014-1B22-108C-C3C508862429}"/>
              </a:ext>
            </a:extLst>
          </p:cNvPr>
          <p:cNvSpPr txBox="1"/>
          <p:nvPr/>
        </p:nvSpPr>
        <p:spPr>
          <a:xfrm>
            <a:off x="-603504" y="341376"/>
            <a:ext cx="914400" cy="914400"/>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16</a:t>
            </a:r>
            <a:endParaRPr lang="zh-CN" altLang="en-US" sz="900" i="1" dirty="0">
              <a:latin typeface="Cambria Math" panose="02040503050406030204" charset="0"/>
              <a:cs typeface="Cambria Math" panose="02040503050406030204" charset="0"/>
            </a:endParaRPr>
          </a:p>
        </p:txBody>
      </p:sp>
      <p:sp>
        <p:nvSpPr>
          <p:cNvPr id="86" name="文本框 85">
            <a:extLst>
              <a:ext uri="{FF2B5EF4-FFF2-40B4-BE49-F238E27FC236}">
                <a16:creationId xmlns:a16="http://schemas.microsoft.com/office/drawing/2014/main" id="{595523A0-0844-EE04-6E1D-0A838544F2AE}"/>
              </a:ext>
            </a:extLst>
          </p:cNvPr>
          <p:cNvSpPr txBox="1"/>
          <p:nvPr/>
        </p:nvSpPr>
        <p:spPr>
          <a:xfrm>
            <a:off x="-671658" y="1243950"/>
            <a:ext cx="914400" cy="914400"/>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19</a:t>
            </a:r>
            <a:endParaRPr lang="zh-CN" altLang="en-US" sz="900" i="1" dirty="0">
              <a:latin typeface="Cambria Math" panose="02040503050406030204" charset="0"/>
              <a:cs typeface="Cambria Math" panose="02040503050406030204" charset="0"/>
            </a:endParaRPr>
          </a:p>
        </p:txBody>
      </p:sp>
      <p:sp>
        <p:nvSpPr>
          <p:cNvPr id="87" name="文本框 86">
            <a:extLst>
              <a:ext uri="{FF2B5EF4-FFF2-40B4-BE49-F238E27FC236}">
                <a16:creationId xmlns:a16="http://schemas.microsoft.com/office/drawing/2014/main" id="{52119A8C-5AD0-2A13-5BA9-B6353560BBF8}"/>
              </a:ext>
            </a:extLst>
          </p:cNvPr>
          <p:cNvSpPr txBox="1"/>
          <p:nvPr/>
        </p:nvSpPr>
        <p:spPr>
          <a:xfrm>
            <a:off x="-637581" y="2211186"/>
            <a:ext cx="914400" cy="914400"/>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14</a:t>
            </a:r>
            <a:endParaRPr lang="zh-CN" altLang="en-US" sz="900" i="1" dirty="0">
              <a:latin typeface="Cambria Math" panose="02040503050406030204" charset="0"/>
              <a:cs typeface="Cambria Math" panose="02040503050406030204" charset="0"/>
            </a:endParaRPr>
          </a:p>
        </p:txBody>
      </p:sp>
      <p:sp>
        <p:nvSpPr>
          <p:cNvPr id="88" name="文本框 87">
            <a:extLst>
              <a:ext uri="{FF2B5EF4-FFF2-40B4-BE49-F238E27FC236}">
                <a16:creationId xmlns:a16="http://schemas.microsoft.com/office/drawing/2014/main" id="{A01FB950-6228-6383-1733-86698ADB8A24}"/>
              </a:ext>
            </a:extLst>
          </p:cNvPr>
          <p:cNvSpPr txBox="1"/>
          <p:nvPr/>
        </p:nvSpPr>
        <p:spPr>
          <a:xfrm>
            <a:off x="-671658" y="2988207"/>
            <a:ext cx="914400" cy="914400"/>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44</a:t>
            </a:r>
            <a:endParaRPr lang="zh-CN" altLang="en-US" sz="900" i="1" dirty="0">
              <a:latin typeface="Cambria Math" panose="02040503050406030204" charset="0"/>
              <a:cs typeface="Cambria Math" panose="02040503050406030204" charset="0"/>
            </a:endParaRPr>
          </a:p>
        </p:txBody>
      </p:sp>
      <p:sp>
        <p:nvSpPr>
          <p:cNvPr id="89" name="文本框 88">
            <a:extLst>
              <a:ext uri="{FF2B5EF4-FFF2-40B4-BE49-F238E27FC236}">
                <a16:creationId xmlns:a16="http://schemas.microsoft.com/office/drawing/2014/main" id="{134A9890-81B4-9682-31E1-6FFA40D06655}"/>
              </a:ext>
            </a:extLst>
          </p:cNvPr>
          <p:cNvSpPr txBox="1"/>
          <p:nvPr/>
        </p:nvSpPr>
        <p:spPr>
          <a:xfrm>
            <a:off x="-637581" y="4053767"/>
            <a:ext cx="914400" cy="914400"/>
          </a:xfrm>
          <a:prstGeom prst="rect">
            <a:avLst/>
          </a:prstGeom>
          <a:noFill/>
        </p:spPr>
        <p:txBody>
          <a:bodyPr wrap="none" rtlCol="0" anchor="t">
            <a:noAutofit/>
          </a:bodyPr>
          <a:lstStyle/>
          <a:p>
            <a:pPr algn="l"/>
            <a:r>
              <a:rPr lang="en-US" altLang="zh-CN" sz="900" i="1" dirty="0">
                <a:latin typeface="Cambria Math" panose="02040503050406030204" charset="0"/>
                <a:cs typeface="Cambria Math" panose="02040503050406030204" charset="0"/>
              </a:rPr>
              <a:t>48</a:t>
            </a:r>
            <a:endParaRPr lang="zh-CN" altLang="en-US" sz="900" i="1" dirty="0">
              <a:latin typeface="Cambria Math" panose="02040503050406030204" charset="0"/>
              <a:cs typeface="Cambria Math" panose="02040503050406030204" charset="0"/>
            </a:endParaRPr>
          </a:p>
        </p:txBody>
      </p:sp>
      <p:sp>
        <p:nvSpPr>
          <p:cNvPr id="2" name="矩形 1">
            <a:extLst>
              <a:ext uri="{FF2B5EF4-FFF2-40B4-BE49-F238E27FC236}">
                <a16:creationId xmlns:a16="http://schemas.microsoft.com/office/drawing/2014/main" id="{0D3F1A83-DC10-BE91-D5E9-CA0CDC89360B}"/>
              </a:ext>
            </a:extLst>
          </p:cNvPr>
          <p:cNvSpPr/>
          <p:nvPr/>
        </p:nvSpPr>
        <p:spPr>
          <a:xfrm>
            <a:off x="2760467" y="1762827"/>
            <a:ext cx="5709222" cy="1617845"/>
          </a:xfrm>
          <a:prstGeom prst="rect">
            <a:avLst/>
          </a:prstGeom>
          <a:solidFill>
            <a:schemeClr val="accent1">
              <a:lumMod val="20000"/>
              <a:lumOff val="80000"/>
            </a:schemeClr>
          </a:solid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45701920-1443-3B16-39C4-3E151E5C1308}"/>
              </a:ext>
            </a:extLst>
          </p:cNvPr>
          <p:cNvSpPr/>
          <p:nvPr/>
        </p:nvSpPr>
        <p:spPr>
          <a:xfrm>
            <a:off x="4020702" y="1839302"/>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sp>
        <p:nvSpPr>
          <p:cNvPr id="4" name="Google Shape;6635;p68">
            <a:extLst>
              <a:ext uri="{FF2B5EF4-FFF2-40B4-BE49-F238E27FC236}">
                <a16:creationId xmlns:a16="http://schemas.microsoft.com/office/drawing/2014/main" id="{5685FD73-55D0-7161-9139-F35B10D53BC8}"/>
              </a:ext>
            </a:extLst>
          </p:cNvPr>
          <p:cNvSpPr/>
          <p:nvPr/>
        </p:nvSpPr>
        <p:spPr>
          <a:xfrm>
            <a:off x="3034025" y="1795330"/>
            <a:ext cx="789642" cy="30443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1x1 conv.</a:t>
            </a:r>
            <a:endParaRPr sz="1000" dirty="0"/>
          </a:p>
        </p:txBody>
      </p:sp>
      <p:sp>
        <p:nvSpPr>
          <p:cNvPr id="5" name="椭圆 4">
            <a:extLst>
              <a:ext uri="{FF2B5EF4-FFF2-40B4-BE49-F238E27FC236}">
                <a16:creationId xmlns:a16="http://schemas.microsoft.com/office/drawing/2014/main" id="{EC83BC58-0274-FF9F-97B5-CD1DDB0B1763}"/>
              </a:ext>
            </a:extLst>
          </p:cNvPr>
          <p:cNvSpPr/>
          <p:nvPr/>
        </p:nvSpPr>
        <p:spPr>
          <a:xfrm>
            <a:off x="4020702" y="2251978"/>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cxnSp>
        <p:nvCxnSpPr>
          <p:cNvPr id="6" name="直接箭头连接符 5">
            <a:extLst>
              <a:ext uri="{FF2B5EF4-FFF2-40B4-BE49-F238E27FC236}">
                <a16:creationId xmlns:a16="http://schemas.microsoft.com/office/drawing/2014/main" id="{EB38FF7F-A6A9-751B-1596-ACFE5A369637}"/>
              </a:ext>
            </a:extLst>
          </p:cNvPr>
          <p:cNvCxnSpPr>
            <a:cxnSpLocks/>
            <a:endCxn id="5" idx="2"/>
          </p:cNvCxnSpPr>
          <p:nvPr/>
        </p:nvCxnSpPr>
        <p:spPr>
          <a:xfrm>
            <a:off x="3823667" y="2360222"/>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Google Shape;6635;p68">
            <a:extLst>
              <a:ext uri="{FF2B5EF4-FFF2-40B4-BE49-F238E27FC236}">
                <a16:creationId xmlns:a16="http://schemas.microsoft.com/office/drawing/2014/main" id="{D2C62A29-0A46-EC5F-0854-845D932C8C58}"/>
              </a:ext>
            </a:extLst>
          </p:cNvPr>
          <p:cNvSpPr/>
          <p:nvPr/>
        </p:nvSpPr>
        <p:spPr>
          <a:xfrm>
            <a:off x="3034025" y="2208006"/>
            <a:ext cx="789642" cy="30443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3x3 conv.</a:t>
            </a:r>
            <a:endParaRPr sz="1000" dirty="0"/>
          </a:p>
        </p:txBody>
      </p:sp>
      <p:sp>
        <p:nvSpPr>
          <p:cNvPr id="8" name="椭圆 7">
            <a:extLst>
              <a:ext uri="{FF2B5EF4-FFF2-40B4-BE49-F238E27FC236}">
                <a16:creationId xmlns:a16="http://schemas.microsoft.com/office/drawing/2014/main" id="{B77017F5-4BA7-F6F3-CF43-9611C71D28BB}"/>
              </a:ext>
            </a:extLst>
          </p:cNvPr>
          <p:cNvSpPr/>
          <p:nvPr/>
        </p:nvSpPr>
        <p:spPr>
          <a:xfrm>
            <a:off x="4020702" y="2664654"/>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cxnSp>
        <p:nvCxnSpPr>
          <p:cNvPr id="9" name="直接箭头连接符 8">
            <a:extLst>
              <a:ext uri="{FF2B5EF4-FFF2-40B4-BE49-F238E27FC236}">
                <a16:creationId xmlns:a16="http://schemas.microsoft.com/office/drawing/2014/main" id="{420D5638-6B01-A21C-692B-798F2B55DA25}"/>
              </a:ext>
            </a:extLst>
          </p:cNvPr>
          <p:cNvCxnSpPr>
            <a:cxnSpLocks/>
            <a:endCxn id="8" idx="2"/>
          </p:cNvCxnSpPr>
          <p:nvPr/>
        </p:nvCxnSpPr>
        <p:spPr>
          <a:xfrm>
            <a:off x="3823667" y="2772898"/>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Google Shape;6635;p68">
            <a:extLst>
              <a:ext uri="{FF2B5EF4-FFF2-40B4-BE49-F238E27FC236}">
                <a16:creationId xmlns:a16="http://schemas.microsoft.com/office/drawing/2014/main" id="{F28755B7-9016-4F3C-5D20-4A19AE2A7CB8}"/>
              </a:ext>
            </a:extLst>
          </p:cNvPr>
          <p:cNvSpPr/>
          <p:nvPr/>
        </p:nvSpPr>
        <p:spPr>
          <a:xfrm>
            <a:off x="3034025" y="2620682"/>
            <a:ext cx="789642" cy="30443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5x5 conv.</a:t>
            </a:r>
            <a:endParaRPr sz="1000" dirty="0"/>
          </a:p>
        </p:txBody>
      </p:sp>
      <p:sp>
        <p:nvSpPr>
          <p:cNvPr id="11" name="Google Shape;6684;p69">
            <a:extLst>
              <a:ext uri="{FF2B5EF4-FFF2-40B4-BE49-F238E27FC236}">
                <a16:creationId xmlns:a16="http://schemas.microsoft.com/office/drawing/2014/main" id="{C7CE55D7-DB98-76FF-D64F-F6BC5D633369}"/>
              </a:ext>
            </a:extLst>
          </p:cNvPr>
          <p:cNvSpPr/>
          <p:nvPr/>
        </p:nvSpPr>
        <p:spPr>
          <a:xfrm>
            <a:off x="5205066" y="181625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w1</a:t>
            </a:r>
            <a:endParaRPr sz="1000" dirty="0"/>
          </a:p>
        </p:txBody>
      </p:sp>
      <p:sp>
        <p:nvSpPr>
          <p:cNvPr id="12" name="Google Shape;6684;p69">
            <a:extLst>
              <a:ext uri="{FF2B5EF4-FFF2-40B4-BE49-F238E27FC236}">
                <a16:creationId xmlns:a16="http://schemas.microsoft.com/office/drawing/2014/main" id="{3A52D87F-4006-4574-5A5C-97C1533074F8}"/>
              </a:ext>
            </a:extLst>
          </p:cNvPr>
          <p:cNvSpPr/>
          <p:nvPr/>
        </p:nvSpPr>
        <p:spPr>
          <a:xfrm>
            <a:off x="5205066" y="2228933"/>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w2</a:t>
            </a:r>
            <a:endParaRPr sz="1000" dirty="0"/>
          </a:p>
        </p:txBody>
      </p:sp>
      <p:sp>
        <p:nvSpPr>
          <p:cNvPr id="13" name="Google Shape;6684;p69">
            <a:extLst>
              <a:ext uri="{FF2B5EF4-FFF2-40B4-BE49-F238E27FC236}">
                <a16:creationId xmlns:a16="http://schemas.microsoft.com/office/drawing/2014/main" id="{CE9F2B9D-A6D9-EC4F-15BA-29C1C4ADC9C8}"/>
              </a:ext>
            </a:extLst>
          </p:cNvPr>
          <p:cNvSpPr/>
          <p:nvPr/>
        </p:nvSpPr>
        <p:spPr>
          <a:xfrm>
            <a:off x="5205066" y="2636536"/>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w3</a:t>
            </a:r>
            <a:endParaRPr sz="1000" dirty="0"/>
          </a:p>
        </p:txBody>
      </p:sp>
      <p:cxnSp>
        <p:nvCxnSpPr>
          <p:cNvPr id="14" name="直接箭头连接符 13">
            <a:extLst>
              <a:ext uri="{FF2B5EF4-FFF2-40B4-BE49-F238E27FC236}">
                <a16:creationId xmlns:a16="http://schemas.microsoft.com/office/drawing/2014/main" id="{11CC12CC-B07F-BB7F-CC9C-59EB87F1B69A}"/>
              </a:ext>
            </a:extLst>
          </p:cNvPr>
          <p:cNvCxnSpPr>
            <a:cxnSpLocks/>
            <a:endCxn id="3" idx="2"/>
          </p:cNvCxnSpPr>
          <p:nvPr/>
        </p:nvCxnSpPr>
        <p:spPr>
          <a:xfrm>
            <a:off x="3823667" y="1947546"/>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0C2097CB-64E8-20FF-CA1B-BC12EB0E0A1C}"/>
              </a:ext>
            </a:extLst>
          </p:cNvPr>
          <p:cNvCxnSpPr>
            <a:cxnSpLocks/>
            <a:stCxn id="11" idx="3"/>
          </p:cNvCxnSpPr>
          <p:nvPr/>
        </p:nvCxnSpPr>
        <p:spPr>
          <a:xfrm>
            <a:off x="5608266" y="1947508"/>
            <a:ext cx="395511" cy="3164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FD53D03-16EE-AD92-2060-57182A3079E2}"/>
              </a:ext>
            </a:extLst>
          </p:cNvPr>
          <p:cNvCxnSpPr>
            <a:cxnSpLocks/>
          </p:cNvCxnSpPr>
          <p:nvPr/>
        </p:nvCxnSpPr>
        <p:spPr>
          <a:xfrm>
            <a:off x="5614363" y="2360183"/>
            <a:ext cx="3570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7DDBAAE-A041-C3E3-96B7-482218739B69}"/>
              </a:ext>
            </a:extLst>
          </p:cNvPr>
          <p:cNvCxnSpPr>
            <a:cxnSpLocks/>
          </p:cNvCxnSpPr>
          <p:nvPr/>
        </p:nvCxnSpPr>
        <p:spPr>
          <a:xfrm flipV="1">
            <a:off x="5608266" y="2433354"/>
            <a:ext cx="395511" cy="334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图: 接点 17">
            <a:extLst>
              <a:ext uri="{FF2B5EF4-FFF2-40B4-BE49-F238E27FC236}">
                <a16:creationId xmlns:a16="http://schemas.microsoft.com/office/drawing/2014/main" id="{40617EFA-C9ED-7CFC-8BDA-887DCA528210}"/>
              </a:ext>
            </a:extLst>
          </p:cNvPr>
          <p:cNvSpPr/>
          <p:nvPr/>
        </p:nvSpPr>
        <p:spPr>
          <a:xfrm>
            <a:off x="6525504" y="2909985"/>
            <a:ext cx="220980" cy="239493"/>
          </a:xfrm>
          <a:prstGeom prst="flowChartConnector">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X</a:t>
            </a:r>
            <a:endParaRPr lang="zh-CN" altLang="en-US" sz="1200" dirty="0">
              <a:solidFill>
                <a:schemeClr val="tx1"/>
              </a:solidFill>
            </a:endParaRPr>
          </a:p>
        </p:txBody>
      </p:sp>
      <p:cxnSp>
        <p:nvCxnSpPr>
          <p:cNvPr id="19" name="连接符: 肘形 18">
            <a:extLst>
              <a:ext uri="{FF2B5EF4-FFF2-40B4-BE49-F238E27FC236}">
                <a16:creationId xmlns:a16="http://schemas.microsoft.com/office/drawing/2014/main" id="{D3EED228-E076-FE02-3BB0-AF802E79CF5D}"/>
              </a:ext>
            </a:extLst>
          </p:cNvPr>
          <p:cNvCxnSpPr>
            <a:cxnSpLocks/>
            <a:endCxn id="18" idx="0"/>
          </p:cNvCxnSpPr>
          <p:nvPr/>
        </p:nvCxnSpPr>
        <p:spPr>
          <a:xfrm>
            <a:off x="6192395" y="2348681"/>
            <a:ext cx="443599" cy="55035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F12DCAB-998D-9B4D-227E-CA3F8941F787}"/>
              </a:ext>
            </a:extLst>
          </p:cNvPr>
          <p:cNvCxnSpPr>
            <a:cxnSpLocks/>
          </p:cNvCxnSpPr>
          <p:nvPr/>
        </p:nvCxnSpPr>
        <p:spPr>
          <a:xfrm>
            <a:off x="5008031" y="1947508"/>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B1DB440-4332-7B95-16B8-D42F5BE7113F}"/>
              </a:ext>
            </a:extLst>
          </p:cNvPr>
          <p:cNvCxnSpPr>
            <a:cxnSpLocks/>
          </p:cNvCxnSpPr>
          <p:nvPr/>
        </p:nvCxnSpPr>
        <p:spPr>
          <a:xfrm>
            <a:off x="5008031" y="2360183"/>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09FA416-CBFE-6BD9-E490-9FBB092B42CF}"/>
              </a:ext>
            </a:extLst>
          </p:cNvPr>
          <p:cNvCxnSpPr>
            <a:cxnSpLocks/>
          </p:cNvCxnSpPr>
          <p:nvPr/>
        </p:nvCxnSpPr>
        <p:spPr>
          <a:xfrm>
            <a:off x="5008031" y="2773839"/>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DAEFFCA-C2CD-268F-C984-085428363367}"/>
              </a:ext>
            </a:extLst>
          </p:cNvPr>
          <p:cNvCxnSpPr>
            <a:endCxn id="18" idx="2"/>
          </p:cNvCxnSpPr>
          <p:nvPr/>
        </p:nvCxnSpPr>
        <p:spPr>
          <a:xfrm>
            <a:off x="2647251" y="3029731"/>
            <a:ext cx="387825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6635;p68">
            <a:extLst>
              <a:ext uri="{FF2B5EF4-FFF2-40B4-BE49-F238E27FC236}">
                <a16:creationId xmlns:a16="http://schemas.microsoft.com/office/drawing/2014/main" id="{3E8989A2-CA6D-B42B-D8D5-2D361E039C0A}"/>
              </a:ext>
            </a:extLst>
          </p:cNvPr>
          <p:cNvSpPr/>
          <p:nvPr/>
        </p:nvSpPr>
        <p:spPr>
          <a:xfrm>
            <a:off x="7393555" y="2044249"/>
            <a:ext cx="789642" cy="304432"/>
          </a:xfrm>
          <a:prstGeom prst="rect">
            <a:avLst/>
          </a:prstGeom>
          <a:solidFill>
            <a:srgbClr val="FFF2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1x1 conv.</a:t>
            </a:r>
            <a:endParaRPr sz="1000" dirty="0"/>
          </a:p>
        </p:txBody>
      </p:sp>
      <p:sp>
        <p:nvSpPr>
          <p:cNvPr id="25" name="Google Shape;6635;p68">
            <a:extLst>
              <a:ext uri="{FF2B5EF4-FFF2-40B4-BE49-F238E27FC236}">
                <a16:creationId xmlns:a16="http://schemas.microsoft.com/office/drawing/2014/main" id="{64DBE49C-F5C5-D7C0-959C-F745464AC75B}"/>
              </a:ext>
            </a:extLst>
          </p:cNvPr>
          <p:cNvSpPr/>
          <p:nvPr/>
        </p:nvSpPr>
        <p:spPr>
          <a:xfrm>
            <a:off x="7395267" y="2453152"/>
            <a:ext cx="789642" cy="304432"/>
          </a:xfrm>
          <a:prstGeom prst="rect">
            <a:avLst/>
          </a:prstGeom>
          <a:solidFill>
            <a:srgbClr val="FFF2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t>层归一化</a:t>
            </a:r>
            <a:endParaRPr sz="1000" dirty="0"/>
          </a:p>
        </p:txBody>
      </p:sp>
      <p:sp>
        <p:nvSpPr>
          <p:cNvPr id="26" name="Google Shape;6635;p68">
            <a:extLst>
              <a:ext uri="{FF2B5EF4-FFF2-40B4-BE49-F238E27FC236}">
                <a16:creationId xmlns:a16="http://schemas.microsoft.com/office/drawing/2014/main" id="{62A72AAC-EFC1-362A-9630-08583075DF35}"/>
              </a:ext>
            </a:extLst>
          </p:cNvPr>
          <p:cNvSpPr/>
          <p:nvPr/>
        </p:nvSpPr>
        <p:spPr>
          <a:xfrm>
            <a:off x="7393555" y="2902687"/>
            <a:ext cx="789642" cy="304432"/>
          </a:xfrm>
          <a:prstGeom prst="rect">
            <a:avLst/>
          </a:prstGeom>
          <a:solidFill>
            <a:srgbClr val="FFF2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1x1 conv.</a:t>
            </a:r>
            <a:endParaRPr sz="1000" dirty="0"/>
          </a:p>
        </p:txBody>
      </p:sp>
      <p:cxnSp>
        <p:nvCxnSpPr>
          <p:cNvPr id="27" name="连接符: 肘形 26">
            <a:extLst>
              <a:ext uri="{FF2B5EF4-FFF2-40B4-BE49-F238E27FC236}">
                <a16:creationId xmlns:a16="http://schemas.microsoft.com/office/drawing/2014/main" id="{A62A7CAE-F454-4F28-23B0-82F14EC13734}"/>
              </a:ext>
            </a:extLst>
          </p:cNvPr>
          <p:cNvCxnSpPr>
            <a:stCxn id="18" idx="6"/>
            <a:endCxn id="24" idx="0"/>
          </p:cNvCxnSpPr>
          <p:nvPr/>
        </p:nvCxnSpPr>
        <p:spPr>
          <a:xfrm flipV="1">
            <a:off x="6746484" y="2044249"/>
            <a:ext cx="1041892" cy="985483"/>
          </a:xfrm>
          <a:prstGeom prst="bentConnector4">
            <a:avLst>
              <a:gd name="adj1" fmla="val 31053"/>
              <a:gd name="adj2" fmla="val 1231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A139B5D-42E0-6251-C0EA-CE572D3310A4}"/>
              </a:ext>
            </a:extLst>
          </p:cNvPr>
          <p:cNvCxnSpPr>
            <a:stCxn id="24" idx="2"/>
            <a:endCxn id="25" idx="0"/>
          </p:cNvCxnSpPr>
          <p:nvPr/>
        </p:nvCxnSpPr>
        <p:spPr>
          <a:xfrm>
            <a:off x="7788376" y="2348681"/>
            <a:ext cx="1712" cy="104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90B1340-66E2-BCC8-BB64-33EE7286B412}"/>
              </a:ext>
            </a:extLst>
          </p:cNvPr>
          <p:cNvCxnSpPr>
            <a:cxnSpLocks/>
            <a:endCxn id="26" idx="0"/>
          </p:cNvCxnSpPr>
          <p:nvPr/>
        </p:nvCxnSpPr>
        <p:spPr>
          <a:xfrm>
            <a:off x="7786664" y="2772897"/>
            <a:ext cx="1712" cy="12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68952CE-BE93-AE38-4AA3-5F1E1E5B69BB}"/>
              </a:ext>
            </a:extLst>
          </p:cNvPr>
          <p:cNvCxnSpPr>
            <a:stCxn id="26" idx="2"/>
          </p:cNvCxnSpPr>
          <p:nvPr/>
        </p:nvCxnSpPr>
        <p:spPr>
          <a:xfrm>
            <a:off x="7788376" y="3207119"/>
            <a:ext cx="11950" cy="438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流程图: 或者 30">
            <a:extLst>
              <a:ext uri="{FF2B5EF4-FFF2-40B4-BE49-F238E27FC236}">
                <a16:creationId xmlns:a16="http://schemas.microsoft.com/office/drawing/2014/main" id="{26DED902-D1DA-2391-CF65-A92FE6EEAF7F}"/>
              </a:ext>
            </a:extLst>
          </p:cNvPr>
          <p:cNvSpPr/>
          <p:nvPr/>
        </p:nvSpPr>
        <p:spPr>
          <a:xfrm>
            <a:off x="5959517" y="2243068"/>
            <a:ext cx="223970" cy="234230"/>
          </a:xfrm>
          <a:prstGeom prst="flowChartOr">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08013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250C9-6C90-43D4-A643-0EC51966CD58}"/>
            </a:ext>
          </a:extLst>
        </p:cNvPr>
        <p:cNvGrpSpPr/>
        <p:nvPr/>
      </p:nvGrpSpPr>
      <p:grpSpPr>
        <a:xfrm>
          <a:off x="0" y="0"/>
          <a:ext cx="0" cy="0"/>
          <a:chOff x="0" y="0"/>
          <a:chExt cx="0" cy="0"/>
        </a:xfrm>
      </p:grpSpPr>
      <p:grpSp>
        <p:nvGrpSpPr>
          <p:cNvPr id="67" name="组合 66">
            <a:extLst>
              <a:ext uri="{FF2B5EF4-FFF2-40B4-BE49-F238E27FC236}">
                <a16:creationId xmlns:a16="http://schemas.microsoft.com/office/drawing/2014/main" id="{5A42B18C-3A5B-27D8-CCF9-81EB09C7964B}"/>
              </a:ext>
            </a:extLst>
          </p:cNvPr>
          <p:cNvGrpSpPr/>
          <p:nvPr/>
        </p:nvGrpSpPr>
        <p:grpSpPr>
          <a:xfrm>
            <a:off x="584609" y="1630680"/>
            <a:ext cx="7318018" cy="1742440"/>
            <a:chOff x="584609" y="1630680"/>
            <a:chExt cx="7318018" cy="1742440"/>
          </a:xfrm>
        </p:grpSpPr>
        <p:sp>
          <p:nvSpPr>
            <p:cNvPr id="36" name="矩形: 圆角 35">
              <a:extLst>
                <a:ext uri="{FF2B5EF4-FFF2-40B4-BE49-F238E27FC236}">
                  <a16:creationId xmlns:a16="http://schemas.microsoft.com/office/drawing/2014/main" id="{E50D82BA-8DD6-2847-3A44-3E56CBB6D1F1}"/>
                </a:ext>
              </a:extLst>
            </p:cNvPr>
            <p:cNvSpPr/>
            <p:nvPr/>
          </p:nvSpPr>
          <p:spPr>
            <a:xfrm>
              <a:off x="1579880" y="1630680"/>
              <a:ext cx="5471500" cy="1742440"/>
            </a:xfrm>
            <a:prstGeom prst="roundRect">
              <a:avLst/>
            </a:prstGeom>
            <a:solidFill>
              <a:schemeClr val="accent3">
                <a:lumMod val="20000"/>
                <a:lumOff val="80000"/>
              </a:schemeClr>
            </a:solid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770E8CB5-C167-1D24-38DD-B91C7A38007C}"/>
                </a:ext>
              </a:extLst>
            </p:cNvPr>
            <p:cNvSpPr/>
            <p:nvPr/>
          </p:nvSpPr>
          <p:spPr>
            <a:xfrm>
              <a:off x="2712763" y="1839302"/>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sp>
          <p:nvSpPr>
            <p:cNvPr id="4" name="Google Shape;6635;p68">
              <a:extLst>
                <a:ext uri="{FF2B5EF4-FFF2-40B4-BE49-F238E27FC236}">
                  <a16:creationId xmlns:a16="http://schemas.microsoft.com/office/drawing/2014/main" id="{DE92EFEC-C00A-69BB-9BB1-9099542E25F0}"/>
                </a:ext>
              </a:extLst>
            </p:cNvPr>
            <p:cNvSpPr/>
            <p:nvPr/>
          </p:nvSpPr>
          <p:spPr>
            <a:xfrm>
              <a:off x="1726086" y="1795330"/>
              <a:ext cx="789642" cy="304432"/>
            </a:xfrm>
            <a:prstGeom prst="rect">
              <a:avLst/>
            </a:prstGeom>
            <a:solidFill>
              <a:schemeClr val="accent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1x1 conv</a:t>
              </a:r>
              <a:endParaRPr sz="1000" dirty="0"/>
            </a:p>
          </p:txBody>
        </p:sp>
        <p:sp>
          <p:nvSpPr>
            <p:cNvPr id="5" name="椭圆 4">
              <a:extLst>
                <a:ext uri="{FF2B5EF4-FFF2-40B4-BE49-F238E27FC236}">
                  <a16:creationId xmlns:a16="http://schemas.microsoft.com/office/drawing/2014/main" id="{0729D2D0-E053-C046-59E1-9C111A5DF090}"/>
                </a:ext>
              </a:extLst>
            </p:cNvPr>
            <p:cNvSpPr/>
            <p:nvPr/>
          </p:nvSpPr>
          <p:spPr>
            <a:xfrm>
              <a:off x="2712763" y="2251978"/>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cxnSp>
          <p:nvCxnSpPr>
            <p:cNvPr id="6" name="直接箭头连接符 5">
              <a:extLst>
                <a:ext uri="{FF2B5EF4-FFF2-40B4-BE49-F238E27FC236}">
                  <a16:creationId xmlns:a16="http://schemas.microsoft.com/office/drawing/2014/main" id="{E636828F-355A-A93E-3E11-F8FB5C8D6B87}"/>
                </a:ext>
              </a:extLst>
            </p:cNvPr>
            <p:cNvCxnSpPr>
              <a:cxnSpLocks/>
              <a:endCxn id="5" idx="2"/>
            </p:cNvCxnSpPr>
            <p:nvPr/>
          </p:nvCxnSpPr>
          <p:spPr>
            <a:xfrm>
              <a:off x="2515728" y="2360222"/>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Google Shape;6635;p68">
              <a:extLst>
                <a:ext uri="{FF2B5EF4-FFF2-40B4-BE49-F238E27FC236}">
                  <a16:creationId xmlns:a16="http://schemas.microsoft.com/office/drawing/2014/main" id="{6449CEDD-3CFB-C975-07A8-F47EDBA532AF}"/>
                </a:ext>
              </a:extLst>
            </p:cNvPr>
            <p:cNvSpPr/>
            <p:nvPr/>
          </p:nvSpPr>
          <p:spPr>
            <a:xfrm>
              <a:off x="1726086" y="2208006"/>
              <a:ext cx="789642" cy="304432"/>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3x3 conv</a:t>
              </a:r>
              <a:endParaRPr sz="1000" dirty="0"/>
            </a:p>
          </p:txBody>
        </p:sp>
        <p:sp>
          <p:nvSpPr>
            <p:cNvPr id="8" name="椭圆 7">
              <a:extLst>
                <a:ext uri="{FF2B5EF4-FFF2-40B4-BE49-F238E27FC236}">
                  <a16:creationId xmlns:a16="http://schemas.microsoft.com/office/drawing/2014/main" id="{E9F5202D-EEC6-9756-B514-C5C90A8B867D}"/>
                </a:ext>
              </a:extLst>
            </p:cNvPr>
            <p:cNvSpPr/>
            <p:nvPr/>
          </p:nvSpPr>
          <p:spPr>
            <a:xfrm>
              <a:off x="2712763" y="2664654"/>
              <a:ext cx="987329" cy="216487"/>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Softmax</a:t>
              </a:r>
              <a:endParaRPr lang="zh-CN" altLang="en-US" sz="1100" dirty="0">
                <a:solidFill>
                  <a:schemeClr val="tx1"/>
                </a:solidFill>
              </a:endParaRPr>
            </a:p>
          </p:txBody>
        </p:sp>
        <p:cxnSp>
          <p:nvCxnSpPr>
            <p:cNvPr id="9" name="直接箭头连接符 8">
              <a:extLst>
                <a:ext uri="{FF2B5EF4-FFF2-40B4-BE49-F238E27FC236}">
                  <a16:creationId xmlns:a16="http://schemas.microsoft.com/office/drawing/2014/main" id="{5E3DC0B6-4354-AEA5-321D-70D491068A43}"/>
                </a:ext>
              </a:extLst>
            </p:cNvPr>
            <p:cNvCxnSpPr>
              <a:cxnSpLocks/>
              <a:endCxn id="8" idx="2"/>
            </p:cNvCxnSpPr>
            <p:nvPr/>
          </p:nvCxnSpPr>
          <p:spPr>
            <a:xfrm>
              <a:off x="2515728" y="2772898"/>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Google Shape;6635;p68">
              <a:extLst>
                <a:ext uri="{FF2B5EF4-FFF2-40B4-BE49-F238E27FC236}">
                  <a16:creationId xmlns:a16="http://schemas.microsoft.com/office/drawing/2014/main" id="{B6148980-BF8D-EFA9-EE05-2AB4520D0D5D}"/>
                </a:ext>
              </a:extLst>
            </p:cNvPr>
            <p:cNvSpPr/>
            <p:nvPr/>
          </p:nvSpPr>
          <p:spPr>
            <a:xfrm>
              <a:off x="1726086" y="2620682"/>
              <a:ext cx="789642" cy="30443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5x5 conv</a:t>
              </a:r>
              <a:endParaRPr sz="1000" dirty="0"/>
            </a:p>
          </p:txBody>
        </p:sp>
        <p:sp>
          <p:nvSpPr>
            <p:cNvPr id="11" name="Google Shape;6684;p69">
              <a:extLst>
                <a:ext uri="{FF2B5EF4-FFF2-40B4-BE49-F238E27FC236}">
                  <a16:creationId xmlns:a16="http://schemas.microsoft.com/office/drawing/2014/main" id="{3ED31CEB-DA98-7AAC-419C-F4D936E44867}"/>
                </a:ext>
              </a:extLst>
            </p:cNvPr>
            <p:cNvSpPr/>
            <p:nvPr/>
          </p:nvSpPr>
          <p:spPr>
            <a:xfrm>
              <a:off x="3897127" y="1816258"/>
              <a:ext cx="403200" cy="262500"/>
            </a:xfrm>
            <a:prstGeom prst="rect">
              <a:avLst/>
            </a:prstGeom>
            <a:solidFill>
              <a:schemeClr val="accent5">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w1</a:t>
              </a:r>
              <a:endParaRPr sz="1000" dirty="0"/>
            </a:p>
          </p:txBody>
        </p:sp>
        <p:sp>
          <p:nvSpPr>
            <p:cNvPr id="12" name="Google Shape;6684;p69">
              <a:extLst>
                <a:ext uri="{FF2B5EF4-FFF2-40B4-BE49-F238E27FC236}">
                  <a16:creationId xmlns:a16="http://schemas.microsoft.com/office/drawing/2014/main" id="{7BA17290-4264-F70F-8F0A-1F315AA4433E}"/>
                </a:ext>
              </a:extLst>
            </p:cNvPr>
            <p:cNvSpPr/>
            <p:nvPr/>
          </p:nvSpPr>
          <p:spPr>
            <a:xfrm>
              <a:off x="3897127" y="2228933"/>
              <a:ext cx="403200" cy="2625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w2</a:t>
              </a:r>
              <a:endParaRPr sz="1000" dirty="0"/>
            </a:p>
          </p:txBody>
        </p:sp>
        <p:sp>
          <p:nvSpPr>
            <p:cNvPr id="13" name="Google Shape;6684;p69">
              <a:extLst>
                <a:ext uri="{FF2B5EF4-FFF2-40B4-BE49-F238E27FC236}">
                  <a16:creationId xmlns:a16="http://schemas.microsoft.com/office/drawing/2014/main" id="{0A34C89B-A85E-9748-E1A8-926B50D0AD48}"/>
                </a:ext>
              </a:extLst>
            </p:cNvPr>
            <p:cNvSpPr/>
            <p:nvPr/>
          </p:nvSpPr>
          <p:spPr>
            <a:xfrm>
              <a:off x="3897127" y="2636536"/>
              <a:ext cx="403200" cy="262500"/>
            </a:xfrm>
            <a:prstGeom prst="rect">
              <a:avLst/>
            </a:prstGeom>
            <a:solidFill>
              <a:srgbClr val="F8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w3</a:t>
              </a:r>
              <a:endParaRPr sz="1000" dirty="0"/>
            </a:p>
          </p:txBody>
        </p:sp>
        <p:cxnSp>
          <p:nvCxnSpPr>
            <p:cNvPr id="14" name="直接箭头连接符 13">
              <a:extLst>
                <a:ext uri="{FF2B5EF4-FFF2-40B4-BE49-F238E27FC236}">
                  <a16:creationId xmlns:a16="http://schemas.microsoft.com/office/drawing/2014/main" id="{CFAE8700-72EF-36D6-ABAF-916EEDB030A0}"/>
                </a:ext>
              </a:extLst>
            </p:cNvPr>
            <p:cNvCxnSpPr>
              <a:cxnSpLocks/>
              <a:endCxn id="3" idx="2"/>
            </p:cNvCxnSpPr>
            <p:nvPr/>
          </p:nvCxnSpPr>
          <p:spPr>
            <a:xfrm>
              <a:off x="2515728" y="1947546"/>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D654C6E-054F-247C-15DB-CDA781FEA4A6}"/>
                </a:ext>
              </a:extLst>
            </p:cNvPr>
            <p:cNvCxnSpPr>
              <a:cxnSpLocks/>
              <a:stCxn id="11" idx="3"/>
            </p:cNvCxnSpPr>
            <p:nvPr/>
          </p:nvCxnSpPr>
          <p:spPr>
            <a:xfrm>
              <a:off x="4300327" y="1947508"/>
              <a:ext cx="395511" cy="3164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AB48841-F58A-0ED2-464F-D80A719E121D}"/>
                </a:ext>
              </a:extLst>
            </p:cNvPr>
            <p:cNvCxnSpPr>
              <a:cxnSpLocks/>
            </p:cNvCxnSpPr>
            <p:nvPr/>
          </p:nvCxnSpPr>
          <p:spPr>
            <a:xfrm>
              <a:off x="4306424" y="2360183"/>
              <a:ext cx="3570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C58698D-0D4F-E7F3-8721-2657EB4BE437}"/>
                </a:ext>
              </a:extLst>
            </p:cNvPr>
            <p:cNvCxnSpPr>
              <a:cxnSpLocks/>
            </p:cNvCxnSpPr>
            <p:nvPr/>
          </p:nvCxnSpPr>
          <p:spPr>
            <a:xfrm flipV="1">
              <a:off x="4300327" y="2433354"/>
              <a:ext cx="395511" cy="334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CD8E4FF3-9689-BF1F-FCAE-BA5293066EA8}"/>
                </a:ext>
              </a:extLst>
            </p:cNvPr>
            <p:cNvCxnSpPr>
              <a:cxnSpLocks/>
              <a:endCxn id="63" idx="0"/>
            </p:cNvCxnSpPr>
            <p:nvPr/>
          </p:nvCxnSpPr>
          <p:spPr>
            <a:xfrm rot="16200000" flipH="1">
              <a:off x="4833071" y="2400066"/>
              <a:ext cx="552110" cy="449340"/>
            </a:xfrm>
            <a:prstGeom prst="bentConnector3">
              <a:avLst>
                <a:gd name="adj1" fmla="val 86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FAE5C27-B8D0-5F15-A2FE-B62B828BF241}"/>
                </a:ext>
              </a:extLst>
            </p:cNvPr>
            <p:cNvCxnSpPr>
              <a:cxnSpLocks/>
            </p:cNvCxnSpPr>
            <p:nvPr/>
          </p:nvCxnSpPr>
          <p:spPr>
            <a:xfrm>
              <a:off x="3700092" y="1947508"/>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55006FE-C618-6AE4-1CAE-A2E9A93B1175}"/>
                </a:ext>
              </a:extLst>
            </p:cNvPr>
            <p:cNvCxnSpPr>
              <a:cxnSpLocks/>
            </p:cNvCxnSpPr>
            <p:nvPr/>
          </p:nvCxnSpPr>
          <p:spPr>
            <a:xfrm>
              <a:off x="3700092" y="2360183"/>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082DF40-646A-9FC7-B63E-B9F3FD32866F}"/>
                </a:ext>
              </a:extLst>
            </p:cNvPr>
            <p:cNvCxnSpPr>
              <a:cxnSpLocks/>
            </p:cNvCxnSpPr>
            <p:nvPr/>
          </p:nvCxnSpPr>
          <p:spPr>
            <a:xfrm>
              <a:off x="3700092" y="2773839"/>
              <a:ext cx="197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6635;p68">
              <a:extLst>
                <a:ext uri="{FF2B5EF4-FFF2-40B4-BE49-F238E27FC236}">
                  <a16:creationId xmlns:a16="http://schemas.microsoft.com/office/drawing/2014/main" id="{0292DB0F-86A5-04A7-6A02-CEF22E6E3D26}"/>
                </a:ext>
              </a:extLst>
            </p:cNvPr>
            <p:cNvSpPr/>
            <p:nvPr/>
          </p:nvSpPr>
          <p:spPr>
            <a:xfrm>
              <a:off x="6085616" y="2044249"/>
              <a:ext cx="789642" cy="304432"/>
            </a:xfrm>
            <a:prstGeom prst="rect">
              <a:avLst/>
            </a:prstGeom>
            <a:solidFill>
              <a:schemeClr val="accent1">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1x1 conv</a:t>
              </a:r>
              <a:endParaRPr sz="1000" dirty="0"/>
            </a:p>
          </p:txBody>
        </p:sp>
        <p:sp>
          <p:nvSpPr>
            <p:cNvPr id="25" name="Google Shape;6635;p68">
              <a:extLst>
                <a:ext uri="{FF2B5EF4-FFF2-40B4-BE49-F238E27FC236}">
                  <a16:creationId xmlns:a16="http://schemas.microsoft.com/office/drawing/2014/main" id="{861B17A3-A9F0-556B-6AC5-58F60F93978D}"/>
                </a:ext>
              </a:extLst>
            </p:cNvPr>
            <p:cNvSpPr/>
            <p:nvPr/>
          </p:nvSpPr>
          <p:spPr>
            <a:xfrm>
              <a:off x="6087328" y="2453152"/>
              <a:ext cx="789642" cy="304432"/>
            </a:xfrm>
            <a:prstGeom prst="rect">
              <a:avLst/>
            </a:prstGeom>
            <a:solidFill>
              <a:srgbClr val="FFF2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t>批归一化</a:t>
              </a:r>
              <a:endParaRPr sz="1000" dirty="0"/>
            </a:p>
          </p:txBody>
        </p:sp>
        <p:sp>
          <p:nvSpPr>
            <p:cNvPr id="26" name="Google Shape;6635;p68">
              <a:extLst>
                <a:ext uri="{FF2B5EF4-FFF2-40B4-BE49-F238E27FC236}">
                  <a16:creationId xmlns:a16="http://schemas.microsoft.com/office/drawing/2014/main" id="{278BDA82-DCA7-A861-3FC9-DCB24DCABCF9}"/>
                </a:ext>
              </a:extLst>
            </p:cNvPr>
            <p:cNvSpPr/>
            <p:nvPr/>
          </p:nvSpPr>
          <p:spPr>
            <a:xfrm>
              <a:off x="6085616" y="2902687"/>
              <a:ext cx="789642" cy="304432"/>
            </a:xfrm>
            <a:prstGeom prst="rect">
              <a:avLst/>
            </a:prstGeom>
            <a:solidFill>
              <a:schemeClr val="accent6">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err="1"/>
                <a:t>Relu</a:t>
              </a:r>
              <a:endParaRPr sz="1000" dirty="0"/>
            </a:p>
          </p:txBody>
        </p:sp>
        <p:cxnSp>
          <p:nvCxnSpPr>
            <p:cNvPr id="27" name="连接符: 肘形 26">
              <a:extLst>
                <a:ext uri="{FF2B5EF4-FFF2-40B4-BE49-F238E27FC236}">
                  <a16:creationId xmlns:a16="http://schemas.microsoft.com/office/drawing/2014/main" id="{2C16A8B5-673C-D6F2-9DEE-FB8F884BC17C}"/>
                </a:ext>
              </a:extLst>
            </p:cNvPr>
            <p:cNvCxnSpPr>
              <a:cxnSpLocks/>
              <a:endCxn id="24" idx="0"/>
            </p:cNvCxnSpPr>
            <p:nvPr/>
          </p:nvCxnSpPr>
          <p:spPr>
            <a:xfrm flipV="1">
              <a:off x="5438545" y="2044249"/>
              <a:ext cx="1041892" cy="985483"/>
            </a:xfrm>
            <a:prstGeom prst="bentConnector4">
              <a:avLst>
                <a:gd name="adj1" fmla="val 31053"/>
                <a:gd name="adj2" fmla="val 1231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D52CBE9-3D16-8B35-FB6B-9AB82F30B25F}"/>
                </a:ext>
              </a:extLst>
            </p:cNvPr>
            <p:cNvCxnSpPr>
              <a:stCxn id="24" idx="2"/>
              <a:endCxn id="25" idx="0"/>
            </p:cNvCxnSpPr>
            <p:nvPr/>
          </p:nvCxnSpPr>
          <p:spPr>
            <a:xfrm>
              <a:off x="6480437" y="2348681"/>
              <a:ext cx="1712" cy="104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FB57F5C-C3BB-8FDC-1009-94AEA66F0449}"/>
                </a:ext>
              </a:extLst>
            </p:cNvPr>
            <p:cNvCxnSpPr>
              <a:cxnSpLocks/>
              <a:endCxn id="26" idx="0"/>
            </p:cNvCxnSpPr>
            <p:nvPr/>
          </p:nvCxnSpPr>
          <p:spPr>
            <a:xfrm>
              <a:off x="6478725" y="2772897"/>
              <a:ext cx="1712" cy="129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流程图: 或者 30">
              <a:extLst>
                <a:ext uri="{FF2B5EF4-FFF2-40B4-BE49-F238E27FC236}">
                  <a16:creationId xmlns:a16="http://schemas.microsoft.com/office/drawing/2014/main" id="{5C4C0F9A-BF0A-ACC8-FC46-3948575EEB71}"/>
                </a:ext>
              </a:extLst>
            </p:cNvPr>
            <p:cNvSpPr/>
            <p:nvPr/>
          </p:nvSpPr>
          <p:spPr>
            <a:xfrm>
              <a:off x="4651578" y="2243068"/>
              <a:ext cx="223970" cy="234230"/>
            </a:xfrm>
            <a:prstGeom prst="flowChartOr">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Google Shape;6980;p72">
              <a:extLst>
                <a:ext uri="{FF2B5EF4-FFF2-40B4-BE49-F238E27FC236}">
                  <a16:creationId xmlns:a16="http://schemas.microsoft.com/office/drawing/2014/main" id="{390E006C-5D08-D13A-E7C6-2035CE80E8F7}"/>
                </a:ext>
              </a:extLst>
            </p:cNvPr>
            <p:cNvSpPr/>
            <p:nvPr/>
          </p:nvSpPr>
          <p:spPr>
            <a:xfrm>
              <a:off x="777450" y="2103982"/>
              <a:ext cx="725024" cy="698339"/>
            </a:xfrm>
            <a:prstGeom prst="cube">
              <a:avLst>
                <a:gd name="adj" fmla="val 2867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连接符: 肘形 33">
              <a:extLst>
                <a:ext uri="{FF2B5EF4-FFF2-40B4-BE49-F238E27FC236}">
                  <a16:creationId xmlns:a16="http://schemas.microsoft.com/office/drawing/2014/main" id="{9D19AC8C-A607-93D4-6E86-7F020B4B026D}"/>
                </a:ext>
              </a:extLst>
            </p:cNvPr>
            <p:cNvCxnSpPr>
              <a:cxnSpLocks/>
              <a:stCxn id="32" idx="5"/>
            </p:cNvCxnSpPr>
            <p:nvPr/>
          </p:nvCxnSpPr>
          <p:spPr>
            <a:xfrm>
              <a:off x="1502474" y="2353024"/>
              <a:ext cx="3715091" cy="676708"/>
            </a:xfrm>
            <a:prstGeom prst="bentConnector3">
              <a:avLst>
                <a:gd name="adj1" fmla="val 4739"/>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左大括号 36">
              <a:extLst>
                <a:ext uri="{FF2B5EF4-FFF2-40B4-BE49-F238E27FC236}">
                  <a16:creationId xmlns:a16="http://schemas.microsoft.com/office/drawing/2014/main" id="{496AA792-ABA4-C46C-072B-E754023AB671}"/>
                </a:ext>
              </a:extLst>
            </p:cNvPr>
            <p:cNvSpPr/>
            <p:nvPr/>
          </p:nvSpPr>
          <p:spPr>
            <a:xfrm>
              <a:off x="1505929" y="1829933"/>
              <a:ext cx="181454" cy="1041839"/>
            </a:xfrm>
            <a:prstGeom prst="leftBrace">
              <a:avLst>
                <a:gd name="adj1" fmla="val 12031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Google Shape;6980;p72">
              <a:extLst>
                <a:ext uri="{FF2B5EF4-FFF2-40B4-BE49-F238E27FC236}">
                  <a16:creationId xmlns:a16="http://schemas.microsoft.com/office/drawing/2014/main" id="{83C146AF-1956-7296-F0E5-FF8CC964B4A6}"/>
                </a:ext>
              </a:extLst>
            </p:cNvPr>
            <p:cNvSpPr/>
            <p:nvPr/>
          </p:nvSpPr>
          <p:spPr>
            <a:xfrm>
              <a:off x="7177603" y="2103982"/>
              <a:ext cx="725024" cy="698339"/>
            </a:xfrm>
            <a:prstGeom prst="cube">
              <a:avLst>
                <a:gd name="adj" fmla="val 2867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连接符: 肘形 47">
              <a:extLst>
                <a:ext uri="{FF2B5EF4-FFF2-40B4-BE49-F238E27FC236}">
                  <a16:creationId xmlns:a16="http://schemas.microsoft.com/office/drawing/2014/main" id="{22F60E12-E58E-8A93-7951-982A2BDEF104}"/>
                </a:ext>
              </a:extLst>
            </p:cNvPr>
            <p:cNvCxnSpPr>
              <a:cxnSpLocks/>
              <a:stCxn id="26" idx="3"/>
              <a:endCxn id="44" idx="2"/>
            </p:cNvCxnSpPr>
            <p:nvPr/>
          </p:nvCxnSpPr>
          <p:spPr>
            <a:xfrm flipV="1">
              <a:off x="6875258" y="2553279"/>
              <a:ext cx="302345" cy="50162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85CD3132-D30E-973C-3131-F489F3C7CFC0}"/>
                    </a:ext>
                  </a:extLst>
                </p:cNvPr>
                <p:cNvSpPr txBox="1"/>
                <p:nvPr/>
              </p:nvSpPr>
              <p:spPr>
                <a:xfrm>
                  <a:off x="2794620" y="1641440"/>
                  <a:ext cx="629256" cy="194960"/>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sSub>
                              <m:sSubPr>
                                <m:ctrlPr>
                                  <a:rPr lang="en-US" altLang="zh-CN" sz="900" b="1" i="1">
                                    <a:latin typeface="Cambria Math" panose="02040503050406030204" pitchFamily="18" charset="0"/>
                                  </a:rPr>
                                </m:ctrlPr>
                              </m:sSubPr>
                              <m:e>
                                <m:r>
                                  <a:rPr lang="en-US" altLang="zh-CN" sz="900" b="1" i="1" smtClean="0">
                                    <a:latin typeface="Cambria Math" panose="02040503050406030204" pitchFamily="18" charset="0"/>
                                  </a:rPr>
                                  <m:t>𝑺</m:t>
                                </m:r>
                              </m:e>
                              <m:sub>
                                <m:r>
                                  <a:rPr lang="en-US" altLang="zh-CN" sz="900" b="1" i="1" smtClean="0">
                                    <a:latin typeface="Cambria Math" panose="02040503050406030204" pitchFamily="18" charset="0"/>
                                  </a:rPr>
                                  <m:t>𝟏</m:t>
                                </m:r>
                              </m:sub>
                            </m:sSub>
                            <m:r>
                              <a:rPr lang="en-US" altLang="zh-CN" sz="900" b="1" i="1">
                                <a:latin typeface="Cambria Math" panose="02040503050406030204" pitchFamily="18" charset="0"/>
                                <a:ea typeface="Cambria Math" panose="02040503050406030204" pitchFamily="18" charset="0"/>
                              </a:rPr>
                              <m:t>∈</m:t>
                            </m:r>
                            <m:r>
                              <a:rPr lang="en-US" altLang="zh-CN" sz="900" b="1" i="1">
                                <a:latin typeface="Cambria Math" panose="02040503050406030204" pitchFamily="18" charset="0"/>
                              </a:rPr>
                              <m:t>𝑹</m:t>
                            </m:r>
                          </m:e>
                          <m:sup>
                            <m:r>
                              <a:rPr lang="en-US" altLang="zh-CN" sz="900" b="1" i="1">
                                <a:latin typeface="Cambria Math" panose="02040503050406030204" pitchFamily="18" charset="0"/>
                                <a:cs typeface="Cambria Math" panose="02040503050406030204" charset="0"/>
                              </a:rPr>
                              <m:t>𝑪</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55" name="文本框 54">
                  <a:extLst>
                    <a:ext uri="{FF2B5EF4-FFF2-40B4-BE49-F238E27FC236}">
                      <a16:creationId xmlns:a16="http://schemas.microsoft.com/office/drawing/2014/main" id="{85CD3132-D30E-973C-3131-F489F3C7CFC0}"/>
                    </a:ext>
                  </a:extLst>
                </p:cNvPr>
                <p:cNvSpPr txBox="1">
                  <a:spLocks noRot="1" noChangeAspect="1" noMove="1" noResize="1" noEditPoints="1" noAdjustHandles="1" noChangeArrowheads="1" noChangeShapeType="1" noTextEdit="1"/>
                </p:cNvSpPr>
                <p:nvPr/>
              </p:nvSpPr>
              <p:spPr>
                <a:xfrm>
                  <a:off x="2794620" y="1641440"/>
                  <a:ext cx="629256" cy="194960"/>
                </a:xfrm>
                <a:prstGeom prst="rect">
                  <a:avLst/>
                </a:prstGeom>
                <a:blipFill>
                  <a:blip r:embed="rId2"/>
                  <a:stretch>
                    <a:fillRect r="-24038"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F4EC85B4-A5CC-D3B2-3C22-9CE50D079037}"/>
                    </a:ext>
                  </a:extLst>
                </p:cNvPr>
                <p:cNvSpPr txBox="1"/>
                <p:nvPr/>
              </p:nvSpPr>
              <p:spPr>
                <a:xfrm>
                  <a:off x="2811453" y="2052787"/>
                  <a:ext cx="629256" cy="194960"/>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sSub>
                              <m:sSubPr>
                                <m:ctrlPr>
                                  <a:rPr lang="en-US" altLang="zh-CN" sz="900" b="1" i="1" smtClean="0">
                                    <a:latin typeface="Cambria Math" panose="02040503050406030204" pitchFamily="18" charset="0"/>
                                  </a:rPr>
                                </m:ctrlPr>
                              </m:sSubPr>
                              <m:e>
                                <m:r>
                                  <m:rPr>
                                    <m:sty m:val="p"/>
                                  </m:rPr>
                                  <a:rPr lang="en-US" altLang="zh-CN" sz="900" b="1" i="1">
                                    <a:latin typeface="Cambria Math" panose="02040503050406030204" pitchFamily="18" charset="0"/>
                                  </a:rPr>
                                  <m:t>S</m:t>
                                </m:r>
                              </m:e>
                              <m:sub>
                                <m:r>
                                  <a:rPr lang="en-US" altLang="zh-CN" sz="900" b="1" i="1" smtClean="0">
                                    <a:latin typeface="Cambria Math" panose="02040503050406030204" pitchFamily="18" charset="0"/>
                                  </a:rPr>
                                  <m:t>𝟑</m:t>
                                </m:r>
                              </m:sub>
                            </m:sSub>
                            <m:r>
                              <a:rPr lang="en-US" altLang="zh-CN" sz="900" b="1" i="1" smtClean="0">
                                <a:latin typeface="Cambria Math" panose="02040503050406030204" pitchFamily="18" charset="0"/>
                                <a:ea typeface="Cambria Math" panose="02040503050406030204" pitchFamily="18" charset="0"/>
                              </a:rPr>
                              <m:t>∈</m:t>
                            </m:r>
                            <m:r>
                              <a:rPr lang="en-US" altLang="zh-CN" sz="900" b="1" i="1" smtClean="0">
                                <a:latin typeface="Cambria Math" panose="02040503050406030204" pitchFamily="18" charset="0"/>
                              </a:rPr>
                              <m:t>𝑹</m:t>
                            </m:r>
                          </m:e>
                          <m:sup>
                            <m:r>
                              <a:rPr lang="en-US" altLang="zh-CN" sz="900" b="1" i="1">
                                <a:latin typeface="Cambria Math" panose="02040503050406030204" pitchFamily="18" charset="0"/>
                                <a:cs typeface="Cambria Math" panose="02040503050406030204" charset="0"/>
                              </a:rPr>
                              <m:t>𝑪</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56" name="文本框 55">
                  <a:extLst>
                    <a:ext uri="{FF2B5EF4-FFF2-40B4-BE49-F238E27FC236}">
                      <a16:creationId xmlns:a16="http://schemas.microsoft.com/office/drawing/2014/main" id="{F4EC85B4-A5CC-D3B2-3C22-9CE50D079037}"/>
                    </a:ext>
                  </a:extLst>
                </p:cNvPr>
                <p:cNvSpPr txBox="1">
                  <a:spLocks noRot="1" noChangeAspect="1" noMove="1" noResize="1" noEditPoints="1" noAdjustHandles="1" noChangeArrowheads="1" noChangeShapeType="1" noTextEdit="1"/>
                </p:cNvSpPr>
                <p:nvPr/>
              </p:nvSpPr>
              <p:spPr>
                <a:xfrm>
                  <a:off x="2811453" y="2052787"/>
                  <a:ext cx="629256" cy="194960"/>
                </a:xfrm>
                <a:prstGeom prst="rect">
                  <a:avLst/>
                </a:prstGeom>
                <a:blipFill>
                  <a:blip r:embed="rId3"/>
                  <a:stretch>
                    <a:fillRect r="-24272"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43248D35-10C8-8012-1B6A-15AD8C0E7F4B}"/>
                    </a:ext>
                  </a:extLst>
                </p:cNvPr>
                <p:cNvSpPr txBox="1"/>
                <p:nvPr/>
              </p:nvSpPr>
              <p:spPr>
                <a:xfrm>
                  <a:off x="2811453" y="2474270"/>
                  <a:ext cx="629256" cy="194960"/>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sSub>
                              <m:sSubPr>
                                <m:ctrlPr>
                                  <a:rPr lang="en-US" altLang="zh-CN" sz="900" b="1" i="1">
                                    <a:latin typeface="Cambria Math" panose="02040503050406030204" pitchFamily="18" charset="0"/>
                                  </a:rPr>
                                </m:ctrlPr>
                              </m:sSubPr>
                              <m:e>
                                <m:r>
                                  <a:rPr lang="en-US" altLang="zh-CN" sz="900" b="1" i="1" smtClean="0">
                                    <a:latin typeface="Cambria Math" panose="02040503050406030204" pitchFamily="18" charset="0"/>
                                  </a:rPr>
                                  <m:t>𝑺</m:t>
                                </m:r>
                              </m:e>
                              <m:sub>
                                <m:r>
                                  <a:rPr lang="en-US" altLang="zh-CN" sz="900" b="1" i="1" smtClean="0">
                                    <a:latin typeface="Cambria Math" panose="02040503050406030204" pitchFamily="18" charset="0"/>
                                  </a:rPr>
                                  <m:t>𝟓</m:t>
                                </m:r>
                              </m:sub>
                            </m:sSub>
                            <m:r>
                              <a:rPr lang="en-US" altLang="zh-CN" sz="900" b="1" i="1">
                                <a:latin typeface="Cambria Math" panose="02040503050406030204" pitchFamily="18" charset="0"/>
                                <a:ea typeface="Cambria Math" panose="02040503050406030204" pitchFamily="18" charset="0"/>
                              </a:rPr>
                              <m:t>∈</m:t>
                            </m:r>
                            <m:r>
                              <a:rPr lang="en-US" altLang="zh-CN" sz="900" b="1" i="1">
                                <a:latin typeface="Cambria Math" panose="02040503050406030204" pitchFamily="18" charset="0"/>
                              </a:rPr>
                              <m:t>𝑹</m:t>
                            </m:r>
                          </m:e>
                          <m:sup>
                            <m:r>
                              <a:rPr lang="en-US" altLang="zh-CN" sz="900" b="1" i="1">
                                <a:latin typeface="Cambria Math" panose="02040503050406030204" pitchFamily="18" charset="0"/>
                                <a:cs typeface="Cambria Math" panose="02040503050406030204" charset="0"/>
                              </a:rPr>
                              <m:t>𝑪</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57" name="文本框 56">
                  <a:extLst>
                    <a:ext uri="{FF2B5EF4-FFF2-40B4-BE49-F238E27FC236}">
                      <a16:creationId xmlns:a16="http://schemas.microsoft.com/office/drawing/2014/main" id="{43248D35-10C8-8012-1B6A-15AD8C0E7F4B}"/>
                    </a:ext>
                  </a:extLst>
                </p:cNvPr>
                <p:cNvSpPr txBox="1">
                  <a:spLocks noRot="1" noChangeAspect="1" noMove="1" noResize="1" noEditPoints="1" noAdjustHandles="1" noChangeArrowheads="1" noChangeShapeType="1" noTextEdit="1"/>
                </p:cNvSpPr>
                <p:nvPr/>
              </p:nvSpPr>
              <p:spPr>
                <a:xfrm>
                  <a:off x="2811453" y="2474270"/>
                  <a:ext cx="629256" cy="194960"/>
                </a:xfrm>
                <a:prstGeom prst="rect">
                  <a:avLst/>
                </a:prstGeom>
                <a:blipFill>
                  <a:blip r:embed="rId4"/>
                  <a:stretch>
                    <a:fillRect r="-25243"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FEEEA9F2-8654-09F0-FB98-C120460F1033}"/>
                    </a:ext>
                  </a:extLst>
                </p:cNvPr>
                <p:cNvSpPr txBox="1"/>
                <p:nvPr/>
              </p:nvSpPr>
              <p:spPr>
                <a:xfrm>
                  <a:off x="4807577" y="2131023"/>
                  <a:ext cx="629256" cy="194960"/>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sSub>
                              <m:sSubPr>
                                <m:ctrlPr>
                                  <a:rPr lang="en-US" altLang="zh-CN" sz="900" b="1" i="1">
                                    <a:latin typeface="Cambria Math" panose="02040503050406030204" pitchFamily="18" charset="0"/>
                                  </a:rPr>
                                </m:ctrlPr>
                              </m:sSubPr>
                              <m:e>
                                <m:r>
                                  <m:rPr>
                                    <m:sty m:val="p"/>
                                  </m:rPr>
                                  <a:rPr lang="en-US" altLang="zh-CN" sz="900" b="1" i="1" smtClean="0">
                                    <a:latin typeface="Cambria Math" panose="02040503050406030204" pitchFamily="18" charset="0"/>
                                  </a:rPr>
                                  <m:t>S</m:t>
                                </m:r>
                              </m:e>
                              <m:sub>
                                <m:r>
                                  <a:rPr lang="en-US" altLang="zh-CN" sz="900" b="1" i="1" smtClean="0">
                                    <a:latin typeface="Cambria Math" panose="02040503050406030204" pitchFamily="18" charset="0"/>
                                  </a:rPr>
                                  <m:t>𝒖𝒏𝒊𝒐𝒏</m:t>
                                </m:r>
                              </m:sub>
                            </m:sSub>
                            <m:r>
                              <a:rPr lang="en-US" altLang="zh-CN" sz="900" b="1" i="1">
                                <a:latin typeface="Cambria Math" panose="02040503050406030204" pitchFamily="18" charset="0"/>
                                <a:ea typeface="Cambria Math" panose="02040503050406030204" pitchFamily="18" charset="0"/>
                              </a:rPr>
                              <m:t>∈</m:t>
                            </m:r>
                            <m:r>
                              <a:rPr lang="en-US" altLang="zh-CN" sz="900" b="1" i="1">
                                <a:latin typeface="Cambria Math" panose="02040503050406030204" pitchFamily="18" charset="0"/>
                              </a:rPr>
                              <m:t>𝑹</m:t>
                            </m:r>
                          </m:e>
                          <m:sup>
                            <m:r>
                              <a:rPr lang="en-US" altLang="zh-CN" sz="900" b="1" i="1">
                                <a:latin typeface="Cambria Math" panose="02040503050406030204" pitchFamily="18" charset="0"/>
                                <a:cs typeface="Cambria Math" panose="02040503050406030204" charset="0"/>
                              </a:rPr>
                              <m:t>𝑪</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58" name="文本框 57">
                  <a:extLst>
                    <a:ext uri="{FF2B5EF4-FFF2-40B4-BE49-F238E27FC236}">
                      <a16:creationId xmlns:a16="http://schemas.microsoft.com/office/drawing/2014/main" id="{FEEEA9F2-8654-09F0-FB98-C120460F1033}"/>
                    </a:ext>
                  </a:extLst>
                </p:cNvPr>
                <p:cNvSpPr txBox="1">
                  <a:spLocks noRot="1" noChangeAspect="1" noMove="1" noResize="1" noEditPoints="1" noAdjustHandles="1" noChangeArrowheads="1" noChangeShapeType="1" noTextEdit="1"/>
                </p:cNvSpPr>
                <p:nvPr/>
              </p:nvSpPr>
              <p:spPr>
                <a:xfrm>
                  <a:off x="4807577" y="2131023"/>
                  <a:ext cx="629256" cy="194960"/>
                </a:xfrm>
                <a:prstGeom prst="rect">
                  <a:avLst/>
                </a:prstGeom>
                <a:blipFill>
                  <a:blip r:embed="rId5"/>
                  <a:stretch>
                    <a:fillRect r="-54369"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80979745-6928-6AB9-8661-85B5C9673047}"/>
                    </a:ext>
                  </a:extLst>
                </p:cNvPr>
                <p:cNvSpPr txBox="1"/>
                <p:nvPr/>
              </p:nvSpPr>
              <p:spPr>
                <a:xfrm>
                  <a:off x="5098086" y="3148078"/>
                  <a:ext cx="629256" cy="194960"/>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sSub>
                              <m:sSubPr>
                                <m:ctrlPr>
                                  <a:rPr lang="en-US" altLang="zh-CN" sz="900" b="1" i="1">
                                    <a:latin typeface="Cambria Math" panose="02040503050406030204" pitchFamily="18" charset="0"/>
                                  </a:rPr>
                                </m:ctrlPr>
                              </m:sSubPr>
                              <m:e>
                                <m:r>
                                  <a:rPr lang="en-US" altLang="zh-CN" sz="900" b="1" i="1" smtClean="0">
                                    <a:latin typeface="Cambria Math" panose="02040503050406030204" pitchFamily="18" charset="0"/>
                                  </a:rPr>
                                  <m:t>𝑭</m:t>
                                </m:r>
                              </m:e>
                              <m:sub>
                                <m:r>
                                  <a:rPr lang="en-US" altLang="zh-CN" sz="900" b="1" i="1" smtClean="0">
                                    <a:latin typeface="Cambria Math" panose="02040503050406030204" pitchFamily="18" charset="0"/>
                                  </a:rPr>
                                  <m:t>𝒖𝒏𝒊𝒐𝒏</m:t>
                                </m:r>
                              </m:sub>
                            </m:sSub>
                            <m:r>
                              <a:rPr lang="en-US" altLang="zh-CN" sz="900" b="1" i="1">
                                <a:latin typeface="Cambria Math" panose="02040503050406030204" pitchFamily="18" charset="0"/>
                                <a:ea typeface="Cambria Math" panose="02040503050406030204" pitchFamily="18" charset="0"/>
                              </a:rPr>
                              <m:t>∈</m:t>
                            </m:r>
                            <m:r>
                              <a:rPr lang="en-US" altLang="zh-CN" sz="900" b="1" i="1">
                                <a:latin typeface="Cambria Math" panose="02040503050406030204" pitchFamily="18" charset="0"/>
                              </a:rPr>
                              <m:t>𝑹</m:t>
                            </m:r>
                          </m:e>
                          <m:sup>
                            <m:r>
                              <a:rPr lang="en-US" altLang="zh-CN" sz="900" b="1" i="1">
                                <a:latin typeface="Cambria Math" panose="02040503050406030204" pitchFamily="18" charset="0"/>
                                <a:cs typeface="Cambria Math" panose="02040503050406030204" charset="0"/>
                              </a:rPr>
                              <m:t>𝑪</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59" name="文本框 58">
                  <a:extLst>
                    <a:ext uri="{FF2B5EF4-FFF2-40B4-BE49-F238E27FC236}">
                      <a16:creationId xmlns:a16="http://schemas.microsoft.com/office/drawing/2014/main" id="{80979745-6928-6AB9-8661-85B5C9673047}"/>
                    </a:ext>
                  </a:extLst>
                </p:cNvPr>
                <p:cNvSpPr txBox="1">
                  <a:spLocks noRot="1" noChangeAspect="1" noMove="1" noResize="1" noEditPoints="1" noAdjustHandles="1" noChangeArrowheads="1" noChangeShapeType="1" noTextEdit="1"/>
                </p:cNvSpPr>
                <p:nvPr/>
              </p:nvSpPr>
              <p:spPr>
                <a:xfrm>
                  <a:off x="5098086" y="3148078"/>
                  <a:ext cx="629256" cy="194960"/>
                </a:xfrm>
                <a:prstGeom prst="rect">
                  <a:avLst/>
                </a:prstGeom>
                <a:blipFill>
                  <a:blip r:embed="rId6"/>
                  <a:stretch>
                    <a:fillRect r="-55769"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06F7E453-1B8B-9FCE-B48B-3DFC90F3E38B}"/>
                    </a:ext>
                  </a:extLst>
                </p:cNvPr>
                <p:cNvSpPr txBox="1"/>
                <p:nvPr/>
              </p:nvSpPr>
              <p:spPr>
                <a:xfrm>
                  <a:off x="584609" y="2808916"/>
                  <a:ext cx="629256" cy="194960"/>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sSub>
                              <m:sSubPr>
                                <m:ctrlPr>
                                  <a:rPr lang="en-US" altLang="zh-CN" sz="900" b="1" i="1">
                                    <a:latin typeface="Cambria Math" panose="02040503050406030204" pitchFamily="18" charset="0"/>
                                  </a:rPr>
                                </m:ctrlPr>
                              </m:sSubPr>
                              <m:e>
                                <m:r>
                                  <a:rPr lang="en-US" altLang="zh-CN" sz="900" b="1" i="1" smtClean="0">
                                    <a:latin typeface="Cambria Math" panose="02040503050406030204" pitchFamily="18" charset="0"/>
                                  </a:rPr>
                                  <m:t>𝑭</m:t>
                                </m:r>
                              </m:e>
                              <m:sub>
                                <m:r>
                                  <m:rPr>
                                    <m:sty m:val="p"/>
                                  </m:rPr>
                                  <a:rPr lang="en-US" altLang="zh-CN" sz="900" b="1" i="1">
                                    <a:latin typeface="Cambria Math" panose="02040503050406030204" pitchFamily="18" charset="0"/>
                                  </a:rPr>
                                  <m:t>input</m:t>
                                </m:r>
                              </m:sub>
                            </m:sSub>
                            <m:r>
                              <a:rPr lang="en-US" altLang="zh-CN" sz="900" b="1" i="1">
                                <a:latin typeface="Cambria Math" panose="02040503050406030204" pitchFamily="18" charset="0"/>
                                <a:ea typeface="Cambria Math" panose="02040503050406030204" pitchFamily="18" charset="0"/>
                              </a:rPr>
                              <m:t>∈</m:t>
                            </m:r>
                            <m:r>
                              <a:rPr lang="en-US" altLang="zh-CN" sz="900" b="1" i="1">
                                <a:latin typeface="Cambria Math" panose="02040503050406030204" pitchFamily="18" charset="0"/>
                              </a:rPr>
                              <m:t>𝑹</m:t>
                            </m:r>
                          </m:e>
                          <m:sup>
                            <m:r>
                              <a:rPr lang="en-US" altLang="zh-CN" sz="900" b="1" i="1">
                                <a:latin typeface="Cambria Math" panose="02040503050406030204" pitchFamily="18" charset="0"/>
                                <a:cs typeface="Cambria Math" panose="02040503050406030204" charset="0"/>
                              </a:rPr>
                              <m:t>𝑪</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60" name="文本框 59">
                  <a:extLst>
                    <a:ext uri="{FF2B5EF4-FFF2-40B4-BE49-F238E27FC236}">
                      <a16:creationId xmlns:a16="http://schemas.microsoft.com/office/drawing/2014/main" id="{06F7E453-1B8B-9FCE-B48B-3DFC90F3E38B}"/>
                    </a:ext>
                  </a:extLst>
                </p:cNvPr>
                <p:cNvSpPr txBox="1">
                  <a:spLocks noRot="1" noChangeAspect="1" noMove="1" noResize="1" noEditPoints="1" noAdjustHandles="1" noChangeArrowheads="1" noChangeShapeType="1" noTextEdit="1"/>
                </p:cNvSpPr>
                <p:nvPr/>
              </p:nvSpPr>
              <p:spPr>
                <a:xfrm>
                  <a:off x="584609" y="2808916"/>
                  <a:ext cx="629256" cy="194960"/>
                </a:xfrm>
                <a:prstGeom prst="rect">
                  <a:avLst/>
                </a:prstGeom>
                <a:blipFill>
                  <a:blip r:embed="rId7"/>
                  <a:stretch>
                    <a:fillRect r="-5242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FB4A866F-9809-D1EA-C5CD-37556396A808}"/>
                    </a:ext>
                  </a:extLst>
                </p:cNvPr>
                <p:cNvSpPr txBox="1"/>
                <p:nvPr/>
              </p:nvSpPr>
              <p:spPr>
                <a:xfrm>
                  <a:off x="7136517" y="2815031"/>
                  <a:ext cx="629256" cy="194960"/>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p>
                          <m:sSupPr>
                            <m:ctrlPr>
                              <a:rPr lang="en-US" altLang="zh-CN" sz="900" b="1" i="1" smtClean="0">
                                <a:latin typeface="Cambria Math" panose="02040503050406030204" pitchFamily="18" charset="0"/>
                              </a:rPr>
                            </m:ctrlPr>
                          </m:sSupPr>
                          <m:e>
                            <m:sSub>
                              <m:sSubPr>
                                <m:ctrlPr>
                                  <a:rPr lang="en-US" altLang="zh-CN" sz="900" b="1" i="1">
                                    <a:latin typeface="Cambria Math" panose="02040503050406030204" pitchFamily="18" charset="0"/>
                                  </a:rPr>
                                </m:ctrlPr>
                              </m:sSubPr>
                              <m:e>
                                <m:r>
                                  <a:rPr lang="en-US" altLang="zh-CN" sz="900" b="1" i="1" smtClean="0">
                                    <a:latin typeface="Cambria Math" panose="02040503050406030204" pitchFamily="18" charset="0"/>
                                  </a:rPr>
                                  <m:t>𝑭</m:t>
                                </m:r>
                              </m:e>
                              <m:sub>
                                <m:r>
                                  <a:rPr lang="en-US" altLang="zh-CN" sz="900" b="1" i="1" smtClean="0">
                                    <a:latin typeface="Cambria Math" panose="02040503050406030204" pitchFamily="18" charset="0"/>
                                  </a:rPr>
                                  <m:t>𝒐𝒖𝒕</m:t>
                                </m:r>
                              </m:sub>
                            </m:sSub>
                            <m:r>
                              <a:rPr lang="en-US" altLang="zh-CN" sz="900" b="1" i="1">
                                <a:latin typeface="Cambria Math" panose="02040503050406030204" pitchFamily="18" charset="0"/>
                                <a:ea typeface="Cambria Math" panose="02040503050406030204" pitchFamily="18" charset="0"/>
                              </a:rPr>
                              <m:t>∈</m:t>
                            </m:r>
                            <m:r>
                              <a:rPr lang="en-US" altLang="zh-CN" sz="900" b="1" i="1">
                                <a:latin typeface="Cambria Math" panose="02040503050406030204" pitchFamily="18" charset="0"/>
                              </a:rPr>
                              <m:t>𝑹</m:t>
                            </m:r>
                          </m:e>
                          <m:sup>
                            <m:r>
                              <a:rPr lang="en-US" altLang="zh-CN" sz="900" b="1" i="1">
                                <a:latin typeface="Cambria Math" panose="02040503050406030204" pitchFamily="18" charset="0"/>
                                <a:cs typeface="Cambria Math" panose="02040503050406030204" charset="0"/>
                              </a:rPr>
                              <m:t>𝑪</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𝑯</m:t>
                            </m:r>
                            <m:r>
                              <a:rPr lang="en-US" altLang="zh-CN" sz="900" b="1" i="1">
                                <a:latin typeface="Cambria Math" panose="02040503050406030204" pitchFamily="18" charset="0"/>
                                <a:ea typeface="Cambria Math" panose="02040503050406030204" pitchFamily="18" charset="0"/>
                                <a:cs typeface="Cambria Math" panose="02040503050406030204" charset="0"/>
                              </a:rPr>
                              <m:t>×</m:t>
                            </m:r>
                            <m:r>
                              <a:rPr lang="en-US" altLang="zh-CN" sz="900" b="1" i="1">
                                <a:latin typeface="Cambria Math" panose="02040503050406030204" pitchFamily="18" charset="0"/>
                                <a:ea typeface="Cambria Math" panose="02040503050406030204" pitchFamily="18" charset="0"/>
                                <a:cs typeface="Cambria Math" panose="02040503050406030204" charset="0"/>
                              </a:rPr>
                              <m:t>𝑾</m:t>
                            </m:r>
                            <m:r>
                              <m:rPr>
                                <m:nor/>
                              </m:rPr>
                              <a:rPr lang="zh-CN" altLang="en-US" sz="900" b="1" i="1" dirty="0">
                                <a:latin typeface="Cambria Math" panose="02040503050406030204" charset="0"/>
                                <a:cs typeface="Cambria Math" panose="02040503050406030204" charset="0"/>
                              </a:rPr>
                              <m:t> </m:t>
                            </m:r>
                          </m:sup>
                        </m:sSup>
                      </m:oMath>
                    </m:oMathPara>
                  </a14:m>
                  <a:endParaRPr lang="zh-CN" altLang="en-US" sz="900" b="1" i="1" dirty="0">
                    <a:latin typeface="Cambria Math" panose="02040503050406030204" charset="0"/>
                    <a:cs typeface="Cambria Math" panose="02040503050406030204" charset="0"/>
                  </a:endParaRPr>
                </a:p>
              </p:txBody>
            </p:sp>
          </mc:Choice>
          <mc:Fallback xmlns="">
            <p:sp>
              <p:nvSpPr>
                <p:cNvPr id="61" name="文本框 60">
                  <a:extLst>
                    <a:ext uri="{FF2B5EF4-FFF2-40B4-BE49-F238E27FC236}">
                      <a16:creationId xmlns:a16="http://schemas.microsoft.com/office/drawing/2014/main" id="{FB4A866F-9809-D1EA-C5CD-37556396A808}"/>
                    </a:ext>
                  </a:extLst>
                </p:cNvPr>
                <p:cNvSpPr txBox="1">
                  <a:spLocks noRot="1" noChangeAspect="1" noMove="1" noResize="1" noEditPoints="1" noAdjustHandles="1" noChangeArrowheads="1" noChangeShapeType="1" noTextEdit="1"/>
                </p:cNvSpPr>
                <p:nvPr/>
              </p:nvSpPr>
              <p:spPr>
                <a:xfrm>
                  <a:off x="7136517" y="2815031"/>
                  <a:ext cx="629256" cy="194960"/>
                </a:xfrm>
                <a:prstGeom prst="rect">
                  <a:avLst/>
                </a:prstGeom>
                <a:blipFill>
                  <a:blip r:embed="rId8"/>
                  <a:stretch>
                    <a:fillRect r="-39806" b="-9375"/>
                  </a:stretch>
                </a:blipFill>
              </p:spPr>
              <p:txBody>
                <a:bodyPr/>
                <a:lstStyle/>
                <a:p>
                  <a:r>
                    <a:rPr lang="zh-CN" altLang="en-US">
                      <a:noFill/>
                    </a:rPr>
                    <a:t> </a:t>
                  </a:r>
                </a:p>
              </p:txBody>
            </p:sp>
          </mc:Fallback>
        </mc:AlternateContent>
        <p:sp>
          <p:nvSpPr>
            <p:cNvPr id="63" name="流程图: 汇总连接 62">
              <a:extLst>
                <a:ext uri="{FF2B5EF4-FFF2-40B4-BE49-F238E27FC236}">
                  <a16:creationId xmlns:a16="http://schemas.microsoft.com/office/drawing/2014/main" id="{0A459CB3-0C37-5833-AEF2-9B6CEBD41062}"/>
                </a:ext>
              </a:extLst>
            </p:cNvPr>
            <p:cNvSpPr/>
            <p:nvPr/>
          </p:nvSpPr>
          <p:spPr>
            <a:xfrm>
              <a:off x="5228616" y="2900791"/>
              <a:ext cx="210360" cy="217251"/>
            </a:xfrm>
            <a:prstGeom prst="flowChartSummingJunction">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F8BAAE1A-4D34-DB20-8DB5-5089D0E78719}"/>
                    </a:ext>
                  </a:extLst>
                </p:cNvPr>
                <p:cNvSpPr txBox="1"/>
                <p:nvPr/>
              </p:nvSpPr>
              <p:spPr>
                <a:xfrm>
                  <a:off x="3481078" y="1904560"/>
                  <a:ext cx="629256" cy="194960"/>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b>
                          <m:sSubPr>
                            <m:ctrlPr>
                              <a:rPr lang="en-US" altLang="zh-CN" sz="900" b="1" i="1" smtClean="0">
                                <a:latin typeface="Cambria Math" panose="02040503050406030204" pitchFamily="18" charset="0"/>
                              </a:rPr>
                            </m:ctrlPr>
                          </m:sSubPr>
                          <m:e>
                            <m:r>
                              <m:rPr>
                                <m:sty m:val="p"/>
                              </m:rPr>
                              <a:rPr lang="en-US" altLang="zh-CN" sz="900" b="1" i="1">
                                <a:latin typeface="Cambria Math" panose="02040503050406030204" pitchFamily="18" charset="0"/>
                              </a:rPr>
                              <m:t>A</m:t>
                            </m:r>
                          </m:e>
                          <m:sub>
                            <m:r>
                              <a:rPr lang="en-US" altLang="zh-CN" sz="900" b="1" i="1" smtClean="0">
                                <a:latin typeface="Cambria Math" panose="02040503050406030204" pitchFamily="18" charset="0"/>
                              </a:rPr>
                              <m:t>𝟏</m:t>
                            </m:r>
                          </m:sub>
                        </m:sSub>
                      </m:oMath>
                    </m:oMathPara>
                  </a14:m>
                  <a:endParaRPr lang="zh-CN" altLang="en-US" sz="900" b="1" i="1" dirty="0">
                    <a:latin typeface="Cambria Math" panose="02040503050406030204" charset="0"/>
                    <a:cs typeface="Cambria Math" panose="02040503050406030204" charset="0"/>
                  </a:endParaRPr>
                </a:p>
              </p:txBody>
            </p:sp>
          </mc:Choice>
          <mc:Fallback xmlns="">
            <p:sp>
              <p:nvSpPr>
                <p:cNvPr id="69" name="文本框 68">
                  <a:extLst>
                    <a:ext uri="{FF2B5EF4-FFF2-40B4-BE49-F238E27FC236}">
                      <a16:creationId xmlns:a16="http://schemas.microsoft.com/office/drawing/2014/main" id="{F8BAAE1A-4D34-DB20-8DB5-5089D0E78719}"/>
                    </a:ext>
                  </a:extLst>
                </p:cNvPr>
                <p:cNvSpPr txBox="1">
                  <a:spLocks noRot="1" noChangeAspect="1" noMove="1" noResize="1" noEditPoints="1" noAdjustHandles="1" noChangeArrowheads="1" noChangeShapeType="1" noTextEdit="1"/>
                </p:cNvSpPr>
                <p:nvPr/>
              </p:nvSpPr>
              <p:spPr>
                <a:xfrm>
                  <a:off x="3481078" y="1904560"/>
                  <a:ext cx="629256" cy="194960"/>
                </a:xfrm>
                <a:prstGeom prst="rect">
                  <a:avLst/>
                </a:prstGeom>
                <a:blipFill>
                  <a:blip r:embed="rId9"/>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1A6651D0-994F-93CD-ADCC-6BD9CF16551B}"/>
                    </a:ext>
                  </a:extLst>
                </p:cNvPr>
                <p:cNvSpPr txBox="1"/>
                <p:nvPr/>
              </p:nvSpPr>
              <p:spPr>
                <a:xfrm>
                  <a:off x="3500594" y="2323375"/>
                  <a:ext cx="629256" cy="194960"/>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b>
                          <m:sSubPr>
                            <m:ctrlPr>
                              <a:rPr lang="en-US" altLang="zh-CN" sz="900" b="1" i="1" smtClean="0">
                                <a:latin typeface="Cambria Math" panose="02040503050406030204" pitchFamily="18" charset="0"/>
                              </a:rPr>
                            </m:ctrlPr>
                          </m:sSubPr>
                          <m:e>
                            <m:r>
                              <m:rPr>
                                <m:sty m:val="p"/>
                              </m:rPr>
                              <a:rPr lang="en-US" altLang="zh-CN" sz="900" b="1" i="1">
                                <a:latin typeface="Cambria Math" panose="02040503050406030204" pitchFamily="18" charset="0"/>
                              </a:rPr>
                              <m:t>A</m:t>
                            </m:r>
                          </m:e>
                          <m:sub>
                            <m:r>
                              <a:rPr lang="en-US" altLang="zh-CN" sz="900" b="1" i="1" smtClean="0">
                                <a:latin typeface="Cambria Math" panose="02040503050406030204" pitchFamily="18" charset="0"/>
                              </a:rPr>
                              <m:t>𝟐</m:t>
                            </m:r>
                          </m:sub>
                        </m:sSub>
                      </m:oMath>
                    </m:oMathPara>
                  </a14:m>
                  <a:endParaRPr lang="zh-CN" altLang="en-US" sz="900" b="1" i="1" dirty="0">
                    <a:latin typeface="Cambria Math" panose="02040503050406030204" charset="0"/>
                    <a:cs typeface="Cambria Math" panose="02040503050406030204" charset="0"/>
                  </a:endParaRPr>
                </a:p>
              </p:txBody>
            </p:sp>
          </mc:Choice>
          <mc:Fallback xmlns="">
            <p:sp>
              <p:nvSpPr>
                <p:cNvPr id="70" name="文本框 69">
                  <a:extLst>
                    <a:ext uri="{FF2B5EF4-FFF2-40B4-BE49-F238E27FC236}">
                      <a16:creationId xmlns:a16="http://schemas.microsoft.com/office/drawing/2014/main" id="{1A6651D0-994F-93CD-ADCC-6BD9CF16551B}"/>
                    </a:ext>
                  </a:extLst>
                </p:cNvPr>
                <p:cNvSpPr txBox="1">
                  <a:spLocks noRot="1" noChangeAspect="1" noMove="1" noResize="1" noEditPoints="1" noAdjustHandles="1" noChangeArrowheads="1" noChangeShapeType="1" noTextEdit="1"/>
                </p:cNvSpPr>
                <p:nvPr/>
              </p:nvSpPr>
              <p:spPr>
                <a:xfrm>
                  <a:off x="3500594" y="2323375"/>
                  <a:ext cx="629256" cy="194960"/>
                </a:xfrm>
                <a:prstGeom prst="rect">
                  <a:avLst/>
                </a:prstGeom>
                <a:blipFill>
                  <a:blip r:embed="rId10"/>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2557C69C-F3D2-EACC-7238-2953C58776CF}"/>
                    </a:ext>
                  </a:extLst>
                </p:cNvPr>
                <p:cNvSpPr txBox="1"/>
                <p:nvPr/>
              </p:nvSpPr>
              <p:spPr>
                <a:xfrm>
                  <a:off x="3497261" y="2740475"/>
                  <a:ext cx="629256" cy="194960"/>
                </a:xfrm>
                <a:prstGeom prst="rect">
                  <a:avLst/>
                </a:prstGeom>
                <a:noFill/>
              </p:spPr>
              <p:txBody>
                <a:bodyPr wrap="none" rtlCol="0" anchor="t">
                  <a:noAutofit/>
                </a:bodyPr>
                <a:lstStyle/>
                <a:p>
                  <a:pPr/>
                  <a14:m>
                    <m:oMathPara xmlns:m="http://schemas.openxmlformats.org/officeDocument/2006/math">
                      <m:oMathParaPr>
                        <m:jc m:val="centerGroup"/>
                      </m:oMathParaPr>
                      <m:oMath xmlns:m="http://schemas.openxmlformats.org/officeDocument/2006/math">
                        <m:sSub>
                          <m:sSubPr>
                            <m:ctrlPr>
                              <a:rPr lang="en-US" altLang="zh-CN" sz="900" b="1" i="1" smtClean="0">
                                <a:latin typeface="Cambria Math" panose="02040503050406030204" pitchFamily="18" charset="0"/>
                              </a:rPr>
                            </m:ctrlPr>
                          </m:sSubPr>
                          <m:e>
                            <m:r>
                              <m:rPr>
                                <m:sty m:val="p"/>
                              </m:rPr>
                              <a:rPr lang="en-US" altLang="zh-CN" sz="900" b="1" i="1">
                                <a:latin typeface="Cambria Math" panose="02040503050406030204" pitchFamily="18" charset="0"/>
                              </a:rPr>
                              <m:t>A</m:t>
                            </m:r>
                          </m:e>
                          <m:sub>
                            <m:r>
                              <a:rPr lang="en-US" altLang="zh-CN" sz="900" b="1" i="1" smtClean="0">
                                <a:latin typeface="Cambria Math" panose="02040503050406030204" pitchFamily="18" charset="0"/>
                              </a:rPr>
                              <m:t>𝟑</m:t>
                            </m:r>
                          </m:sub>
                        </m:sSub>
                      </m:oMath>
                    </m:oMathPara>
                  </a14:m>
                  <a:endParaRPr lang="zh-CN" altLang="en-US" sz="900" b="1" i="1" dirty="0">
                    <a:latin typeface="Cambria Math" panose="02040503050406030204" charset="0"/>
                    <a:cs typeface="Cambria Math" panose="02040503050406030204" charset="0"/>
                  </a:endParaRPr>
                </a:p>
              </p:txBody>
            </p:sp>
          </mc:Choice>
          <mc:Fallback xmlns="">
            <p:sp>
              <p:nvSpPr>
                <p:cNvPr id="71" name="文本框 70">
                  <a:extLst>
                    <a:ext uri="{FF2B5EF4-FFF2-40B4-BE49-F238E27FC236}">
                      <a16:creationId xmlns:a16="http://schemas.microsoft.com/office/drawing/2014/main" id="{2557C69C-F3D2-EACC-7238-2953C58776CF}"/>
                    </a:ext>
                  </a:extLst>
                </p:cNvPr>
                <p:cNvSpPr txBox="1">
                  <a:spLocks noRot="1" noChangeAspect="1" noMove="1" noResize="1" noEditPoints="1" noAdjustHandles="1" noChangeArrowheads="1" noChangeShapeType="1" noTextEdit="1"/>
                </p:cNvSpPr>
                <p:nvPr/>
              </p:nvSpPr>
              <p:spPr>
                <a:xfrm>
                  <a:off x="3497261" y="2740475"/>
                  <a:ext cx="629256" cy="194960"/>
                </a:xfrm>
                <a:prstGeom prst="rect">
                  <a:avLst/>
                </a:prstGeom>
                <a:blipFill>
                  <a:blip r:embed="rId11"/>
                  <a:stretch>
                    <a:fillRect b="-937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160123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3CAA7-247A-555A-1888-9B78DC69E822}"/>
            </a:ext>
          </a:extLst>
        </p:cNvPr>
        <p:cNvGrpSpPr/>
        <p:nvPr/>
      </p:nvGrpSpPr>
      <p:grpSpPr>
        <a:xfrm>
          <a:off x="0" y="0"/>
          <a:ext cx="0" cy="0"/>
          <a:chOff x="0" y="0"/>
          <a:chExt cx="0" cy="0"/>
        </a:xfrm>
      </p:grpSpPr>
      <p:sp>
        <p:nvSpPr>
          <p:cNvPr id="135" name="矩形: 圆角 134">
            <a:extLst>
              <a:ext uri="{FF2B5EF4-FFF2-40B4-BE49-F238E27FC236}">
                <a16:creationId xmlns:a16="http://schemas.microsoft.com/office/drawing/2014/main" id="{FD082EE8-B923-80A5-C7ED-5016810CC4D6}"/>
              </a:ext>
            </a:extLst>
          </p:cNvPr>
          <p:cNvSpPr/>
          <p:nvPr/>
        </p:nvSpPr>
        <p:spPr>
          <a:xfrm>
            <a:off x="591312" y="134112"/>
            <a:ext cx="8156448" cy="410260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Google Shape;5333;p51">
            <a:extLst>
              <a:ext uri="{FF2B5EF4-FFF2-40B4-BE49-F238E27FC236}">
                <a16:creationId xmlns:a16="http://schemas.microsoft.com/office/drawing/2014/main" id="{79D14472-60E5-DF6A-0AAC-C7BE42172885}"/>
              </a:ext>
            </a:extLst>
          </p:cNvPr>
          <p:cNvSpPr/>
          <p:nvPr/>
        </p:nvSpPr>
        <p:spPr>
          <a:xfrm>
            <a:off x="838453" y="647074"/>
            <a:ext cx="894000" cy="136929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latin typeface="Consolas" panose="020B0609020204030204"/>
                <a:ea typeface="Consolas" panose="020B0609020204030204"/>
                <a:cs typeface="Consolas" panose="020B0609020204030204"/>
                <a:sym typeface="Consolas" panose="020B0609020204030204"/>
              </a:rPr>
              <a:t>Low_level</a:t>
            </a:r>
            <a:endParaRPr dirty="0">
              <a:latin typeface="Consolas" panose="020B0609020204030204"/>
              <a:ea typeface="Consolas" panose="020B0609020204030204"/>
              <a:cs typeface="Consolas" panose="020B0609020204030204"/>
              <a:sym typeface="Consolas" panose="020B0609020204030204"/>
            </a:endParaRPr>
          </a:p>
        </p:txBody>
      </p:sp>
      <p:sp>
        <p:nvSpPr>
          <p:cNvPr id="30" name="Google Shape;5338;p51">
            <a:extLst>
              <a:ext uri="{FF2B5EF4-FFF2-40B4-BE49-F238E27FC236}">
                <a16:creationId xmlns:a16="http://schemas.microsoft.com/office/drawing/2014/main" id="{890DD008-5974-F1F6-B38A-F048ADCBF9DC}"/>
              </a:ext>
            </a:extLst>
          </p:cNvPr>
          <p:cNvSpPr/>
          <p:nvPr/>
        </p:nvSpPr>
        <p:spPr>
          <a:xfrm rot="7778">
            <a:off x="3845008" y="1603231"/>
            <a:ext cx="265201" cy="1074366"/>
          </a:xfrm>
          <a:prstGeom prst="rect">
            <a:avLst/>
          </a:prstGeom>
          <a:solidFill>
            <a:schemeClr val="accent1">
              <a:lumMod val="75000"/>
            </a:scheme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dirty="0">
                <a:latin typeface="Times New Roman" panose="02020603050405020304"/>
                <a:ea typeface="Times New Roman" panose="02020603050405020304"/>
                <a:cs typeface="Times New Roman" panose="02020603050405020304"/>
                <a:sym typeface="Times New Roman" panose="02020603050405020304"/>
              </a:rPr>
              <a:t>DGA</a:t>
            </a:r>
            <a:endParaRPr sz="8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80" name="Google Shape;5333;p51">
            <a:extLst>
              <a:ext uri="{FF2B5EF4-FFF2-40B4-BE49-F238E27FC236}">
                <a16:creationId xmlns:a16="http://schemas.microsoft.com/office/drawing/2014/main" id="{4B26DC10-5CA5-021C-24A6-E790B2BE8D02}"/>
              </a:ext>
            </a:extLst>
          </p:cNvPr>
          <p:cNvSpPr/>
          <p:nvPr/>
        </p:nvSpPr>
        <p:spPr>
          <a:xfrm>
            <a:off x="838453" y="2289780"/>
            <a:ext cx="894000" cy="136929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latin typeface="Consolas" panose="020B0609020204030204"/>
                <a:ea typeface="Consolas" panose="020B0609020204030204"/>
                <a:cs typeface="Consolas" panose="020B0609020204030204"/>
                <a:sym typeface="Consolas" panose="020B0609020204030204"/>
              </a:rPr>
              <a:t>High_level</a:t>
            </a:r>
            <a:endParaRPr dirty="0">
              <a:latin typeface="Consolas" panose="020B0609020204030204"/>
              <a:ea typeface="Consolas" panose="020B0609020204030204"/>
              <a:cs typeface="Consolas" panose="020B0609020204030204"/>
              <a:sym typeface="Consolas" panose="020B0609020204030204"/>
            </a:endParaRPr>
          </a:p>
        </p:txBody>
      </p:sp>
      <p:sp>
        <p:nvSpPr>
          <p:cNvPr id="84" name="流程图: 或者 83">
            <a:extLst>
              <a:ext uri="{FF2B5EF4-FFF2-40B4-BE49-F238E27FC236}">
                <a16:creationId xmlns:a16="http://schemas.microsoft.com/office/drawing/2014/main" id="{1E9264FF-EB87-5209-9E27-1AED9F812F3F}"/>
              </a:ext>
            </a:extLst>
          </p:cNvPr>
          <p:cNvSpPr/>
          <p:nvPr/>
        </p:nvSpPr>
        <p:spPr>
          <a:xfrm>
            <a:off x="2387857" y="2001518"/>
            <a:ext cx="267633" cy="277792"/>
          </a:xfrm>
          <a:prstGeom prst="flowChar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流程图: 或者 84">
            <a:extLst>
              <a:ext uri="{FF2B5EF4-FFF2-40B4-BE49-F238E27FC236}">
                <a16:creationId xmlns:a16="http://schemas.microsoft.com/office/drawing/2014/main" id="{46B64671-9FF3-D699-6DD4-A40C26BA7B2B}"/>
              </a:ext>
            </a:extLst>
          </p:cNvPr>
          <p:cNvSpPr/>
          <p:nvPr/>
        </p:nvSpPr>
        <p:spPr>
          <a:xfrm>
            <a:off x="5714004" y="2001518"/>
            <a:ext cx="267633" cy="277792"/>
          </a:xfrm>
          <a:prstGeom prst="flowChar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流程图: 汇总连接 85">
            <a:extLst>
              <a:ext uri="{FF2B5EF4-FFF2-40B4-BE49-F238E27FC236}">
                <a16:creationId xmlns:a16="http://schemas.microsoft.com/office/drawing/2014/main" id="{C1E97223-FDC9-9696-AB14-D8DDECA2FFA3}"/>
              </a:ext>
            </a:extLst>
          </p:cNvPr>
          <p:cNvSpPr/>
          <p:nvPr/>
        </p:nvSpPr>
        <p:spPr>
          <a:xfrm>
            <a:off x="4944446" y="2835531"/>
            <a:ext cx="267633" cy="277792"/>
          </a:xfrm>
          <a:prstGeom prst="flowChartSummingJunct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流程图: 汇总连接 86">
            <a:extLst>
              <a:ext uri="{FF2B5EF4-FFF2-40B4-BE49-F238E27FC236}">
                <a16:creationId xmlns:a16="http://schemas.microsoft.com/office/drawing/2014/main" id="{7A5D57A6-EFB4-E7D6-3EB6-E906B078350B}"/>
              </a:ext>
            </a:extLst>
          </p:cNvPr>
          <p:cNvSpPr/>
          <p:nvPr/>
        </p:nvSpPr>
        <p:spPr>
          <a:xfrm>
            <a:off x="4944445" y="1192825"/>
            <a:ext cx="267633" cy="277792"/>
          </a:xfrm>
          <a:prstGeom prst="flowChartSummingJunct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箭头连接符 88">
            <a:extLst>
              <a:ext uri="{FF2B5EF4-FFF2-40B4-BE49-F238E27FC236}">
                <a16:creationId xmlns:a16="http://schemas.microsoft.com/office/drawing/2014/main" id="{8059C72D-1F87-CF28-0C42-69E8E2FBCE4B}"/>
              </a:ext>
            </a:extLst>
          </p:cNvPr>
          <p:cNvCxnSpPr>
            <a:cxnSpLocks/>
            <a:stCxn id="30" idx="3"/>
            <a:endCxn id="87" idx="2"/>
          </p:cNvCxnSpPr>
          <p:nvPr/>
        </p:nvCxnSpPr>
        <p:spPr>
          <a:xfrm flipV="1">
            <a:off x="4110209" y="1331721"/>
            <a:ext cx="834236" cy="8089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AA3619FA-CA44-268F-ADAA-DF5838BF291A}"/>
              </a:ext>
            </a:extLst>
          </p:cNvPr>
          <p:cNvCxnSpPr>
            <a:cxnSpLocks/>
            <a:stCxn id="30" idx="3"/>
            <a:endCxn id="86" idx="2"/>
          </p:cNvCxnSpPr>
          <p:nvPr/>
        </p:nvCxnSpPr>
        <p:spPr>
          <a:xfrm>
            <a:off x="4110209" y="2140714"/>
            <a:ext cx="834237" cy="833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06811945-79C5-7678-E190-62BA5E11AFB9}"/>
              </a:ext>
            </a:extLst>
          </p:cNvPr>
          <p:cNvCxnSpPr>
            <a:cxnSpLocks/>
            <a:stCxn id="86" idx="6"/>
            <a:endCxn id="85" idx="4"/>
          </p:cNvCxnSpPr>
          <p:nvPr/>
        </p:nvCxnSpPr>
        <p:spPr>
          <a:xfrm flipV="1">
            <a:off x="5212079" y="2279310"/>
            <a:ext cx="635742" cy="695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CDF8619A-5A45-0F27-7D0C-F4735B129E69}"/>
              </a:ext>
            </a:extLst>
          </p:cNvPr>
          <p:cNvCxnSpPr>
            <a:cxnSpLocks/>
            <a:stCxn id="87" idx="6"/>
            <a:endCxn id="85" idx="0"/>
          </p:cNvCxnSpPr>
          <p:nvPr/>
        </p:nvCxnSpPr>
        <p:spPr>
          <a:xfrm>
            <a:off x="5212078" y="1331721"/>
            <a:ext cx="635743" cy="6697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4C6EFC5B-E074-640B-DD8B-3D8E0C10E101}"/>
              </a:ext>
            </a:extLst>
          </p:cNvPr>
          <p:cNvCxnSpPr>
            <a:stCxn id="2" idx="3"/>
            <a:endCxn id="87" idx="2"/>
          </p:cNvCxnSpPr>
          <p:nvPr/>
        </p:nvCxnSpPr>
        <p:spPr>
          <a:xfrm>
            <a:off x="1732453" y="1331721"/>
            <a:ext cx="3211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173293F0-3BE9-6C05-96C3-F4AA8D507B44}"/>
              </a:ext>
            </a:extLst>
          </p:cNvPr>
          <p:cNvCxnSpPr>
            <a:stCxn id="80" idx="3"/>
            <a:endCxn id="86" idx="2"/>
          </p:cNvCxnSpPr>
          <p:nvPr/>
        </p:nvCxnSpPr>
        <p:spPr>
          <a:xfrm>
            <a:off x="1732453" y="2974427"/>
            <a:ext cx="32119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连接符: 肘形 117">
            <a:extLst>
              <a:ext uri="{FF2B5EF4-FFF2-40B4-BE49-F238E27FC236}">
                <a16:creationId xmlns:a16="http://schemas.microsoft.com/office/drawing/2014/main" id="{431046DE-2C7D-B750-6B76-2EB82299F42A}"/>
              </a:ext>
            </a:extLst>
          </p:cNvPr>
          <p:cNvCxnSpPr>
            <a:stCxn id="2" idx="3"/>
            <a:endCxn id="84" idx="0"/>
          </p:cNvCxnSpPr>
          <p:nvPr/>
        </p:nvCxnSpPr>
        <p:spPr>
          <a:xfrm>
            <a:off x="1732453" y="1331721"/>
            <a:ext cx="789221" cy="66979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连接符: 肘形 119">
            <a:extLst>
              <a:ext uri="{FF2B5EF4-FFF2-40B4-BE49-F238E27FC236}">
                <a16:creationId xmlns:a16="http://schemas.microsoft.com/office/drawing/2014/main" id="{AE4A393F-92DE-B35D-22A7-251538EC8EFB}"/>
              </a:ext>
            </a:extLst>
          </p:cNvPr>
          <p:cNvCxnSpPr>
            <a:stCxn id="80" idx="3"/>
            <a:endCxn id="84" idx="4"/>
          </p:cNvCxnSpPr>
          <p:nvPr/>
        </p:nvCxnSpPr>
        <p:spPr>
          <a:xfrm flipV="1">
            <a:off x="1732453" y="2279310"/>
            <a:ext cx="789221" cy="69511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CF18633C-1B64-6CC1-7551-A99D29CE97F5}"/>
              </a:ext>
            </a:extLst>
          </p:cNvPr>
          <p:cNvCxnSpPr>
            <a:stCxn id="84" idx="6"/>
            <a:endCxn id="30" idx="1"/>
          </p:cNvCxnSpPr>
          <p:nvPr/>
        </p:nvCxnSpPr>
        <p:spPr>
          <a:xfrm flipV="1">
            <a:off x="2655490" y="2140114"/>
            <a:ext cx="1189518" cy="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连接符: 肘形 123">
            <a:extLst>
              <a:ext uri="{FF2B5EF4-FFF2-40B4-BE49-F238E27FC236}">
                <a16:creationId xmlns:a16="http://schemas.microsoft.com/office/drawing/2014/main" id="{44EFDBC9-EE37-83F4-12E6-EA3D961B957D}"/>
              </a:ext>
            </a:extLst>
          </p:cNvPr>
          <p:cNvCxnSpPr>
            <a:stCxn id="2" idx="0"/>
            <a:endCxn id="85" idx="0"/>
          </p:cNvCxnSpPr>
          <p:nvPr/>
        </p:nvCxnSpPr>
        <p:spPr>
          <a:xfrm rot="16200000" flipH="1">
            <a:off x="2889415" y="-956888"/>
            <a:ext cx="1354444" cy="4562368"/>
          </a:xfrm>
          <a:prstGeom prst="bentConnector3">
            <a:avLst>
              <a:gd name="adj1" fmla="val -1687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连接符: 肘形 124">
            <a:extLst>
              <a:ext uri="{FF2B5EF4-FFF2-40B4-BE49-F238E27FC236}">
                <a16:creationId xmlns:a16="http://schemas.microsoft.com/office/drawing/2014/main" id="{642ADA11-2595-5C08-1B3C-8F3D29AF1AB5}"/>
              </a:ext>
            </a:extLst>
          </p:cNvPr>
          <p:cNvCxnSpPr>
            <a:cxnSpLocks/>
            <a:stCxn id="80" idx="2"/>
            <a:endCxn id="85" idx="4"/>
          </p:cNvCxnSpPr>
          <p:nvPr/>
        </p:nvCxnSpPr>
        <p:spPr>
          <a:xfrm rot="5400000" flipH="1" flipV="1">
            <a:off x="2876755" y="688008"/>
            <a:ext cx="1379764" cy="4562368"/>
          </a:xfrm>
          <a:prstGeom prst="bentConnector3">
            <a:avLst>
              <a:gd name="adj1" fmla="val -1656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Google Shape;6415;p64">
            <a:extLst>
              <a:ext uri="{FF2B5EF4-FFF2-40B4-BE49-F238E27FC236}">
                <a16:creationId xmlns:a16="http://schemas.microsoft.com/office/drawing/2014/main" id="{BDCF5AFC-DDC7-9663-8DAF-BD8C6BEB5D1E}"/>
              </a:ext>
            </a:extLst>
          </p:cNvPr>
          <p:cNvSpPr/>
          <p:nvPr>
            <p:custDataLst>
              <p:tags r:id="rId1"/>
            </p:custDataLst>
          </p:nvPr>
        </p:nvSpPr>
        <p:spPr>
          <a:xfrm rot="5400000">
            <a:off x="6407867" y="1974357"/>
            <a:ext cx="880339" cy="331514"/>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t>Conv</a:t>
            </a:r>
          </a:p>
        </p:txBody>
      </p:sp>
      <p:cxnSp>
        <p:nvCxnSpPr>
          <p:cNvPr id="130" name="直接箭头连接符 129">
            <a:extLst>
              <a:ext uri="{FF2B5EF4-FFF2-40B4-BE49-F238E27FC236}">
                <a16:creationId xmlns:a16="http://schemas.microsoft.com/office/drawing/2014/main" id="{782F998F-35A9-E70E-B3D7-B05CE854FF90}"/>
              </a:ext>
            </a:extLst>
          </p:cNvPr>
          <p:cNvCxnSpPr>
            <a:stCxn id="85" idx="6"/>
            <a:endCxn id="128" idx="2"/>
          </p:cNvCxnSpPr>
          <p:nvPr/>
        </p:nvCxnSpPr>
        <p:spPr>
          <a:xfrm flipV="1">
            <a:off x="5981637" y="2140115"/>
            <a:ext cx="700643" cy="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2A556006-B4A0-A957-1446-37369BAF3646}"/>
              </a:ext>
            </a:extLst>
          </p:cNvPr>
          <p:cNvCxnSpPr>
            <a:cxnSpLocks/>
            <a:stCxn id="128" idx="0"/>
          </p:cNvCxnSpPr>
          <p:nvPr/>
        </p:nvCxnSpPr>
        <p:spPr>
          <a:xfrm flipV="1">
            <a:off x="7013794" y="2139815"/>
            <a:ext cx="649200" cy="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Google Shape;5333;p51">
            <a:extLst>
              <a:ext uri="{FF2B5EF4-FFF2-40B4-BE49-F238E27FC236}">
                <a16:creationId xmlns:a16="http://schemas.microsoft.com/office/drawing/2014/main" id="{A84E73E7-95A2-30D1-396E-61B1B42141D2}"/>
              </a:ext>
            </a:extLst>
          </p:cNvPr>
          <p:cNvSpPr/>
          <p:nvPr/>
        </p:nvSpPr>
        <p:spPr>
          <a:xfrm>
            <a:off x="7666658" y="1455168"/>
            <a:ext cx="894000" cy="136929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latin typeface="Consolas" panose="020B0609020204030204"/>
                <a:ea typeface="Consolas" panose="020B0609020204030204"/>
                <a:cs typeface="Consolas" panose="020B0609020204030204"/>
                <a:sym typeface="Consolas" panose="020B0609020204030204"/>
              </a:rPr>
              <a:t>Fuse_feature</a:t>
            </a:r>
            <a:endParaRPr dirty="0">
              <a:latin typeface="Consolas" panose="020B0609020204030204"/>
              <a:ea typeface="Consolas" panose="020B0609020204030204"/>
              <a:cs typeface="Consolas" panose="020B0609020204030204"/>
              <a:sym typeface="Consolas" panose="020B0609020204030204"/>
            </a:endParaRPr>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D9D85AC8-9E51-1742-A57D-1F88A0B11350}"/>
                  </a:ext>
                </a:extLst>
              </p:cNvPr>
              <p:cNvSpPr txBox="1"/>
              <p:nvPr/>
            </p:nvSpPr>
            <p:spPr>
              <a:xfrm>
                <a:off x="704637" y="449580"/>
                <a:ext cx="673060" cy="21564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1100" b="1" i="1" smtClean="0">
                              <a:latin typeface="Cambria Math" panose="02040503050406030204" pitchFamily="18" charset="0"/>
                            </a:rPr>
                          </m:ctrlPr>
                        </m:sSubPr>
                        <m:e>
                          <m:r>
                            <a:rPr lang="en-US" altLang="zh-CN" sz="1100" b="1" i="1" smtClean="0">
                              <a:latin typeface="Cambria Math" panose="02040503050406030204" pitchFamily="18" charset="0"/>
                            </a:rPr>
                            <m:t>𝑭</m:t>
                          </m:r>
                        </m:e>
                        <m:sub>
                          <m:r>
                            <a:rPr lang="en-US" altLang="zh-CN" sz="1100" b="1" i="1">
                              <a:latin typeface="Cambria Math" panose="02040503050406030204" pitchFamily="18" charset="0"/>
                            </a:rPr>
                            <m:t>𝒍𝒐𝒘</m:t>
                          </m:r>
                        </m:sub>
                      </m:sSub>
                    </m:oMath>
                  </m:oMathPara>
                </a14:m>
                <a:endParaRPr lang="zh-CN" altLang="en-US" sz="900" b="1" i="1" dirty="0">
                  <a:latin typeface="Cambria Math" panose="02040503050406030204" charset="0"/>
                  <a:cs typeface="Cambria Math" panose="02040503050406030204" charset="0"/>
                </a:endParaRPr>
              </a:p>
            </p:txBody>
          </p:sp>
        </mc:Choice>
        <mc:Fallback xmlns="">
          <p:sp>
            <p:nvSpPr>
              <p:cNvPr id="136" name="文本框 135">
                <a:extLst>
                  <a:ext uri="{FF2B5EF4-FFF2-40B4-BE49-F238E27FC236}">
                    <a16:creationId xmlns:a16="http://schemas.microsoft.com/office/drawing/2014/main" id="{D9D85AC8-9E51-1742-A57D-1F88A0B11350}"/>
                  </a:ext>
                </a:extLst>
              </p:cNvPr>
              <p:cNvSpPr txBox="1">
                <a:spLocks noRot="1" noChangeAspect="1" noMove="1" noResize="1" noEditPoints="1" noAdjustHandles="1" noChangeArrowheads="1" noChangeShapeType="1" noTextEdit="1"/>
              </p:cNvSpPr>
              <p:nvPr/>
            </p:nvSpPr>
            <p:spPr>
              <a:xfrm>
                <a:off x="704637" y="449580"/>
                <a:ext cx="673060" cy="21564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4810A1AD-7531-6A09-142A-8BF95BCE3F8A}"/>
                  </a:ext>
                </a:extLst>
              </p:cNvPr>
              <p:cNvSpPr txBox="1"/>
              <p:nvPr/>
            </p:nvSpPr>
            <p:spPr>
              <a:xfrm>
                <a:off x="591312" y="3669544"/>
                <a:ext cx="894000" cy="21564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1100" b="1" i="1" smtClean="0">
                              <a:latin typeface="Cambria Math" panose="02040503050406030204" pitchFamily="18" charset="0"/>
                            </a:rPr>
                          </m:ctrlPr>
                        </m:sSubPr>
                        <m:e>
                          <m:r>
                            <a:rPr lang="en-US" altLang="zh-CN" sz="1100" b="1" i="1" smtClean="0">
                              <a:latin typeface="Cambria Math" panose="02040503050406030204" pitchFamily="18" charset="0"/>
                            </a:rPr>
                            <m:t>𝑭</m:t>
                          </m:r>
                        </m:e>
                        <m:sub>
                          <m:r>
                            <a:rPr lang="en-US" altLang="zh-CN" sz="1100" b="1" i="1" smtClean="0">
                              <a:latin typeface="Cambria Math" panose="02040503050406030204" pitchFamily="18" charset="0"/>
                            </a:rPr>
                            <m:t>𝒉𝒊𝒈𝒉</m:t>
                          </m:r>
                        </m:sub>
                      </m:sSub>
                    </m:oMath>
                  </m:oMathPara>
                </a14:m>
                <a:endParaRPr lang="zh-CN" altLang="en-US" sz="900" b="1" i="1" dirty="0">
                  <a:latin typeface="Cambria Math" panose="02040503050406030204" charset="0"/>
                  <a:cs typeface="Cambria Math" panose="02040503050406030204" charset="0"/>
                </a:endParaRPr>
              </a:p>
            </p:txBody>
          </p:sp>
        </mc:Choice>
        <mc:Fallback xmlns="">
          <p:sp>
            <p:nvSpPr>
              <p:cNvPr id="137" name="文本框 136">
                <a:extLst>
                  <a:ext uri="{FF2B5EF4-FFF2-40B4-BE49-F238E27FC236}">
                    <a16:creationId xmlns:a16="http://schemas.microsoft.com/office/drawing/2014/main" id="{4810A1AD-7531-6A09-142A-8BF95BCE3F8A}"/>
                  </a:ext>
                </a:extLst>
              </p:cNvPr>
              <p:cNvSpPr txBox="1">
                <a:spLocks noRot="1" noChangeAspect="1" noMove="1" noResize="1" noEditPoints="1" noAdjustHandles="1" noChangeArrowheads="1" noChangeShapeType="1" noTextEdit="1"/>
              </p:cNvSpPr>
              <p:nvPr/>
            </p:nvSpPr>
            <p:spPr>
              <a:xfrm>
                <a:off x="591312" y="3669544"/>
                <a:ext cx="894000" cy="215644"/>
              </a:xfrm>
              <a:prstGeom prst="rect">
                <a:avLst/>
              </a:prstGeom>
              <a:blipFill>
                <a:blip r:embed="rId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88FC318B-CD08-8015-9834-6616195CA867}"/>
                  </a:ext>
                </a:extLst>
              </p:cNvPr>
              <p:cNvSpPr txBox="1"/>
              <p:nvPr/>
            </p:nvSpPr>
            <p:spPr>
              <a:xfrm>
                <a:off x="7792379" y="2897679"/>
                <a:ext cx="673060" cy="21564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1100" b="1" i="1" smtClean="0">
                              <a:latin typeface="Cambria Math" panose="02040503050406030204" pitchFamily="18" charset="0"/>
                            </a:rPr>
                          </m:ctrlPr>
                        </m:sSubPr>
                        <m:e>
                          <m:r>
                            <a:rPr lang="en-US" altLang="zh-CN" sz="1100" b="1" i="1" smtClean="0">
                              <a:latin typeface="Cambria Math" panose="02040503050406030204" pitchFamily="18" charset="0"/>
                            </a:rPr>
                            <m:t>𝑭</m:t>
                          </m:r>
                        </m:e>
                        <m:sub>
                          <m:r>
                            <a:rPr lang="en-US" altLang="zh-CN" sz="1100" b="1" i="1" smtClean="0">
                              <a:latin typeface="Cambria Math" panose="02040503050406030204" pitchFamily="18" charset="0"/>
                            </a:rPr>
                            <m:t>𝒇𝒖𝒔𝒆</m:t>
                          </m:r>
                        </m:sub>
                      </m:sSub>
                    </m:oMath>
                  </m:oMathPara>
                </a14:m>
                <a:endParaRPr lang="zh-CN" altLang="en-US" sz="900" b="1" i="1" dirty="0">
                  <a:latin typeface="Cambria Math" panose="02040503050406030204" charset="0"/>
                  <a:cs typeface="Cambria Math" panose="02040503050406030204" charset="0"/>
                </a:endParaRPr>
              </a:p>
            </p:txBody>
          </p:sp>
        </mc:Choice>
        <mc:Fallback xmlns="">
          <p:sp>
            <p:nvSpPr>
              <p:cNvPr id="138" name="文本框 137">
                <a:extLst>
                  <a:ext uri="{FF2B5EF4-FFF2-40B4-BE49-F238E27FC236}">
                    <a16:creationId xmlns:a16="http://schemas.microsoft.com/office/drawing/2014/main" id="{88FC318B-CD08-8015-9834-6616195CA867}"/>
                  </a:ext>
                </a:extLst>
              </p:cNvPr>
              <p:cNvSpPr txBox="1">
                <a:spLocks noRot="1" noChangeAspect="1" noMove="1" noResize="1" noEditPoints="1" noAdjustHandles="1" noChangeArrowheads="1" noChangeShapeType="1" noTextEdit="1"/>
              </p:cNvSpPr>
              <p:nvPr/>
            </p:nvSpPr>
            <p:spPr>
              <a:xfrm>
                <a:off x="7792379" y="2897679"/>
                <a:ext cx="673060" cy="215644"/>
              </a:xfrm>
              <a:prstGeom prst="rect">
                <a:avLst/>
              </a:prstGeom>
              <a:blipFill>
                <a:blip r:embed="rId5"/>
                <a:stretch>
                  <a:fillRect b="-11111"/>
                </a:stretch>
              </a:blipFill>
            </p:spPr>
            <p:txBody>
              <a:bodyPr/>
              <a:lstStyle/>
              <a:p>
                <a:r>
                  <a:rPr lang="zh-CN" altLang="en-US">
                    <a:noFill/>
                  </a:rPr>
                  <a:t> </a:t>
                </a:r>
              </a:p>
            </p:txBody>
          </p:sp>
        </mc:Fallback>
      </mc:AlternateContent>
      <p:sp>
        <p:nvSpPr>
          <p:cNvPr id="139" name="文本框 138">
            <a:extLst>
              <a:ext uri="{FF2B5EF4-FFF2-40B4-BE49-F238E27FC236}">
                <a16:creationId xmlns:a16="http://schemas.microsoft.com/office/drawing/2014/main" id="{569B4EC8-61CD-9F4F-29AA-8F4E8D8E2231}"/>
              </a:ext>
            </a:extLst>
          </p:cNvPr>
          <p:cNvSpPr txBox="1"/>
          <p:nvPr/>
        </p:nvSpPr>
        <p:spPr>
          <a:xfrm>
            <a:off x="2570418" y="450727"/>
            <a:ext cx="1359662" cy="371785"/>
          </a:xfrm>
          <a:prstGeom prst="rect">
            <a:avLst/>
          </a:prstGeom>
          <a:noFill/>
        </p:spPr>
        <p:txBody>
          <a:bodyPr wrap="none" rtlCol="0" anchor="t">
            <a:noAutofit/>
          </a:bodyPr>
          <a:lstStyle/>
          <a:p>
            <a:pPr algn="l"/>
            <a:r>
              <a:rPr lang="en-US" altLang="zh-CN" sz="900" b="1" dirty="0">
                <a:latin typeface="Cambria Math" panose="02040503050406030204" charset="0"/>
                <a:cs typeface="Cambria Math" panose="02040503050406030204" charset="0"/>
              </a:rPr>
              <a:t>Skip  Connection</a:t>
            </a:r>
            <a:endParaRPr lang="zh-CN" altLang="en-US" sz="900" b="1" dirty="0">
              <a:latin typeface="Cambria Math" panose="02040503050406030204" charset="0"/>
              <a:cs typeface="Cambria Math" panose="02040503050406030204" charset="0"/>
            </a:endParaRPr>
          </a:p>
        </p:txBody>
      </p:sp>
      <p:sp>
        <p:nvSpPr>
          <p:cNvPr id="140" name="文本框 139">
            <a:extLst>
              <a:ext uri="{FF2B5EF4-FFF2-40B4-BE49-F238E27FC236}">
                <a16:creationId xmlns:a16="http://schemas.microsoft.com/office/drawing/2014/main" id="{F3071D0F-B2FD-61AF-1F02-0B34052B8908}"/>
              </a:ext>
            </a:extLst>
          </p:cNvPr>
          <p:cNvSpPr txBox="1"/>
          <p:nvPr/>
        </p:nvSpPr>
        <p:spPr>
          <a:xfrm>
            <a:off x="2658618" y="3629612"/>
            <a:ext cx="1352550" cy="255576"/>
          </a:xfrm>
          <a:prstGeom prst="rect">
            <a:avLst/>
          </a:prstGeom>
          <a:noFill/>
        </p:spPr>
        <p:txBody>
          <a:bodyPr wrap="none" rtlCol="0" anchor="t">
            <a:noAutofit/>
          </a:bodyPr>
          <a:lstStyle/>
          <a:p>
            <a:pPr algn="l"/>
            <a:r>
              <a:rPr lang="en-US" altLang="zh-CN" sz="900" b="1" dirty="0">
                <a:latin typeface="Cambria Math" panose="02040503050406030204" charset="0"/>
                <a:cs typeface="Cambria Math" panose="02040503050406030204" charset="0"/>
              </a:rPr>
              <a:t>Skip  Connection</a:t>
            </a:r>
            <a:endParaRPr lang="zh-CN" altLang="en-US" sz="900" b="1" dirty="0">
              <a:latin typeface="Cambria Math" panose="02040503050406030204" charset="0"/>
              <a:cs typeface="Cambria Math" panose="02040503050406030204" charset="0"/>
            </a:endParaRPr>
          </a:p>
        </p:txBody>
      </p:sp>
    </p:spTree>
    <p:extLst>
      <p:ext uri="{BB962C8B-B14F-4D97-AF65-F5344CB8AC3E}">
        <p14:creationId xmlns:p14="http://schemas.microsoft.com/office/powerpoint/2010/main" val="33039848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EE7A2-EAD7-600A-FA15-2A3506554501}"/>
            </a:ext>
          </a:extLst>
        </p:cNvPr>
        <p:cNvGrpSpPr/>
        <p:nvPr/>
      </p:nvGrpSpPr>
      <p:grpSpPr>
        <a:xfrm>
          <a:off x="0" y="0"/>
          <a:ext cx="0" cy="0"/>
          <a:chOff x="0" y="0"/>
          <a:chExt cx="0" cy="0"/>
        </a:xfrm>
      </p:grpSpPr>
      <p:grpSp>
        <p:nvGrpSpPr>
          <p:cNvPr id="36" name="组合 35">
            <a:extLst>
              <a:ext uri="{FF2B5EF4-FFF2-40B4-BE49-F238E27FC236}">
                <a16:creationId xmlns:a16="http://schemas.microsoft.com/office/drawing/2014/main" id="{68AA363C-4890-ED8D-F4BB-960C7AB3AEAF}"/>
              </a:ext>
            </a:extLst>
          </p:cNvPr>
          <p:cNvGrpSpPr/>
          <p:nvPr/>
        </p:nvGrpSpPr>
        <p:grpSpPr>
          <a:xfrm>
            <a:off x="591312" y="449580"/>
            <a:ext cx="8120862" cy="4433539"/>
            <a:chOff x="591312" y="449580"/>
            <a:chExt cx="8120862" cy="4433539"/>
          </a:xfrm>
        </p:grpSpPr>
        <p:sp>
          <p:nvSpPr>
            <p:cNvPr id="2" name="Google Shape;5333;p51">
              <a:extLst>
                <a:ext uri="{FF2B5EF4-FFF2-40B4-BE49-F238E27FC236}">
                  <a16:creationId xmlns:a16="http://schemas.microsoft.com/office/drawing/2014/main" id="{184346B7-ED21-CEF4-F6D5-6BAF095C097A}"/>
                </a:ext>
              </a:extLst>
            </p:cNvPr>
            <p:cNvSpPr/>
            <p:nvPr/>
          </p:nvSpPr>
          <p:spPr>
            <a:xfrm>
              <a:off x="838453" y="647074"/>
              <a:ext cx="894000" cy="1369294"/>
            </a:xfrm>
            <a:prstGeom prst="rec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latin typeface="Consolas" panose="020B0609020204030204"/>
                  <a:ea typeface="Consolas" panose="020B0609020204030204"/>
                  <a:cs typeface="Consolas" panose="020B0609020204030204"/>
                  <a:sym typeface="Consolas" panose="020B0609020204030204"/>
                </a:rPr>
                <a:t>Low_level</a:t>
              </a:r>
              <a:endParaRPr dirty="0">
                <a:latin typeface="Consolas" panose="020B0609020204030204"/>
                <a:ea typeface="Consolas" panose="020B0609020204030204"/>
                <a:cs typeface="Consolas" panose="020B0609020204030204"/>
                <a:sym typeface="Consolas" panose="020B0609020204030204"/>
              </a:endParaRPr>
            </a:p>
          </p:txBody>
        </p:sp>
        <p:sp>
          <p:nvSpPr>
            <p:cNvPr id="30" name="Google Shape;5338;p51">
              <a:extLst>
                <a:ext uri="{FF2B5EF4-FFF2-40B4-BE49-F238E27FC236}">
                  <a16:creationId xmlns:a16="http://schemas.microsoft.com/office/drawing/2014/main" id="{FA0B646B-FF51-A849-5F25-85F54F60AF72}"/>
                </a:ext>
              </a:extLst>
            </p:cNvPr>
            <p:cNvSpPr/>
            <p:nvPr/>
          </p:nvSpPr>
          <p:spPr>
            <a:xfrm rot="7778">
              <a:off x="3845008" y="1603231"/>
              <a:ext cx="265201" cy="1074366"/>
            </a:xfrm>
            <a:prstGeom prst="rect">
              <a:avLst/>
            </a:prstGeom>
            <a:solidFill>
              <a:srgbClr val="7030A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dirty="0">
                  <a:latin typeface="Times New Roman" panose="02020603050405020304"/>
                  <a:ea typeface="Times New Roman" panose="02020603050405020304"/>
                  <a:cs typeface="Times New Roman" panose="02020603050405020304"/>
                  <a:sym typeface="Times New Roman" panose="02020603050405020304"/>
                </a:rPr>
                <a:t>HGA</a:t>
              </a:r>
              <a:endParaRPr sz="8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80" name="Google Shape;5333;p51">
              <a:extLst>
                <a:ext uri="{FF2B5EF4-FFF2-40B4-BE49-F238E27FC236}">
                  <a16:creationId xmlns:a16="http://schemas.microsoft.com/office/drawing/2014/main" id="{13BB1C7E-C185-0B0C-2E08-C7D16C1979CB}"/>
                </a:ext>
              </a:extLst>
            </p:cNvPr>
            <p:cNvSpPr/>
            <p:nvPr/>
          </p:nvSpPr>
          <p:spPr>
            <a:xfrm>
              <a:off x="838453" y="2289780"/>
              <a:ext cx="894000" cy="1369294"/>
            </a:xfrm>
            <a:prstGeom prst="rect">
              <a:avLst/>
            </a:prstGeom>
            <a:solidFill>
              <a:schemeClr val="accent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latin typeface="Consolas" panose="020B0609020204030204"/>
                  <a:ea typeface="Consolas" panose="020B0609020204030204"/>
                  <a:cs typeface="Consolas" panose="020B0609020204030204"/>
                  <a:sym typeface="Consolas" panose="020B0609020204030204"/>
                </a:rPr>
                <a:t>High_level</a:t>
              </a:r>
              <a:endParaRPr dirty="0">
                <a:latin typeface="Consolas" panose="020B0609020204030204"/>
                <a:ea typeface="Consolas" panose="020B0609020204030204"/>
                <a:cs typeface="Consolas" panose="020B0609020204030204"/>
                <a:sym typeface="Consolas" panose="020B0609020204030204"/>
              </a:endParaRPr>
            </a:p>
          </p:txBody>
        </p:sp>
        <p:sp>
          <p:nvSpPr>
            <p:cNvPr id="85" name="流程图: 或者 84">
              <a:extLst>
                <a:ext uri="{FF2B5EF4-FFF2-40B4-BE49-F238E27FC236}">
                  <a16:creationId xmlns:a16="http://schemas.microsoft.com/office/drawing/2014/main" id="{D6EBC1F2-45E7-43A4-9C96-7D545D59192A}"/>
                </a:ext>
              </a:extLst>
            </p:cNvPr>
            <p:cNvSpPr/>
            <p:nvPr/>
          </p:nvSpPr>
          <p:spPr>
            <a:xfrm>
              <a:off x="5714004" y="2001518"/>
              <a:ext cx="267633" cy="277792"/>
            </a:xfrm>
            <a:prstGeom prst="flowChar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流程图: 汇总连接 85">
              <a:extLst>
                <a:ext uri="{FF2B5EF4-FFF2-40B4-BE49-F238E27FC236}">
                  <a16:creationId xmlns:a16="http://schemas.microsoft.com/office/drawing/2014/main" id="{40CC4CB7-445A-4F3B-1860-07605506E688}"/>
                </a:ext>
              </a:extLst>
            </p:cNvPr>
            <p:cNvSpPr/>
            <p:nvPr/>
          </p:nvSpPr>
          <p:spPr>
            <a:xfrm>
              <a:off x="4944446" y="2835531"/>
              <a:ext cx="267633" cy="277792"/>
            </a:xfrm>
            <a:prstGeom prst="flowChartSummingJunct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流程图: 汇总连接 86">
              <a:extLst>
                <a:ext uri="{FF2B5EF4-FFF2-40B4-BE49-F238E27FC236}">
                  <a16:creationId xmlns:a16="http://schemas.microsoft.com/office/drawing/2014/main" id="{CFD39211-DD47-0BA5-4866-ACEB8F39FD94}"/>
                </a:ext>
              </a:extLst>
            </p:cNvPr>
            <p:cNvSpPr/>
            <p:nvPr/>
          </p:nvSpPr>
          <p:spPr>
            <a:xfrm>
              <a:off x="4944445" y="1192825"/>
              <a:ext cx="267633" cy="277792"/>
            </a:xfrm>
            <a:prstGeom prst="flowChartSummingJunct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箭头连接符 88">
              <a:extLst>
                <a:ext uri="{FF2B5EF4-FFF2-40B4-BE49-F238E27FC236}">
                  <a16:creationId xmlns:a16="http://schemas.microsoft.com/office/drawing/2014/main" id="{ECC41F2D-92F0-498C-5F96-B425D1EA1B5B}"/>
                </a:ext>
              </a:extLst>
            </p:cNvPr>
            <p:cNvCxnSpPr>
              <a:cxnSpLocks/>
              <a:stCxn id="30" idx="3"/>
              <a:endCxn id="87" idx="2"/>
            </p:cNvCxnSpPr>
            <p:nvPr/>
          </p:nvCxnSpPr>
          <p:spPr>
            <a:xfrm flipV="1">
              <a:off x="4110209" y="1331721"/>
              <a:ext cx="834236" cy="8089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ED704B94-4527-58C8-390E-5FD6BAF90299}"/>
                </a:ext>
              </a:extLst>
            </p:cNvPr>
            <p:cNvCxnSpPr>
              <a:cxnSpLocks/>
              <a:stCxn id="30" idx="3"/>
              <a:endCxn id="86" idx="2"/>
            </p:cNvCxnSpPr>
            <p:nvPr/>
          </p:nvCxnSpPr>
          <p:spPr>
            <a:xfrm>
              <a:off x="4110209" y="2140714"/>
              <a:ext cx="834237" cy="833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98EE0423-D91D-970D-15A6-844C850A5960}"/>
                </a:ext>
              </a:extLst>
            </p:cNvPr>
            <p:cNvCxnSpPr>
              <a:cxnSpLocks/>
              <a:stCxn id="86" idx="6"/>
              <a:endCxn id="85" idx="4"/>
            </p:cNvCxnSpPr>
            <p:nvPr/>
          </p:nvCxnSpPr>
          <p:spPr>
            <a:xfrm flipV="1">
              <a:off x="5212079" y="2279310"/>
              <a:ext cx="635742" cy="695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374D0672-E50C-6E61-7313-697E78CAF1A9}"/>
                </a:ext>
              </a:extLst>
            </p:cNvPr>
            <p:cNvCxnSpPr>
              <a:cxnSpLocks/>
              <a:stCxn id="87" idx="6"/>
              <a:endCxn id="85" idx="0"/>
            </p:cNvCxnSpPr>
            <p:nvPr/>
          </p:nvCxnSpPr>
          <p:spPr>
            <a:xfrm>
              <a:off x="5212078" y="1331721"/>
              <a:ext cx="635743" cy="6697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36F590D6-93A5-A17C-29A8-BA4E9D00AA2E}"/>
                </a:ext>
              </a:extLst>
            </p:cNvPr>
            <p:cNvCxnSpPr>
              <a:stCxn id="2" idx="3"/>
              <a:endCxn id="87" idx="2"/>
            </p:cNvCxnSpPr>
            <p:nvPr/>
          </p:nvCxnSpPr>
          <p:spPr>
            <a:xfrm>
              <a:off x="1732453" y="1331721"/>
              <a:ext cx="3211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EBE7C6B2-2CAE-A2D5-8417-5077515F0BCA}"/>
                </a:ext>
              </a:extLst>
            </p:cNvPr>
            <p:cNvCxnSpPr>
              <a:stCxn id="80" idx="3"/>
              <a:endCxn id="86" idx="2"/>
            </p:cNvCxnSpPr>
            <p:nvPr/>
          </p:nvCxnSpPr>
          <p:spPr>
            <a:xfrm>
              <a:off x="1732453" y="2974427"/>
              <a:ext cx="32119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连接符: 肘形 117">
              <a:extLst>
                <a:ext uri="{FF2B5EF4-FFF2-40B4-BE49-F238E27FC236}">
                  <a16:creationId xmlns:a16="http://schemas.microsoft.com/office/drawing/2014/main" id="{5997D5CF-FF74-1D64-7563-30773CB65AA1}"/>
                </a:ext>
              </a:extLst>
            </p:cNvPr>
            <p:cNvCxnSpPr>
              <a:cxnSpLocks/>
              <a:stCxn id="2" idx="3"/>
            </p:cNvCxnSpPr>
            <p:nvPr/>
          </p:nvCxnSpPr>
          <p:spPr>
            <a:xfrm>
              <a:off x="1732453" y="1331721"/>
              <a:ext cx="789221" cy="66979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连接符: 肘形 119">
              <a:extLst>
                <a:ext uri="{FF2B5EF4-FFF2-40B4-BE49-F238E27FC236}">
                  <a16:creationId xmlns:a16="http://schemas.microsoft.com/office/drawing/2014/main" id="{F631061A-E0F7-5A1F-5EF3-A4BDE8474837}"/>
                </a:ext>
              </a:extLst>
            </p:cNvPr>
            <p:cNvCxnSpPr>
              <a:cxnSpLocks/>
              <a:stCxn id="80" idx="3"/>
              <a:endCxn id="27" idx="2"/>
            </p:cNvCxnSpPr>
            <p:nvPr/>
          </p:nvCxnSpPr>
          <p:spPr>
            <a:xfrm flipV="1">
              <a:off x="1732453" y="2313596"/>
              <a:ext cx="780453" cy="6608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AFB1971F-AFF2-561E-1D41-F601CBED370D}"/>
                </a:ext>
              </a:extLst>
            </p:cNvPr>
            <p:cNvCxnSpPr>
              <a:cxnSpLocks/>
              <a:stCxn id="27" idx="3"/>
              <a:endCxn id="30" idx="1"/>
            </p:cNvCxnSpPr>
            <p:nvPr/>
          </p:nvCxnSpPr>
          <p:spPr>
            <a:xfrm flipV="1">
              <a:off x="2853189" y="2140114"/>
              <a:ext cx="991819" cy="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连接符: 肘形 123">
              <a:extLst>
                <a:ext uri="{FF2B5EF4-FFF2-40B4-BE49-F238E27FC236}">
                  <a16:creationId xmlns:a16="http://schemas.microsoft.com/office/drawing/2014/main" id="{45A7BD2D-8DAA-A39A-7A1B-E8E910FC2573}"/>
                </a:ext>
              </a:extLst>
            </p:cNvPr>
            <p:cNvCxnSpPr>
              <a:stCxn id="2" idx="0"/>
              <a:endCxn id="85" idx="0"/>
            </p:cNvCxnSpPr>
            <p:nvPr/>
          </p:nvCxnSpPr>
          <p:spPr>
            <a:xfrm rot="16200000" flipH="1">
              <a:off x="2889415" y="-956888"/>
              <a:ext cx="1354444" cy="4562368"/>
            </a:xfrm>
            <a:prstGeom prst="bentConnector3">
              <a:avLst>
                <a:gd name="adj1" fmla="val -1687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连接符: 肘形 124">
              <a:extLst>
                <a:ext uri="{FF2B5EF4-FFF2-40B4-BE49-F238E27FC236}">
                  <a16:creationId xmlns:a16="http://schemas.microsoft.com/office/drawing/2014/main" id="{78617FC5-1633-1AF9-F22F-4FF12C8B4B24}"/>
                </a:ext>
              </a:extLst>
            </p:cNvPr>
            <p:cNvCxnSpPr>
              <a:cxnSpLocks/>
              <a:stCxn id="80" idx="2"/>
              <a:endCxn id="85" idx="4"/>
            </p:cNvCxnSpPr>
            <p:nvPr/>
          </p:nvCxnSpPr>
          <p:spPr>
            <a:xfrm rot="5400000" flipH="1" flipV="1">
              <a:off x="2876755" y="688008"/>
              <a:ext cx="1379764" cy="4562368"/>
            </a:xfrm>
            <a:prstGeom prst="bentConnector3">
              <a:avLst>
                <a:gd name="adj1" fmla="val -1656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Google Shape;6415;p64">
              <a:extLst>
                <a:ext uri="{FF2B5EF4-FFF2-40B4-BE49-F238E27FC236}">
                  <a16:creationId xmlns:a16="http://schemas.microsoft.com/office/drawing/2014/main" id="{16F295AE-C288-CD8A-70AA-0D7FBF534FFA}"/>
                </a:ext>
              </a:extLst>
            </p:cNvPr>
            <p:cNvSpPr/>
            <p:nvPr>
              <p:custDataLst>
                <p:tags r:id="rId1"/>
              </p:custDataLst>
            </p:nvPr>
          </p:nvSpPr>
          <p:spPr>
            <a:xfrm rot="5400000">
              <a:off x="6407867" y="1974357"/>
              <a:ext cx="880339" cy="331514"/>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t>Conv</a:t>
              </a:r>
            </a:p>
          </p:txBody>
        </p:sp>
        <p:cxnSp>
          <p:nvCxnSpPr>
            <p:cNvPr id="130" name="直接箭头连接符 129">
              <a:extLst>
                <a:ext uri="{FF2B5EF4-FFF2-40B4-BE49-F238E27FC236}">
                  <a16:creationId xmlns:a16="http://schemas.microsoft.com/office/drawing/2014/main" id="{F8E9334D-E2AA-29AE-1AF7-1E5CCE75F580}"/>
                </a:ext>
              </a:extLst>
            </p:cNvPr>
            <p:cNvCxnSpPr>
              <a:stCxn id="85" idx="6"/>
              <a:endCxn id="128" idx="2"/>
            </p:cNvCxnSpPr>
            <p:nvPr/>
          </p:nvCxnSpPr>
          <p:spPr>
            <a:xfrm flipV="1">
              <a:off x="5981637" y="2140115"/>
              <a:ext cx="700643" cy="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DB7D9A9B-99F2-33EE-3734-42E305BE548A}"/>
                </a:ext>
              </a:extLst>
            </p:cNvPr>
            <p:cNvCxnSpPr>
              <a:cxnSpLocks/>
              <a:stCxn id="128" idx="0"/>
            </p:cNvCxnSpPr>
            <p:nvPr/>
          </p:nvCxnSpPr>
          <p:spPr>
            <a:xfrm flipV="1">
              <a:off x="7013794" y="2139815"/>
              <a:ext cx="649200" cy="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Google Shape;5333;p51">
              <a:extLst>
                <a:ext uri="{FF2B5EF4-FFF2-40B4-BE49-F238E27FC236}">
                  <a16:creationId xmlns:a16="http://schemas.microsoft.com/office/drawing/2014/main" id="{CC3253E5-248C-C732-E622-398177F3E83A}"/>
                </a:ext>
              </a:extLst>
            </p:cNvPr>
            <p:cNvSpPr/>
            <p:nvPr/>
          </p:nvSpPr>
          <p:spPr>
            <a:xfrm>
              <a:off x="7666658" y="1455168"/>
              <a:ext cx="894000" cy="1369294"/>
            </a:xfrm>
            <a:prstGeom prst="rect">
              <a:avLst/>
            </a:prstGeom>
            <a:solidFill>
              <a:schemeClr val="accent1">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latin typeface="Consolas" panose="020B0609020204030204"/>
                  <a:ea typeface="Consolas" panose="020B0609020204030204"/>
                  <a:cs typeface="Consolas" panose="020B0609020204030204"/>
                  <a:sym typeface="Consolas" panose="020B0609020204030204"/>
                </a:rPr>
                <a:t>Fuse_feature</a:t>
              </a:r>
              <a:endParaRPr dirty="0">
                <a:latin typeface="Consolas" panose="020B0609020204030204"/>
                <a:ea typeface="Consolas" panose="020B0609020204030204"/>
                <a:cs typeface="Consolas" panose="020B0609020204030204"/>
                <a:sym typeface="Consolas" panose="020B0609020204030204"/>
              </a:endParaRPr>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FE958D89-28B5-781D-6F88-17732604CEDD}"/>
                    </a:ext>
                  </a:extLst>
                </p:cNvPr>
                <p:cNvSpPr txBox="1"/>
                <p:nvPr/>
              </p:nvSpPr>
              <p:spPr>
                <a:xfrm>
                  <a:off x="704637" y="449580"/>
                  <a:ext cx="673060" cy="21564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1100" b="1" i="1" smtClean="0">
                                <a:latin typeface="Cambria Math" panose="02040503050406030204" pitchFamily="18" charset="0"/>
                              </a:rPr>
                            </m:ctrlPr>
                          </m:sSubPr>
                          <m:e>
                            <m:r>
                              <a:rPr lang="en-US" altLang="zh-CN" sz="1100" b="1" i="1" smtClean="0">
                                <a:latin typeface="Cambria Math" panose="02040503050406030204" pitchFamily="18" charset="0"/>
                              </a:rPr>
                              <m:t>𝑭</m:t>
                            </m:r>
                          </m:e>
                          <m:sub>
                            <m:r>
                              <a:rPr lang="en-US" altLang="zh-CN" sz="1100" b="1" i="1">
                                <a:latin typeface="Cambria Math" panose="02040503050406030204" pitchFamily="18" charset="0"/>
                              </a:rPr>
                              <m:t>𝒍𝒐𝒘</m:t>
                            </m:r>
                          </m:sub>
                        </m:sSub>
                      </m:oMath>
                    </m:oMathPara>
                  </a14:m>
                  <a:endParaRPr lang="zh-CN" altLang="en-US" sz="900" b="1" i="1" dirty="0">
                    <a:latin typeface="Cambria Math" panose="02040503050406030204" charset="0"/>
                    <a:cs typeface="Cambria Math" panose="02040503050406030204" charset="0"/>
                  </a:endParaRPr>
                </a:p>
              </p:txBody>
            </p:sp>
          </mc:Choice>
          <mc:Fallback xmlns="">
            <p:sp>
              <p:nvSpPr>
                <p:cNvPr id="136" name="文本框 135">
                  <a:extLst>
                    <a:ext uri="{FF2B5EF4-FFF2-40B4-BE49-F238E27FC236}">
                      <a16:creationId xmlns:a16="http://schemas.microsoft.com/office/drawing/2014/main" id="{FE958D89-28B5-781D-6F88-17732604CEDD}"/>
                    </a:ext>
                  </a:extLst>
                </p:cNvPr>
                <p:cNvSpPr txBox="1">
                  <a:spLocks noRot="1" noChangeAspect="1" noMove="1" noResize="1" noEditPoints="1" noAdjustHandles="1" noChangeArrowheads="1" noChangeShapeType="1" noTextEdit="1"/>
                </p:cNvSpPr>
                <p:nvPr/>
              </p:nvSpPr>
              <p:spPr>
                <a:xfrm>
                  <a:off x="704637" y="449580"/>
                  <a:ext cx="673060" cy="2156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1EF95D6E-BBF7-4A87-EB6E-97669ECE6567}"/>
                    </a:ext>
                  </a:extLst>
                </p:cNvPr>
                <p:cNvSpPr txBox="1"/>
                <p:nvPr/>
              </p:nvSpPr>
              <p:spPr>
                <a:xfrm>
                  <a:off x="591312" y="3669544"/>
                  <a:ext cx="894000" cy="21564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1100" b="1" i="1" smtClean="0">
                                <a:latin typeface="Cambria Math" panose="02040503050406030204" pitchFamily="18" charset="0"/>
                              </a:rPr>
                            </m:ctrlPr>
                          </m:sSubPr>
                          <m:e>
                            <m:r>
                              <a:rPr lang="en-US" altLang="zh-CN" sz="1100" b="1" i="1" smtClean="0">
                                <a:latin typeface="Cambria Math" panose="02040503050406030204" pitchFamily="18" charset="0"/>
                              </a:rPr>
                              <m:t>𝑭</m:t>
                            </m:r>
                          </m:e>
                          <m:sub>
                            <m:r>
                              <a:rPr lang="en-US" altLang="zh-CN" sz="1100" b="1" i="1" smtClean="0">
                                <a:latin typeface="Cambria Math" panose="02040503050406030204" pitchFamily="18" charset="0"/>
                              </a:rPr>
                              <m:t>𝒉𝒊𝒈𝒉</m:t>
                            </m:r>
                          </m:sub>
                        </m:sSub>
                      </m:oMath>
                    </m:oMathPara>
                  </a14:m>
                  <a:endParaRPr lang="zh-CN" altLang="en-US" sz="900" b="1" i="1" dirty="0">
                    <a:latin typeface="Cambria Math" panose="02040503050406030204" charset="0"/>
                    <a:cs typeface="Cambria Math" panose="02040503050406030204" charset="0"/>
                  </a:endParaRPr>
                </a:p>
              </p:txBody>
            </p:sp>
          </mc:Choice>
          <mc:Fallback xmlns="">
            <p:sp>
              <p:nvSpPr>
                <p:cNvPr id="137" name="文本框 136">
                  <a:extLst>
                    <a:ext uri="{FF2B5EF4-FFF2-40B4-BE49-F238E27FC236}">
                      <a16:creationId xmlns:a16="http://schemas.microsoft.com/office/drawing/2014/main" id="{1EF95D6E-BBF7-4A87-EB6E-97669ECE6567}"/>
                    </a:ext>
                  </a:extLst>
                </p:cNvPr>
                <p:cNvSpPr txBox="1">
                  <a:spLocks noRot="1" noChangeAspect="1" noMove="1" noResize="1" noEditPoints="1" noAdjustHandles="1" noChangeArrowheads="1" noChangeShapeType="1" noTextEdit="1"/>
                </p:cNvSpPr>
                <p:nvPr/>
              </p:nvSpPr>
              <p:spPr>
                <a:xfrm>
                  <a:off x="591312" y="3669544"/>
                  <a:ext cx="894000" cy="215644"/>
                </a:xfrm>
                <a:prstGeom prst="rect">
                  <a:avLst/>
                </a:prstGeom>
                <a:blipFill>
                  <a:blip r:embed="rId6"/>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063EBB6E-5065-3BF3-4CAD-04ADB0580FB1}"/>
                    </a:ext>
                  </a:extLst>
                </p:cNvPr>
                <p:cNvSpPr txBox="1"/>
                <p:nvPr/>
              </p:nvSpPr>
              <p:spPr>
                <a:xfrm>
                  <a:off x="7792379" y="2897679"/>
                  <a:ext cx="673060" cy="215644"/>
                </a:xfrm>
                <a:prstGeom prst="rect">
                  <a:avLst/>
                </a:prstGeom>
                <a:noFill/>
              </p:spPr>
              <p:txBody>
                <a:bodyPr wrap="none" lIns="0" tIns="0" rIns="0" bIns="0" rtlCol="0" anchor="t">
                  <a:noAutofit/>
                </a:bodyPr>
                <a:lstStyle/>
                <a:p>
                  <a:pPr algn="l"/>
                  <a14:m>
                    <m:oMathPara xmlns:m="http://schemas.openxmlformats.org/officeDocument/2006/math">
                      <m:oMathParaPr>
                        <m:jc m:val="centerGroup"/>
                      </m:oMathParaPr>
                      <m:oMath xmlns:m="http://schemas.openxmlformats.org/officeDocument/2006/math">
                        <m:sSub>
                          <m:sSubPr>
                            <m:ctrlPr>
                              <a:rPr lang="en-US" altLang="zh-CN" sz="1100" b="1" i="1" smtClean="0">
                                <a:latin typeface="Cambria Math" panose="02040503050406030204" pitchFamily="18" charset="0"/>
                              </a:rPr>
                            </m:ctrlPr>
                          </m:sSubPr>
                          <m:e>
                            <m:r>
                              <a:rPr lang="en-US" altLang="zh-CN" sz="1100" b="1" i="1" smtClean="0">
                                <a:latin typeface="Cambria Math" panose="02040503050406030204" pitchFamily="18" charset="0"/>
                              </a:rPr>
                              <m:t>𝑭</m:t>
                            </m:r>
                          </m:e>
                          <m:sub>
                            <m:r>
                              <a:rPr lang="en-US" altLang="zh-CN" sz="1100" b="1" i="1" smtClean="0">
                                <a:latin typeface="Cambria Math" panose="02040503050406030204" pitchFamily="18" charset="0"/>
                              </a:rPr>
                              <m:t>𝒇𝒖𝒔𝒆</m:t>
                            </m:r>
                          </m:sub>
                        </m:sSub>
                      </m:oMath>
                    </m:oMathPara>
                  </a14:m>
                  <a:endParaRPr lang="zh-CN" altLang="en-US" sz="900" b="1" i="1" dirty="0">
                    <a:latin typeface="Cambria Math" panose="02040503050406030204" charset="0"/>
                    <a:cs typeface="Cambria Math" panose="02040503050406030204" charset="0"/>
                  </a:endParaRPr>
                </a:p>
              </p:txBody>
            </p:sp>
          </mc:Choice>
          <mc:Fallback xmlns="">
            <p:sp>
              <p:nvSpPr>
                <p:cNvPr id="138" name="文本框 137">
                  <a:extLst>
                    <a:ext uri="{FF2B5EF4-FFF2-40B4-BE49-F238E27FC236}">
                      <a16:creationId xmlns:a16="http://schemas.microsoft.com/office/drawing/2014/main" id="{063EBB6E-5065-3BF3-4CAD-04ADB0580FB1}"/>
                    </a:ext>
                  </a:extLst>
                </p:cNvPr>
                <p:cNvSpPr txBox="1">
                  <a:spLocks noRot="1" noChangeAspect="1" noMove="1" noResize="1" noEditPoints="1" noAdjustHandles="1" noChangeArrowheads="1" noChangeShapeType="1" noTextEdit="1"/>
                </p:cNvSpPr>
                <p:nvPr/>
              </p:nvSpPr>
              <p:spPr>
                <a:xfrm>
                  <a:off x="7792379" y="2897679"/>
                  <a:ext cx="673060" cy="215644"/>
                </a:xfrm>
                <a:prstGeom prst="rect">
                  <a:avLst/>
                </a:prstGeom>
                <a:blipFill>
                  <a:blip r:embed="rId7"/>
                  <a:stretch>
                    <a:fillRect b="-11111"/>
                  </a:stretch>
                </a:blipFill>
              </p:spPr>
              <p:txBody>
                <a:bodyPr/>
                <a:lstStyle/>
                <a:p>
                  <a:r>
                    <a:rPr lang="zh-CN" altLang="en-US">
                      <a:noFill/>
                    </a:rPr>
                    <a:t> </a:t>
                  </a:r>
                </a:p>
              </p:txBody>
            </p:sp>
          </mc:Fallback>
        </mc:AlternateContent>
        <p:sp>
          <p:nvSpPr>
            <p:cNvPr id="139" name="文本框 138">
              <a:extLst>
                <a:ext uri="{FF2B5EF4-FFF2-40B4-BE49-F238E27FC236}">
                  <a16:creationId xmlns:a16="http://schemas.microsoft.com/office/drawing/2014/main" id="{774890A7-5CF2-2728-F0F6-F7094C0EEEEF}"/>
                </a:ext>
              </a:extLst>
            </p:cNvPr>
            <p:cNvSpPr txBox="1"/>
            <p:nvPr/>
          </p:nvSpPr>
          <p:spPr>
            <a:xfrm>
              <a:off x="2570418" y="450727"/>
              <a:ext cx="1359662" cy="371785"/>
            </a:xfrm>
            <a:prstGeom prst="rect">
              <a:avLst/>
            </a:prstGeom>
            <a:noFill/>
          </p:spPr>
          <p:txBody>
            <a:bodyPr wrap="none" rtlCol="0" anchor="t">
              <a:noAutofit/>
            </a:bodyPr>
            <a:lstStyle/>
            <a:p>
              <a:pPr algn="l"/>
              <a:r>
                <a:rPr lang="en-US" altLang="zh-CN" sz="900" b="1" dirty="0">
                  <a:latin typeface="Cambria Math" panose="02040503050406030204" charset="0"/>
                  <a:cs typeface="Cambria Math" panose="02040503050406030204" charset="0"/>
                </a:rPr>
                <a:t>Skip  Connection</a:t>
              </a:r>
              <a:endParaRPr lang="zh-CN" altLang="en-US" sz="900" b="1" dirty="0">
                <a:latin typeface="Cambria Math" panose="02040503050406030204" charset="0"/>
                <a:cs typeface="Cambria Math" panose="02040503050406030204" charset="0"/>
              </a:endParaRPr>
            </a:p>
          </p:txBody>
        </p:sp>
        <p:sp>
          <p:nvSpPr>
            <p:cNvPr id="140" name="文本框 139">
              <a:extLst>
                <a:ext uri="{FF2B5EF4-FFF2-40B4-BE49-F238E27FC236}">
                  <a16:creationId xmlns:a16="http://schemas.microsoft.com/office/drawing/2014/main" id="{EFE50857-BE16-536A-4573-77D54BEA46DB}"/>
                </a:ext>
              </a:extLst>
            </p:cNvPr>
            <p:cNvSpPr txBox="1"/>
            <p:nvPr/>
          </p:nvSpPr>
          <p:spPr>
            <a:xfrm>
              <a:off x="2658618" y="3629612"/>
              <a:ext cx="1352550" cy="255576"/>
            </a:xfrm>
            <a:prstGeom prst="rect">
              <a:avLst/>
            </a:prstGeom>
            <a:noFill/>
          </p:spPr>
          <p:txBody>
            <a:bodyPr wrap="none" rtlCol="0" anchor="t">
              <a:noAutofit/>
            </a:bodyPr>
            <a:lstStyle/>
            <a:p>
              <a:pPr algn="l"/>
              <a:r>
                <a:rPr lang="en-US" altLang="zh-CN" sz="900" b="1" dirty="0">
                  <a:latin typeface="Cambria Math" panose="02040503050406030204" charset="0"/>
                  <a:cs typeface="Cambria Math" panose="02040503050406030204" charset="0"/>
                </a:rPr>
                <a:t>Skip  Connection</a:t>
              </a:r>
              <a:endParaRPr lang="zh-CN" altLang="en-US" sz="900" b="1" dirty="0">
                <a:latin typeface="Cambria Math" panose="02040503050406030204" charset="0"/>
                <a:cs typeface="Cambria Math" panose="02040503050406030204" charset="0"/>
              </a:endParaRPr>
            </a:p>
          </p:txBody>
        </p:sp>
        <p:sp>
          <p:nvSpPr>
            <p:cNvPr id="4" name="矩形: 圆角 3">
              <a:extLst>
                <a:ext uri="{FF2B5EF4-FFF2-40B4-BE49-F238E27FC236}">
                  <a16:creationId xmlns:a16="http://schemas.microsoft.com/office/drawing/2014/main" id="{9000B6BE-1A67-33D1-C28A-8416CC071B0F}"/>
                </a:ext>
              </a:extLst>
            </p:cNvPr>
            <p:cNvSpPr/>
            <p:nvPr/>
          </p:nvSpPr>
          <p:spPr>
            <a:xfrm>
              <a:off x="838453" y="4002190"/>
              <a:ext cx="7873721" cy="880929"/>
            </a:xfrm>
            <a:prstGeom prst="roundRect">
              <a:avLst/>
            </a:prstGeom>
            <a:noFill/>
            <a:ln w="95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Google Shape;6635;p68">
              <a:extLst>
                <a:ext uri="{FF2B5EF4-FFF2-40B4-BE49-F238E27FC236}">
                  <a16:creationId xmlns:a16="http://schemas.microsoft.com/office/drawing/2014/main" id="{A4E81C6E-F6DB-222A-EE52-B1F4D45E99EE}"/>
                </a:ext>
              </a:extLst>
            </p:cNvPr>
            <p:cNvSpPr/>
            <p:nvPr/>
          </p:nvSpPr>
          <p:spPr>
            <a:xfrm>
              <a:off x="1298307" y="4112972"/>
              <a:ext cx="740887" cy="263383"/>
            </a:xfrm>
            <a:prstGeom prst="rect">
              <a:avLst/>
            </a:prstGeom>
            <a:solidFill>
              <a:srgbClr val="7030A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HGA</a:t>
              </a:r>
              <a:endParaRPr sz="1000" dirty="0"/>
            </a:p>
          </p:txBody>
        </p:sp>
        <p:sp>
          <p:nvSpPr>
            <p:cNvPr id="7" name="流程图: 或者 6">
              <a:extLst>
                <a:ext uri="{FF2B5EF4-FFF2-40B4-BE49-F238E27FC236}">
                  <a16:creationId xmlns:a16="http://schemas.microsoft.com/office/drawing/2014/main" id="{58034C92-A8C8-5971-CFA0-1A3708ECBEAB}"/>
                </a:ext>
              </a:extLst>
            </p:cNvPr>
            <p:cNvSpPr/>
            <p:nvPr/>
          </p:nvSpPr>
          <p:spPr>
            <a:xfrm>
              <a:off x="3579667" y="4147616"/>
              <a:ext cx="238318" cy="194093"/>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汇总连接 12">
              <a:extLst>
                <a:ext uri="{FF2B5EF4-FFF2-40B4-BE49-F238E27FC236}">
                  <a16:creationId xmlns:a16="http://schemas.microsoft.com/office/drawing/2014/main" id="{612B6539-CB73-3BE7-3063-D8EC1862C9DF}"/>
                </a:ext>
              </a:extLst>
            </p:cNvPr>
            <p:cNvSpPr/>
            <p:nvPr/>
          </p:nvSpPr>
          <p:spPr>
            <a:xfrm>
              <a:off x="5405604" y="4145009"/>
              <a:ext cx="238318" cy="182074"/>
            </a:xfrm>
            <a:prstGeom prst="flowChartSummingJunction">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BE92C99-F70B-0B22-8D55-A74E22B89283}"/>
                </a:ext>
              </a:extLst>
            </p:cNvPr>
            <p:cNvSpPr txBox="1"/>
            <p:nvPr/>
          </p:nvSpPr>
          <p:spPr>
            <a:xfrm>
              <a:off x="1070018" y="4476068"/>
              <a:ext cx="830588" cy="263383"/>
            </a:xfrm>
            <a:prstGeom prst="rect">
              <a:avLst/>
            </a:prstGeom>
            <a:noFill/>
          </p:spPr>
          <p:txBody>
            <a:bodyPr wrap="none" rtlCol="0" anchor="t">
              <a:noAutofit/>
            </a:bodyPr>
            <a:lstStyle/>
            <a:p>
              <a:pPr algn="l"/>
              <a:r>
                <a:rPr lang="zh-CN" altLang="en-US" sz="1050" dirty="0">
                  <a:latin typeface="Cambria Math" panose="02040503050406030204" charset="0"/>
                  <a:cs typeface="Cambria Math" panose="02040503050406030204" charset="0"/>
                </a:rPr>
                <a:t>层次增益注意力</a:t>
              </a:r>
              <a:endParaRPr lang="zh-CN" altLang="en-US" sz="900" dirty="0">
                <a:latin typeface="Cambria Math" panose="02040503050406030204" charset="0"/>
                <a:cs typeface="Cambria Math" panose="02040503050406030204" charset="0"/>
              </a:endParaRPr>
            </a:p>
          </p:txBody>
        </p:sp>
        <p:sp>
          <p:nvSpPr>
            <p:cNvPr id="18" name="文本框 17">
              <a:extLst>
                <a:ext uri="{FF2B5EF4-FFF2-40B4-BE49-F238E27FC236}">
                  <a16:creationId xmlns:a16="http://schemas.microsoft.com/office/drawing/2014/main" id="{8EC3C426-E3C7-79E1-73BC-ACBD031653DC}"/>
                </a:ext>
              </a:extLst>
            </p:cNvPr>
            <p:cNvSpPr txBox="1"/>
            <p:nvPr/>
          </p:nvSpPr>
          <p:spPr>
            <a:xfrm>
              <a:off x="3237875" y="4476068"/>
              <a:ext cx="830588" cy="263383"/>
            </a:xfrm>
            <a:prstGeom prst="rect">
              <a:avLst/>
            </a:prstGeom>
            <a:noFill/>
          </p:spPr>
          <p:txBody>
            <a:bodyPr wrap="none" rtlCol="0" anchor="t">
              <a:noAutofit/>
            </a:bodyPr>
            <a:lstStyle/>
            <a:p>
              <a:pPr algn="ctr"/>
              <a:r>
                <a:rPr lang="zh-CN" altLang="en-US" sz="1050" dirty="0">
                  <a:latin typeface="Cambria Math" panose="02040503050406030204" charset="0"/>
                  <a:cs typeface="Cambria Math" panose="02040503050406030204" charset="0"/>
                </a:rPr>
                <a:t>相加</a:t>
              </a:r>
              <a:endParaRPr lang="zh-CN" altLang="en-US" sz="900" dirty="0">
                <a:latin typeface="Cambria Math" panose="02040503050406030204" charset="0"/>
                <a:cs typeface="Cambria Math" panose="02040503050406030204" charset="0"/>
              </a:endParaRPr>
            </a:p>
          </p:txBody>
        </p:sp>
        <p:sp>
          <p:nvSpPr>
            <p:cNvPr id="19" name="文本框 18">
              <a:extLst>
                <a:ext uri="{FF2B5EF4-FFF2-40B4-BE49-F238E27FC236}">
                  <a16:creationId xmlns:a16="http://schemas.microsoft.com/office/drawing/2014/main" id="{32234AC2-D05D-9566-F966-FC4F407E86F1}"/>
                </a:ext>
              </a:extLst>
            </p:cNvPr>
            <p:cNvSpPr txBox="1"/>
            <p:nvPr/>
          </p:nvSpPr>
          <p:spPr>
            <a:xfrm>
              <a:off x="5098834" y="4477649"/>
              <a:ext cx="830588" cy="263383"/>
            </a:xfrm>
            <a:prstGeom prst="rect">
              <a:avLst/>
            </a:prstGeom>
            <a:noFill/>
          </p:spPr>
          <p:txBody>
            <a:bodyPr wrap="none" rtlCol="0" anchor="t">
              <a:noAutofit/>
            </a:bodyPr>
            <a:lstStyle/>
            <a:p>
              <a:pPr algn="ctr"/>
              <a:r>
                <a:rPr lang="zh-CN" altLang="en-US" sz="1050" dirty="0">
                  <a:latin typeface="Cambria Math" panose="02040503050406030204" charset="0"/>
                  <a:cs typeface="Cambria Math" panose="02040503050406030204" charset="0"/>
                </a:rPr>
                <a:t>相乘</a:t>
              </a:r>
              <a:endParaRPr lang="zh-CN" altLang="en-US" sz="900" dirty="0">
                <a:latin typeface="Cambria Math" panose="02040503050406030204" charset="0"/>
                <a:cs typeface="Cambria Math" panose="02040503050406030204" charset="0"/>
              </a:endParaRPr>
            </a:p>
          </p:txBody>
        </p:sp>
        <p:sp>
          <p:nvSpPr>
            <p:cNvPr id="21" name="Google Shape;6766;p70">
              <a:extLst>
                <a:ext uri="{FF2B5EF4-FFF2-40B4-BE49-F238E27FC236}">
                  <a16:creationId xmlns:a16="http://schemas.microsoft.com/office/drawing/2014/main" id="{1116250E-7440-D6D7-AD30-78300563D933}"/>
                </a:ext>
              </a:extLst>
            </p:cNvPr>
            <p:cNvSpPr/>
            <p:nvPr/>
          </p:nvSpPr>
          <p:spPr>
            <a:xfrm>
              <a:off x="6954272" y="4118857"/>
              <a:ext cx="644037" cy="263382"/>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a:t>
              </a:r>
              <a:endParaRPr sz="1200" dirty="0"/>
            </a:p>
          </p:txBody>
        </p:sp>
        <p:sp>
          <p:nvSpPr>
            <p:cNvPr id="22" name="文本框 21">
              <a:extLst>
                <a:ext uri="{FF2B5EF4-FFF2-40B4-BE49-F238E27FC236}">
                  <a16:creationId xmlns:a16="http://schemas.microsoft.com/office/drawing/2014/main" id="{6A917ADF-4213-4291-7B97-5988DA649D99}"/>
                </a:ext>
              </a:extLst>
            </p:cNvPr>
            <p:cNvSpPr txBox="1"/>
            <p:nvPr/>
          </p:nvSpPr>
          <p:spPr>
            <a:xfrm>
              <a:off x="6694739" y="4477850"/>
              <a:ext cx="1144661" cy="263383"/>
            </a:xfrm>
            <a:prstGeom prst="rect">
              <a:avLst/>
            </a:prstGeom>
            <a:noFill/>
          </p:spPr>
          <p:txBody>
            <a:bodyPr wrap="none" rtlCol="0" anchor="t">
              <a:noAutofit/>
            </a:bodyPr>
            <a:lstStyle/>
            <a:p>
              <a:pPr algn="ctr"/>
              <a:r>
                <a:rPr lang="zh-CN" altLang="en-US" sz="1050" dirty="0"/>
                <a:t>卷积</a:t>
              </a:r>
              <a:endParaRPr lang="zh-CN" altLang="en-US" sz="500" i="1" dirty="0">
                <a:latin typeface="Cambria Math" panose="02040503050406030204" charset="0"/>
                <a:cs typeface="Cambria Math" panose="02040503050406030204" charset="0"/>
              </a:endParaRPr>
            </a:p>
          </p:txBody>
        </p:sp>
        <p:sp>
          <p:nvSpPr>
            <p:cNvPr id="27" name="Google Shape;6415;p64">
              <a:extLst>
                <a:ext uri="{FF2B5EF4-FFF2-40B4-BE49-F238E27FC236}">
                  <a16:creationId xmlns:a16="http://schemas.microsoft.com/office/drawing/2014/main" id="{BD73B5C1-5298-E9A5-CA57-CB80A81C6747}"/>
                </a:ext>
              </a:extLst>
            </p:cNvPr>
            <p:cNvSpPr/>
            <p:nvPr>
              <p:custDataLst>
                <p:tags r:id="rId2"/>
              </p:custDataLst>
            </p:nvPr>
          </p:nvSpPr>
          <p:spPr>
            <a:xfrm>
              <a:off x="2172623" y="1982082"/>
              <a:ext cx="680566" cy="331514"/>
            </a:xfrm>
            <a:prstGeom prst="rect">
              <a:avLst/>
            </a:prstGeom>
            <a:solidFill>
              <a:schemeClr val="accent2">
                <a:lumMod val="10000"/>
                <a:lumOff val="9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err="1"/>
                <a:t>Concat</a:t>
              </a:r>
              <a:endParaRPr lang="en-US" sz="1100" dirty="0"/>
            </a:p>
          </p:txBody>
        </p:sp>
        <p:sp>
          <p:nvSpPr>
            <p:cNvPr id="38" name="Google Shape;6415;p64">
              <a:extLst>
                <a:ext uri="{FF2B5EF4-FFF2-40B4-BE49-F238E27FC236}">
                  <a16:creationId xmlns:a16="http://schemas.microsoft.com/office/drawing/2014/main" id="{C9B3271B-E1BE-B620-450F-388E2DF5FC06}"/>
                </a:ext>
              </a:extLst>
            </p:cNvPr>
            <p:cNvSpPr/>
            <p:nvPr>
              <p:custDataLst>
                <p:tags r:id="rId3"/>
              </p:custDataLst>
            </p:nvPr>
          </p:nvSpPr>
          <p:spPr>
            <a:xfrm rot="5400000">
              <a:off x="2749186" y="1986834"/>
              <a:ext cx="880339" cy="331514"/>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t>Conv</a:t>
              </a:r>
            </a:p>
          </p:txBody>
        </p:sp>
      </p:grpSp>
    </p:spTree>
    <p:extLst>
      <p:ext uri="{BB962C8B-B14F-4D97-AF65-F5344CB8AC3E}">
        <p14:creationId xmlns:p14="http://schemas.microsoft.com/office/powerpoint/2010/main" val="35620729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2616F-191E-EFB1-FD12-31103CFD33EF}"/>
            </a:ext>
          </a:extLst>
        </p:cNvPr>
        <p:cNvGrpSpPr/>
        <p:nvPr/>
      </p:nvGrpSpPr>
      <p:grpSpPr>
        <a:xfrm>
          <a:off x="0" y="0"/>
          <a:ext cx="0" cy="0"/>
          <a:chOff x="0" y="0"/>
          <a:chExt cx="0" cy="0"/>
        </a:xfrm>
      </p:grpSpPr>
      <p:grpSp>
        <p:nvGrpSpPr>
          <p:cNvPr id="60" name="组合 59">
            <a:extLst>
              <a:ext uri="{FF2B5EF4-FFF2-40B4-BE49-F238E27FC236}">
                <a16:creationId xmlns:a16="http://schemas.microsoft.com/office/drawing/2014/main" id="{3ECB6DD0-ED24-49A1-699E-CB2D6FE88CBF}"/>
              </a:ext>
            </a:extLst>
          </p:cNvPr>
          <p:cNvGrpSpPr/>
          <p:nvPr/>
        </p:nvGrpSpPr>
        <p:grpSpPr>
          <a:xfrm>
            <a:off x="731520" y="60960"/>
            <a:ext cx="5053584" cy="4553712"/>
            <a:chOff x="172165" y="-259978"/>
            <a:chExt cx="5993659" cy="5833332"/>
          </a:xfrm>
        </p:grpSpPr>
        <p:pic>
          <p:nvPicPr>
            <p:cNvPr id="26" name="图片 25" descr="背景图案&#10;&#10;描述已自动生成">
              <a:extLst>
                <a:ext uri="{FF2B5EF4-FFF2-40B4-BE49-F238E27FC236}">
                  <a16:creationId xmlns:a16="http://schemas.microsoft.com/office/drawing/2014/main" id="{DB5BACA0-E1F0-1DF0-4103-99220A6B2B0E}"/>
                </a:ext>
              </a:extLst>
            </p:cNvPr>
            <p:cNvPicPr>
              <a:picLocks noChangeAspect="1"/>
            </p:cNvPicPr>
            <p:nvPr/>
          </p:nvPicPr>
          <p:blipFill>
            <a:blip r:embed="rId29"/>
            <a:stretch>
              <a:fillRect/>
            </a:stretch>
          </p:blipFill>
          <p:spPr>
            <a:xfrm>
              <a:off x="3956715" y="5006843"/>
              <a:ext cx="524767" cy="526134"/>
            </a:xfrm>
            <a:prstGeom prst="rect">
              <a:avLst/>
            </a:prstGeom>
          </p:spPr>
        </p:pic>
        <p:sp>
          <p:nvSpPr>
            <p:cNvPr id="255" name="矩形: 圆角 254">
              <a:extLst>
                <a:ext uri="{FF2B5EF4-FFF2-40B4-BE49-F238E27FC236}">
                  <a16:creationId xmlns:a16="http://schemas.microsoft.com/office/drawing/2014/main" id="{9D8FEF5A-69CE-FA79-212F-AC974B59BF2C}"/>
                </a:ext>
              </a:extLst>
            </p:cNvPr>
            <p:cNvSpPr/>
            <p:nvPr/>
          </p:nvSpPr>
          <p:spPr>
            <a:xfrm>
              <a:off x="1776812" y="347456"/>
              <a:ext cx="4389012" cy="4448587"/>
            </a:xfrm>
            <a:prstGeom prst="roundRect">
              <a:avLst>
                <a:gd name="adj" fmla="val 12049"/>
              </a:avLst>
            </a:prstGeom>
            <a:solidFill>
              <a:schemeClr val="accent4">
                <a:lumMod val="40000"/>
                <a:lumOff val="60000"/>
              </a:schemeClr>
            </a:solidFill>
            <a:ln w="63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8" name="矩形: 圆角 257">
              <a:extLst>
                <a:ext uri="{FF2B5EF4-FFF2-40B4-BE49-F238E27FC236}">
                  <a16:creationId xmlns:a16="http://schemas.microsoft.com/office/drawing/2014/main" id="{B8E58956-7842-6F80-8FE3-D6861E21C3DA}"/>
                </a:ext>
              </a:extLst>
            </p:cNvPr>
            <p:cNvSpPr/>
            <p:nvPr/>
          </p:nvSpPr>
          <p:spPr>
            <a:xfrm>
              <a:off x="4608135" y="577324"/>
              <a:ext cx="1393377" cy="1823105"/>
            </a:xfrm>
            <a:prstGeom prst="roundRect">
              <a:avLst>
                <a:gd name="adj" fmla="val 10444"/>
              </a:avLst>
            </a:prstGeom>
            <a:solidFill>
              <a:srgbClr val="D8CFF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圆角 256">
              <a:extLst>
                <a:ext uri="{FF2B5EF4-FFF2-40B4-BE49-F238E27FC236}">
                  <a16:creationId xmlns:a16="http://schemas.microsoft.com/office/drawing/2014/main" id="{170E4CB1-E9E1-1005-4DEB-229617EE5602}"/>
                </a:ext>
              </a:extLst>
            </p:cNvPr>
            <p:cNvSpPr/>
            <p:nvPr/>
          </p:nvSpPr>
          <p:spPr>
            <a:xfrm>
              <a:off x="1963918" y="570179"/>
              <a:ext cx="2289633" cy="1837104"/>
            </a:xfrm>
            <a:prstGeom prst="roundRect">
              <a:avLst>
                <a:gd name="adj" fmla="val 10444"/>
              </a:avLst>
            </a:prstGeom>
            <a:solidFill>
              <a:srgbClr val="C8F9F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a:extLst>
                <a:ext uri="{FF2B5EF4-FFF2-40B4-BE49-F238E27FC236}">
                  <a16:creationId xmlns:a16="http://schemas.microsoft.com/office/drawing/2014/main" id="{4E9E8B05-828B-75A6-89B3-79A06472A773}"/>
                </a:ext>
              </a:extLst>
            </p:cNvPr>
            <p:cNvGrpSpPr/>
            <p:nvPr/>
          </p:nvGrpSpPr>
          <p:grpSpPr>
            <a:xfrm>
              <a:off x="3834301" y="-259978"/>
              <a:ext cx="664464" cy="558590"/>
              <a:chOff x="4069088" y="98495"/>
              <a:chExt cx="1074251" cy="952924"/>
            </a:xfrm>
          </p:grpSpPr>
          <p:pic>
            <p:nvPicPr>
              <p:cNvPr id="6" name="图片 5" descr="建筑与房屋的城市空拍图&#10;&#10;描述已自动生成">
                <a:extLst>
                  <a:ext uri="{FF2B5EF4-FFF2-40B4-BE49-F238E27FC236}">
                    <a16:creationId xmlns:a16="http://schemas.microsoft.com/office/drawing/2014/main" id="{033DCDEC-09F8-4FDD-6A82-87AC91486CEE}"/>
                  </a:ext>
                </a:extLst>
              </p:cNvPr>
              <p:cNvPicPr>
                <a:picLocks noChangeAspect="1"/>
              </p:cNvPicPr>
              <p:nvPr/>
            </p:nvPicPr>
            <p:blipFill>
              <a:blip r:embed="rId30"/>
              <a:stretch>
                <a:fillRect/>
              </a:stretch>
            </p:blipFill>
            <p:spPr>
              <a:xfrm>
                <a:off x="4274372" y="98495"/>
                <a:ext cx="868967" cy="846667"/>
              </a:xfrm>
              <a:prstGeom prst="rect">
                <a:avLst/>
              </a:prstGeom>
            </p:spPr>
          </p:pic>
          <p:pic>
            <p:nvPicPr>
              <p:cNvPr id="5" name="图片 4" descr="建筑与房屋的城市空拍图&#10;&#10;描述已自动生成">
                <a:extLst>
                  <a:ext uri="{FF2B5EF4-FFF2-40B4-BE49-F238E27FC236}">
                    <a16:creationId xmlns:a16="http://schemas.microsoft.com/office/drawing/2014/main" id="{17A2A893-2184-8C37-FCB1-C647138FCBE3}"/>
                  </a:ext>
                </a:extLst>
              </p:cNvPr>
              <p:cNvPicPr>
                <a:picLocks noChangeAspect="1"/>
              </p:cNvPicPr>
              <p:nvPr/>
            </p:nvPicPr>
            <p:blipFill>
              <a:blip r:embed="rId30"/>
              <a:stretch>
                <a:fillRect/>
              </a:stretch>
            </p:blipFill>
            <p:spPr>
              <a:xfrm>
                <a:off x="4205944" y="133914"/>
                <a:ext cx="868967" cy="846667"/>
              </a:xfrm>
              <a:prstGeom prst="rect">
                <a:avLst/>
              </a:prstGeom>
            </p:spPr>
          </p:pic>
          <p:pic>
            <p:nvPicPr>
              <p:cNvPr id="4" name="图片 3" descr="建筑与房屋的城市空拍图&#10;&#10;描述已自动生成">
                <a:extLst>
                  <a:ext uri="{FF2B5EF4-FFF2-40B4-BE49-F238E27FC236}">
                    <a16:creationId xmlns:a16="http://schemas.microsoft.com/office/drawing/2014/main" id="{3D0E2040-F94D-6083-375B-1A7EA1EC6E3B}"/>
                  </a:ext>
                </a:extLst>
              </p:cNvPr>
              <p:cNvPicPr>
                <a:picLocks noChangeAspect="1"/>
              </p:cNvPicPr>
              <p:nvPr/>
            </p:nvPicPr>
            <p:blipFill>
              <a:blip r:embed="rId30"/>
              <a:stretch>
                <a:fillRect/>
              </a:stretch>
            </p:blipFill>
            <p:spPr>
              <a:xfrm>
                <a:off x="4137516" y="169333"/>
                <a:ext cx="868967" cy="846667"/>
              </a:xfrm>
              <a:prstGeom prst="rect">
                <a:avLst/>
              </a:prstGeom>
            </p:spPr>
          </p:pic>
          <p:pic>
            <p:nvPicPr>
              <p:cNvPr id="3" name="图片 2" descr="建筑与房屋的城市空拍图&#10;&#10;描述已自动生成">
                <a:extLst>
                  <a:ext uri="{FF2B5EF4-FFF2-40B4-BE49-F238E27FC236}">
                    <a16:creationId xmlns:a16="http://schemas.microsoft.com/office/drawing/2014/main" id="{882AD299-E7A7-452C-372E-4F64A3F07BEE}"/>
                  </a:ext>
                </a:extLst>
              </p:cNvPr>
              <p:cNvPicPr>
                <a:picLocks noChangeAspect="1"/>
              </p:cNvPicPr>
              <p:nvPr/>
            </p:nvPicPr>
            <p:blipFill>
              <a:blip r:embed="rId30"/>
              <a:stretch>
                <a:fillRect/>
              </a:stretch>
            </p:blipFill>
            <p:spPr>
              <a:xfrm>
                <a:off x="4069088" y="204752"/>
                <a:ext cx="868967" cy="846667"/>
              </a:xfrm>
              <a:prstGeom prst="rect">
                <a:avLst/>
              </a:prstGeom>
            </p:spPr>
          </p:pic>
        </p:grpSp>
        <p:sp>
          <p:nvSpPr>
            <p:cNvPr id="8" name="Google Shape;6635;p68">
              <a:extLst>
                <a:ext uri="{FF2B5EF4-FFF2-40B4-BE49-F238E27FC236}">
                  <a16:creationId xmlns:a16="http://schemas.microsoft.com/office/drawing/2014/main" id="{4F3DBAB2-2004-7B3A-B4B4-328564A13AFA}"/>
                </a:ext>
              </a:extLst>
            </p:cNvPr>
            <p:cNvSpPr/>
            <p:nvPr/>
          </p:nvSpPr>
          <p:spPr>
            <a:xfrm>
              <a:off x="3380436" y="637240"/>
              <a:ext cx="789642" cy="304432"/>
            </a:xfrm>
            <a:prstGeom prst="rect">
              <a:avLst/>
            </a:prstGeom>
            <a:solidFill>
              <a:schemeClr val="accent1">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MAXP</a:t>
              </a:r>
              <a:endParaRPr sz="1000" dirty="0"/>
            </a:p>
          </p:txBody>
        </p:sp>
        <p:sp>
          <p:nvSpPr>
            <p:cNvPr id="9" name="Google Shape;6635;p68">
              <a:extLst>
                <a:ext uri="{FF2B5EF4-FFF2-40B4-BE49-F238E27FC236}">
                  <a16:creationId xmlns:a16="http://schemas.microsoft.com/office/drawing/2014/main" id="{9DD9F797-A31E-6FB2-CA62-9DA343F44C1A}"/>
                </a:ext>
              </a:extLst>
            </p:cNvPr>
            <p:cNvSpPr/>
            <p:nvPr/>
          </p:nvSpPr>
          <p:spPr>
            <a:xfrm>
              <a:off x="2221488" y="637240"/>
              <a:ext cx="789642" cy="304432"/>
            </a:xfrm>
            <a:prstGeom prst="rect">
              <a:avLst/>
            </a:prstGeom>
            <a:solidFill>
              <a:schemeClr val="accent1">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AVGP</a:t>
              </a:r>
              <a:endParaRPr sz="1000" dirty="0"/>
            </a:p>
          </p:txBody>
        </p:sp>
        <p:sp>
          <p:nvSpPr>
            <p:cNvPr id="10" name="Google Shape;6635;p68">
              <a:extLst>
                <a:ext uri="{FF2B5EF4-FFF2-40B4-BE49-F238E27FC236}">
                  <a16:creationId xmlns:a16="http://schemas.microsoft.com/office/drawing/2014/main" id="{CF71E369-BBCC-618C-8F11-2CC31B54D3F9}"/>
                </a:ext>
              </a:extLst>
            </p:cNvPr>
            <p:cNvSpPr/>
            <p:nvPr/>
          </p:nvSpPr>
          <p:spPr>
            <a:xfrm>
              <a:off x="4701475" y="641444"/>
              <a:ext cx="963954" cy="304432"/>
            </a:xfrm>
            <a:prstGeom prst="rect">
              <a:avLst/>
            </a:prstGeom>
            <a:solidFill>
              <a:schemeClr val="accent1">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C</a:t>
              </a:r>
              <a:r>
                <a:rPr lang="en-GB" sz="1000" dirty="0"/>
                <a:t>onv1</a:t>
              </a:r>
              <a:endParaRPr sz="1000" dirty="0"/>
            </a:p>
          </p:txBody>
        </p:sp>
        <p:sp>
          <p:nvSpPr>
            <p:cNvPr id="11" name="Google Shape;6635;p68">
              <a:extLst>
                <a:ext uri="{FF2B5EF4-FFF2-40B4-BE49-F238E27FC236}">
                  <a16:creationId xmlns:a16="http://schemas.microsoft.com/office/drawing/2014/main" id="{B257F4D9-35AB-6A40-32CF-0254FD99DEDE}"/>
                </a:ext>
              </a:extLst>
            </p:cNvPr>
            <p:cNvSpPr/>
            <p:nvPr/>
          </p:nvSpPr>
          <p:spPr>
            <a:xfrm>
              <a:off x="4701475" y="1151806"/>
              <a:ext cx="963954" cy="304432"/>
            </a:xfrm>
            <a:prstGeom prst="rect">
              <a:avLst/>
            </a:prstGeom>
            <a:solidFill>
              <a:schemeClr val="accent1">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Conv2</a:t>
              </a:r>
              <a:endParaRPr sz="1000" dirty="0"/>
            </a:p>
          </p:txBody>
        </p:sp>
        <p:cxnSp>
          <p:nvCxnSpPr>
            <p:cNvPr id="15" name="连接符: 肘形 14">
              <a:extLst>
                <a:ext uri="{FF2B5EF4-FFF2-40B4-BE49-F238E27FC236}">
                  <a16:creationId xmlns:a16="http://schemas.microsoft.com/office/drawing/2014/main" id="{9AAC8EEA-B82C-B1FD-697E-E5F368D1CD99}"/>
                </a:ext>
              </a:extLst>
            </p:cNvPr>
            <p:cNvCxnSpPr>
              <a:cxnSpLocks/>
              <a:stCxn id="3" idx="2"/>
              <a:endCxn id="9" idx="0"/>
            </p:cNvCxnSpPr>
            <p:nvPr/>
          </p:nvCxnSpPr>
          <p:spPr>
            <a:xfrm rot="5400000">
              <a:off x="3190363" y="-275442"/>
              <a:ext cx="338628" cy="148673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5E86F12D-99C6-6C4F-610D-4C3298B458AC}"/>
                </a:ext>
              </a:extLst>
            </p:cNvPr>
            <p:cNvCxnSpPr>
              <a:stCxn id="3" idx="2"/>
              <a:endCxn id="8" idx="0"/>
            </p:cNvCxnSpPr>
            <p:nvPr/>
          </p:nvCxnSpPr>
          <p:spPr>
            <a:xfrm rot="5400000">
              <a:off x="3769837" y="304032"/>
              <a:ext cx="338628" cy="32778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334A0BBE-4E93-D231-5C77-DB334D6566A1}"/>
                </a:ext>
              </a:extLst>
            </p:cNvPr>
            <p:cNvCxnSpPr>
              <a:stCxn id="3" idx="2"/>
              <a:endCxn id="10" idx="0"/>
            </p:cNvCxnSpPr>
            <p:nvPr/>
          </p:nvCxnSpPr>
          <p:spPr>
            <a:xfrm rot="16200000" flipH="1">
              <a:off x="4471832" y="-70176"/>
              <a:ext cx="342832" cy="108040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流程图: 或者 20">
              <a:extLst>
                <a:ext uri="{FF2B5EF4-FFF2-40B4-BE49-F238E27FC236}">
                  <a16:creationId xmlns:a16="http://schemas.microsoft.com/office/drawing/2014/main" id="{D2A67A82-73C9-25B4-EE98-2ADE1D5972E4}"/>
                </a:ext>
              </a:extLst>
            </p:cNvPr>
            <p:cNvSpPr/>
            <p:nvPr/>
          </p:nvSpPr>
          <p:spPr>
            <a:xfrm>
              <a:off x="4065051" y="3523484"/>
              <a:ext cx="229200" cy="223284"/>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Google Shape;6635;p68">
              <a:extLst>
                <a:ext uri="{FF2B5EF4-FFF2-40B4-BE49-F238E27FC236}">
                  <a16:creationId xmlns:a16="http://schemas.microsoft.com/office/drawing/2014/main" id="{BD2B0AED-0F7C-7857-94C2-5E35E3B85739}"/>
                </a:ext>
              </a:extLst>
            </p:cNvPr>
            <p:cNvSpPr/>
            <p:nvPr/>
          </p:nvSpPr>
          <p:spPr>
            <a:xfrm>
              <a:off x="3697674" y="4025006"/>
              <a:ext cx="963954" cy="304432"/>
            </a:xfrm>
            <a:prstGeom prst="rect">
              <a:avLst/>
            </a:prstGeom>
            <a:solidFill>
              <a:schemeClr val="accent1">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Channel Shuffle</a:t>
              </a:r>
              <a:endParaRPr sz="1000" dirty="0"/>
            </a:p>
          </p:txBody>
        </p:sp>
        <p:sp>
          <p:nvSpPr>
            <p:cNvPr id="29" name="梯形 28">
              <a:extLst>
                <a:ext uri="{FF2B5EF4-FFF2-40B4-BE49-F238E27FC236}">
                  <a16:creationId xmlns:a16="http://schemas.microsoft.com/office/drawing/2014/main" id="{025B182D-D35E-26CF-B4DC-B4AEE4C408DB}"/>
                </a:ext>
              </a:extLst>
            </p:cNvPr>
            <p:cNvSpPr/>
            <p:nvPr/>
          </p:nvSpPr>
          <p:spPr>
            <a:xfrm>
              <a:off x="2178251" y="1589199"/>
              <a:ext cx="876114" cy="264424"/>
            </a:xfrm>
            <a:prstGeom prst="trapezoid">
              <a:avLst>
                <a:gd name="adj" fmla="val 93566"/>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FC</a:t>
              </a:r>
              <a:endParaRPr lang="zh-CN" altLang="en-US" dirty="0">
                <a:solidFill>
                  <a:schemeClr val="tx1"/>
                </a:solidFill>
              </a:endParaRPr>
            </a:p>
          </p:txBody>
        </p:sp>
        <p:sp>
          <p:nvSpPr>
            <p:cNvPr id="32" name="梯形 31">
              <a:extLst>
                <a:ext uri="{FF2B5EF4-FFF2-40B4-BE49-F238E27FC236}">
                  <a16:creationId xmlns:a16="http://schemas.microsoft.com/office/drawing/2014/main" id="{BE8CF93D-E817-2588-3F97-5C3F7877D85C}"/>
                </a:ext>
              </a:extLst>
            </p:cNvPr>
            <p:cNvSpPr/>
            <p:nvPr/>
          </p:nvSpPr>
          <p:spPr>
            <a:xfrm rot="10800000">
              <a:off x="2178251" y="1179326"/>
              <a:ext cx="876114" cy="264424"/>
            </a:xfrm>
            <a:prstGeom prst="trapezoid">
              <a:avLst>
                <a:gd name="adj" fmla="val 102509"/>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梯形 32">
              <a:extLst>
                <a:ext uri="{FF2B5EF4-FFF2-40B4-BE49-F238E27FC236}">
                  <a16:creationId xmlns:a16="http://schemas.microsoft.com/office/drawing/2014/main" id="{CF3E809E-8772-4819-A1E8-55642A615722}"/>
                </a:ext>
              </a:extLst>
            </p:cNvPr>
            <p:cNvSpPr/>
            <p:nvPr/>
          </p:nvSpPr>
          <p:spPr>
            <a:xfrm>
              <a:off x="3377436" y="1599400"/>
              <a:ext cx="876114" cy="264424"/>
            </a:xfrm>
            <a:prstGeom prst="trapezoid">
              <a:avLst>
                <a:gd name="adj" fmla="val 93566"/>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FC</a:t>
              </a:r>
              <a:endParaRPr lang="zh-CN" altLang="en-US" dirty="0">
                <a:solidFill>
                  <a:schemeClr val="tx1"/>
                </a:solidFill>
              </a:endParaRPr>
            </a:p>
          </p:txBody>
        </p:sp>
        <p:sp>
          <p:nvSpPr>
            <p:cNvPr id="34" name="梯形 33">
              <a:extLst>
                <a:ext uri="{FF2B5EF4-FFF2-40B4-BE49-F238E27FC236}">
                  <a16:creationId xmlns:a16="http://schemas.microsoft.com/office/drawing/2014/main" id="{C44E51F9-5287-B047-81D4-34964C3F2151}"/>
                </a:ext>
              </a:extLst>
            </p:cNvPr>
            <p:cNvSpPr/>
            <p:nvPr/>
          </p:nvSpPr>
          <p:spPr>
            <a:xfrm rot="10800000">
              <a:off x="3377436" y="1189377"/>
              <a:ext cx="876114" cy="264424"/>
            </a:xfrm>
            <a:prstGeom prst="trapezoid">
              <a:avLst>
                <a:gd name="adj" fmla="val 102509"/>
              </a:avLst>
            </a:prstGeom>
            <a:solidFill>
              <a:schemeClr val="accent1">
                <a:lumMod val="75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或者 34">
              <a:extLst>
                <a:ext uri="{FF2B5EF4-FFF2-40B4-BE49-F238E27FC236}">
                  <a16:creationId xmlns:a16="http://schemas.microsoft.com/office/drawing/2014/main" id="{CE97E57A-5655-627E-A783-DC0267158527}"/>
                </a:ext>
              </a:extLst>
            </p:cNvPr>
            <p:cNvSpPr/>
            <p:nvPr/>
          </p:nvSpPr>
          <p:spPr>
            <a:xfrm>
              <a:off x="3108325" y="2142378"/>
              <a:ext cx="229200" cy="223284"/>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7" name="直接箭头连接符 36">
              <a:extLst>
                <a:ext uri="{FF2B5EF4-FFF2-40B4-BE49-F238E27FC236}">
                  <a16:creationId xmlns:a16="http://schemas.microsoft.com/office/drawing/2014/main" id="{7A587F84-9FDC-FDEB-DCC3-C6AD21E2150A}"/>
                </a:ext>
              </a:extLst>
            </p:cNvPr>
            <p:cNvCxnSpPr>
              <a:stCxn id="9" idx="2"/>
              <a:endCxn id="32" idx="2"/>
            </p:cNvCxnSpPr>
            <p:nvPr/>
          </p:nvCxnSpPr>
          <p:spPr>
            <a:xfrm flipH="1">
              <a:off x="2616308" y="941672"/>
              <a:ext cx="1" cy="237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06CBAA1-96D7-0F59-C8BA-1460F5E31071}"/>
                </a:ext>
              </a:extLst>
            </p:cNvPr>
            <p:cNvCxnSpPr>
              <a:cxnSpLocks/>
              <a:stCxn id="8" idx="2"/>
            </p:cNvCxnSpPr>
            <p:nvPr/>
          </p:nvCxnSpPr>
          <p:spPr>
            <a:xfrm>
              <a:off x="3775257" y="941672"/>
              <a:ext cx="5665" cy="245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C73B17C-0114-421F-A602-57AB05FE6389}"/>
                </a:ext>
              </a:extLst>
            </p:cNvPr>
            <p:cNvCxnSpPr>
              <a:cxnSpLocks/>
              <a:stCxn id="32" idx="0"/>
              <a:endCxn id="29" idx="0"/>
            </p:cNvCxnSpPr>
            <p:nvPr/>
          </p:nvCxnSpPr>
          <p:spPr>
            <a:xfrm>
              <a:off x="2616308" y="1443750"/>
              <a:ext cx="0" cy="1454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E376CBC-6721-C07D-12B3-A20CB4E5ADAC}"/>
                </a:ext>
              </a:extLst>
            </p:cNvPr>
            <p:cNvCxnSpPr>
              <a:cxnSpLocks/>
              <a:stCxn id="34" idx="0"/>
              <a:endCxn id="33" idx="0"/>
            </p:cNvCxnSpPr>
            <p:nvPr/>
          </p:nvCxnSpPr>
          <p:spPr>
            <a:xfrm>
              <a:off x="3815493" y="1453801"/>
              <a:ext cx="0" cy="145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流程图: 接点 55">
              <a:extLst>
                <a:ext uri="{FF2B5EF4-FFF2-40B4-BE49-F238E27FC236}">
                  <a16:creationId xmlns:a16="http://schemas.microsoft.com/office/drawing/2014/main" id="{BFBF92ED-45E6-1107-484E-151A4D9C34D3}"/>
                </a:ext>
              </a:extLst>
            </p:cNvPr>
            <p:cNvSpPr/>
            <p:nvPr/>
          </p:nvSpPr>
          <p:spPr>
            <a:xfrm>
              <a:off x="3110367" y="2512071"/>
              <a:ext cx="227158" cy="209579"/>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zh-CN" altLang="en-US" dirty="0">
                <a:solidFill>
                  <a:schemeClr val="tx1"/>
                </a:solidFill>
              </a:endParaRPr>
            </a:p>
          </p:txBody>
        </p:sp>
        <p:cxnSp>
          <p:nvCxnSpPr>
            <p:cNvPr id="58" name="直接箭头连接符 57">
              <a:extLst>
                <a:ext uri="{FF2B5EF4-FFF2-40B4-BE49-F238E27FC236}">
                  <a16:creationId xmlns:a16="http://schemas.microsoft.com/office/drawing/2014/main" id="{94F2CC5D-23DD-8898-FD0E-13545F4963AD}"/>
                </a:ext>
              </a:extLst>
            </p:cNvPr>
            <p:cNvCxnSpPr>
              <a:stCxn id="35" idx="4"/>
              <a:endCxn id="56" idx="0"/>
            </p:cNvCxnSpPr>
            <p:nvPr/>
          </p:nvCxnSpPr>
          <p:spPr>
            <a:xfrm>
              <a:off x="3222925" y="2365662"/>
              <a:ext cx="1021" cy="1464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流程图: 接点 60">
              <a:extLst>
                <a:ext uri="{FF2B5EF4-FFF2-40B4-BE49-F238E27FC236}">
                  <a16:creationId xmlns:a16="http://schemas.microsoft.com/office/drawing/2014/main" id="{22A27C25-6019-6B99-A607-078901215437}"/>
                </a:ext>
              </a:extLst>
            </p:cNvPr>
            <p:cNvSpPr/>
            <p:nvPr/>
          </p:nvSpPr>
          <p:spPr>
            <a:xfrm>
              <a:off x="5088730" y="2512071"/>
              <a:ext cx="210981" cy="168087"/>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zh-CN" altLang="en-US" dirty="0">
                <a:solidFill>
                  <a:schemeClr val="tx1"/>
                </a:solidFill>
              </a:endParaRPr>
            </a:p>
          </p:txBody>
        </p:sp>
        <p:cxnSp>
          <p:nvCxnSpPr>
            <p:cNvPr id="75" name="直接箭头连接符 74">
              <a:extLst>
                <a:ext uri="{FF2B5EF4-FFF2-40B4-BE49-F238E27FC236}">
                  <a16:creationId xmlns:a16="http://schemas.microsoft.com/office/drawing/2014/main" id="{3B12B46F-D32E-CA9B-D5C7-68888EF64F73}"/>
                </a:ext>
              </a:extLst>
            </p:cNvPr>
            <p:cNvCxnSpPr>
              <a:cxnSpLocks/>
            </p:cNvCxnSpPr>
            <p:nvPr/>
          </p:nvCxnSpPr>
          <p:spPr>
            <a:xfrm>
              <a:off x="5194221" y="945876"/>
              <a:ext cx="0" cy="2059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oogle Shape;1383;p29">
              <a:extLst>
                <a:ext uri="{FF2B5EF4-FFF2-40B4-BE49-F238E27FC236}">
                  <a16:creationId xmlns:a16="http://schemas.microsoft.com/office/drawing/2014/main" id="{B39D0B87-E29D-FCE9-CA80-2628C6A3208F}"/>
                </a:ext>
              </a:extLst>
            </p:cNvPr>
            <p:cNvGrpSpPr/>
            <p:nvPr/>
          </p:nvGrpSpPr>
          <p:grpSpPr>
            <a:xfrm>
              <a:off x="4975172" y="1657639"/>
              <a:ext cx="416560" cy="429895"/>
              <a:chOff x="2854300" y="1168125"/>
              <a:chExt cx="2904000" cy="2668950"/>
            </a:xfrm>
            <a:blipFill dpi="0" rotWithShape="1">
              <a:blip r:embed="rId31">
                <a:extLst>
                  <a:ext uri="{28A0092B-C50C-407E-A947-70E740481C1C}">
                    <a14:useLocalDpi xmlns:a14="http://schemas.microsoft.com/office/drawing/2010/main" val="0"/>
                  </a:ext>
                </a:extLst>
              </a:blip>
              <a:srcRect/>
              <a:stretch>
                <a:fillRect/>
              </a:stretch>
            </a:blipFill>
          </p:grpSpPr>
          <p:sp>
            <p:nvSpPr>
              <p:cNvPr id="79" name="Google Shape;1384;p29">
                <a:extLst>
                  <a:ext uri="{FF2B5EF4-FFF2-40B4-BE49-F238E27FC236}">
                    <a16:creationId xmlns:a16="http://schemas.microsoft.com/office/drawing/2014/main" id="{A0868EF2-5282-1214-B066-6A67F89DAD19}"/>
                  </a:ext>
                </a:extLst>
              </p:cNvPr>
              <p:cNvSpPr/>
              <p:nvPr>
                <p:custDataLst>
                  <p:tags r:id="rId1"/>
                </p:custDataLst>
              </p:nvPr>
            </p:nvSpPr>
            <p:spPr>
              <a:xfrm flipH="1">
                <a:off x="2854300" y="1168125"/>
                <a:ext cx="2904000" cy="26673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85;p29">
                <a:extLst>
                  <a:ext uri="{FF2B5EF4-FFF2-40B4-BE49-F238E27FC236}">
                    <a16:creationId xmlns:a16="http://schemas.microsoft.com/office/drawing/2014/main" id="{03FC0756-5F96-9BEA-AE21-2595F39FC706}"/>
                  </a:ext>
                </a:extLst>
              </p:cNvPr>
              <p:cNvSpPr/>
              <p:nvPr>
                <p:custDataLst>
                  <p:tags r:id="rId2"/>
                </p:custDataLst>
              </p:nvPr>
            </p:nvSpPr>
            <p:spPr>
              <a:xfrm flipH="1">
                <a:off x="28543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86;p29">
                <a:extLst>
                  <a:ext uri="{FF2B5EF4-FFF2-40B4-BE49-F238E27FC236}">
                    <a16:creationId xmlns:a16="http://schemas.microsoft.com/office/drawing/2014/main" id="{3112CF91-9040-2C4E-4B0D-1605D43AF49A}"/>
                  </a:ext>
                </a:extLst>
              </p:cNvPr>
              <p:cNvSpPr/>
              <p:nvPr>
                <p:custDataLst>
                  <p:tags r:id="rId3"/>
                </p:custDataLst>
              </p:nvPr>
            </p:nvSpPr>
            <p:spPr>
              <a:xfrm flipH="1">
                <a:off x="34351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87;p29">
                <a:extLst>
                  <a:ext uri="{FF2B5EF4-FFF2-40B4-BE49-F238E27FC236}">
                    <a16:creationId xmlns:a16="http://schemas.microsoft.com/office/drawing/2014/main" id="{E8EE1942-73EF-888D-A6AD-0A872DC1E81D}"/>
                  </a:ext>
                </a:extLst>
              </p:cNvPr>
              <p:cNvSpPr/>
              <p:nvPr>
                <p:custDataLst>
                  <p:tags r:id="rId4"/>
                </p:custDataLst>
              </p:nvPr>
            </p:nvSpPr>
            <p:spPr>
              <a:xfrm flipH="1">
                <a:off x="40159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88;p29">
                <a:extLst>
                  <a:ext uri="{FF2B5EF4-FFF2-40B4-BE49-F238E27FC236}">
                    <a16:creationId xmlns:a16="http://schemas.microsoft.com/office/drawing/2014/main" id="{9D2D5060-265B-4F30-52C6-A3CFC967FA2A}"/>
                  </a:ext>
                </a:extLst>
              </p:cNvPr>
              <p:cNvSpPr/>
              <p:nvPr>
                <p:custDataLst>
                  <p:tags r:id="rId5"/>
                </p:custDataLst>
              </p:nvPr>
            </p:nvSpPr>
            <p:spPr>
              <a:xfrm flipH="1">
                <a:off x="45967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89;p29">
                <a:extLst>
                  <a:ext uri="{FF2B5EF4-FFF2-40B4-BE49-F238E27FC236}">
                    <a16:creationId xmlns:a16="http://schemas.microsoft.com/office/drawing/2014/main" id="{A992D3F2-7EBC-13AE-7BE5-95149E0687BE}"/>
                  </a:ext>
                </a:extLst>
              </p:cNvPr>
              <p:cNvSpPr/>
              <p:nvPr>
                <p:custDataLst>
                  <p:tags r:id="rId6"/>
                </p:custDataLst>
              </p:nvPr>
            </p:nvSpPr>
            <p:spPr>
              <a:xfrm flipH="1">
                <a:off x="5177500" y="11681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90;p29">
                <a:extLst>
                  <a:ext uri="{FF2B5EF4-FFF2-40B4-BE49-F238E27FC236}">
                    <a16:creationId xmlns:a16="http://schemas.microsoft.com/office/drawing/2014/main" id="{58B45A9D-5389-FF9C-4B54-D35975A05466}"/>
                  </a:ext>
                </a:extLst>
              </p:cNvPr>
              <p:cNvSpPr/>
              <p:nvPr>
                <p:custDataLst>
                  <p:tags r:id="rId7"/>
                </p:custDataLst>
              </p:nvPr>
            </p:nvSpPr>
            <p:spPr>
              <a:xfrm flipH="1">
                <a:off x="28543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91;p29">
                <a:extLst>
                  <a:ext uri="{FF2B5EF4-FFF2-40B4-BE49-F238E27FC236}">
                    <a16:creationId xmlns:a16="http://schemas.microsoft.com/office/drawing/2014/main" id="{A13BCF2E-9A6E-EAA7-366F-3E0A486CA13A}"/>
                  </a:ext>
                </a:extLst>
              </p:cNvPr>
              <p:cNvSpPr/>
              <p:nvPr>
                <p:custDataLst>
                  <p:tags r:id="rId8"/>
                </p:custDataLst>
              </p:nvPr>
            </p:nvSpPr>
            <p:spPr>
              <a:xfrm flipH="1">
                <a:off x="34351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92;p29">
                <a:extLst>
                  <a:ext uri="{FF2B5EF4-FFF2-40B4-BE49-F238E27FC236}">
                    <a16:creationId xmlns:a16="http://schemas.microsoft.com/office/drawing/2014/main" id="{CFEBA2C1-F207-AD42-C7B0-F3B42947496B}"/>
                  </a:ext>
                </a:extLst>
              </p:cNvPr>
              <p:cNvSpPr/>
              <p:nvPr>
                <p:custDataLst>
                  <p:tags r:id="rId9"/>
                </p:custDataLst>
              </p:nvPr>
            </p:nvSpPr>
            <p:spPr>
              <a:xfrm flipH="1">
                <a:off x="40159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93;p29">
                <a:extLst>
                  <a:ext uri="{FF2B5EF4-FFF2-40B4-BE49-F238E27FC236}">
                    <a16:creationId xmlns:a16="http://schemas.microsoft.com/office/drawing/2014/main" id="{90D7298A-0F94-0CA6-CE25-0B627E7117F9}"/>
                  </a:ext>
                </a:extLst>
              </p:cNvPr>
              <p:cNvSpPr/>
              <p:nvPr>
                <p:custDataLst>
                  <p:tags r:id="rId10"/>
                </p:custDataLst>
              </p:nvPr>
            </p:nvSpPr>
            <p:spPr>
              <a:xfrm flipH="1">
                <a:off x="45967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94;p29">
                <a:extLst>
                  <a:ext uri="{FF2B5EF4-FFF2-40B4-BE49-F238E27FC236}">
                    <a16:creationId xmlns:a16="http://schemas.microsoft.com/office/drawing/2014/main" id="{591FB14E-172B-0D30-B857-0E3A15AA9E5D}"/>
                  </a:ext>
                </a:extLst>
              </p:cNvPr>
              <p:cNvSpPr/>
              <p:nvPr>
                <p:custDataLst>
                  <p:tags r:id="rId11"/>
                </p:custDataLst>
              </p:nvPr>
            </p:nvSpPr>
            <p:spPr>
              <a:xfrm flipH="1">
                <a:off x="5177500" y="17009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95;p29">
                <a:extLst>
                  <a:ext uri="{FF2B5EF4-FFF2-40B4-BE49-F238E27FC236}">
                    <a16:creationId xmlns:a16="http://schemas.microsoft.com/office/drawing/2014/main" id="{E0615BCD-407D-B2D6-5F41-64613D527E54}"/>
                  </a:ext>
                </a:extLst>
              </p:cNvPr>
              <p:cNvSpPr/>
              <p:nvPr>
                <p:custDataLst>
                  <p:tags r:id="rId12"/>
                </p:custDataLst>
              </p:nvPr>
            </p:nvSpPr>
            <p:spPr>
              <a:xfrm flipH="1">
                <a:off x="28543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96;p29">
                <a:extLst>
                  <a:ext uri="{FF2B5EF4-FFF2-40B4-BE49-F238E27FC236}">
                    <a16:creationId xmlns:a16="http://schemas.microsoft.com/office/drawing/2014/main" id="{607C836F-FDB6-8D28-1A7A-1AA5AD637B90}"/>
                  </a:ext>
                </a:extLst>
              </p:cNvPr>
              <p:cNvSpPr/>
              <p:nvPr>
                <p:custDataLst>
                  <p:tags r:id="rId13"/>
                </p:custDataLst>
              </p:nvPr>
            </p:nvSpPr>
            <p:spPr>
              <a:xfrm flipH="1">
                <a:off x="34351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97;p29">
                <a:extLst>
                  <a:ext uri="{FF2B5EF4-FFF2-40B4-BE49-F238E27FC236}">
                    <a16:creationId xmlns:a16="http://schemas.microsoft.com/office/drawing/2014/main" id="{ED505243-93C0-8231-64B4-5CCD355A5155}"/>
                  </a:ext>
                </a:extLst>
              </p:cNvPr>
              <p:cNvSpPr/>
              <p:nvPr>
                <p:custDataLst>
                  <p:tags r:id="rId14"/>
                </p:custDataLst>
              </p:nvPr>
            </p:nvSpPr>
            <p:spPr>
              <a:xfrm flipH="1">
                <a:off x="40159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98;p29">
                <a:extLst>
                  <a:ext uri="{FF2B5EF4-FFF2-40B4-BE49-F238E27FC236}">
                    <a16:creationId xmlns:a16="http://schemas.microsoft.com/office/drawing/2014/main" id="{0FB86FE7-C98A-AB14-53A8-874F2DC23077}"/>
                  </a:ext>
                </a:extLst>
              </p:cNvPr>
              <p:cNvSpPr/>
              <p:nvPr>
                <p:custDataLst>
                  <p:tags r:id="rId15"/>
                </p:custDataLst>
              </p:nvPr>
            </p:nvSpPr>
            <p:spPr>
              <a:xfrm flipH="1">
                <a:off x="45967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99;p29">
                <a:extLst>
                  <a:ext uri="{FF2B5EF4-FFF2-40B4-BE49-F238E27FC236}">
                    <a16:creationId xmlns:a16="http://schemas.microsoft.com/office/drawing/2014/main" id="{2BB2567C-3920-8509-5256-17DCF39FA5C0}"/>
                  </a:ext>
                </a:extLst>
              </p:cNvPr>
              <p:cNvSpPr/>
              <p:nvPr>
                <p:custDataLst>
                  <p:tags r:id="rId16"/>
                </p:custDataLst>
              </p:nvPr>
            </p:nvSpPr>
            <p:spPr>
              <a:xfrm flipH="1">
                <a:off x="5177500" y="22353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00;p29">
                <a:extLst>
                  <a:ext uri="{FF2B5EF4-FFF2-40B4-BE49-F238E27FC236}">
                    <a16:creationId xmlns:a16="http://schemas.microsoft.com/office/drawing/2014/main" id="{520A5371-2A1C-03AA-0316-D4DC2E765351}"/>
                  </a:ext>
                </a:extLst>
              </p:cNvPr>
              <p:cNvSpPr/>
              <p:nvPr>
                <p:custDataLst>
                  <p:tags r:id="rId17"/>
                </p:custDataLst>
              </p:nvPr>
            </p:nvSpPr>
            <p:spPr>
              <a:xfrm flipH="1">
                <a:off x="28543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01;p29">
                <a:extLst>
                  <a:ext uri="{FF2B5EF4-FFF2-40B4-BE49-F238E27FC236}">
                    <a16:creationId xmlns:a16="http://schemas.microsoft.com/office/drawing/2014/main" id="{69D0C8D9-2BD0-1510-B1DD-D4AE4E8CD963}"/>
                  </a:ext>
                </a:extLst>
              </p:cNvPr>
              <p:cNvSpPr/>
              <p:nvPr>
                <p:custDataLst>
                  <p:tags r:id="rId18"/>
                </p:custDataLst>
              </p:nvPr>
            </p:nvSpPr>
            <p:spPr>
              <a:xfrm flipH="1">
                <a:off x="34351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02;p29">
                <a:extLst>
                  <a:ext uri="{FF2B5EF4-FFF2-40B4-BE49-F238E27FC236}">
                    <a16:creationId xmlns:a16="http://schemas.microsoft.com/office/drawing/2014/main" id="{D8954A6E-657D-AEFE-9F1B-DF117514EE93}"/>
                  </a:ext>
                </a:extLst>
              </p:cNvPr>
              <p:cNvSpPr/>
              <p:nvPr>
                <p:custDataLst>
                  <p:tags r:id="rId19"/>
                </p:custDataLst>
              </p:nvPr>
            </p:nvSpPr>
            <p:spPr>
              <a:xfrm flipH="1">
                <a:off x="40159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03;p29">
                <a:extLst>
                  <a:ext uri="{FF2B5EF4-FFF2-40B4-BE49-F238E27FC236}">
                    <a16:creationId xmlns:a16="http://schemas.microsoft.com/office/drawing/2014/main" id="{D1D0CDBA-D35B-C1C5-171E-9EBC5CC68D94}"/>
                  </a:ext>
                </a:extLst>
              </p:cNvPr>
              <p:cNvSpPr/>
              <p:nvPr>
                <p:custDataLst>
                  <p:tags r:id="rId20"/>
                </p:custDataLst>
              </p:nvPr>
            </p:nvSpPr>
            <p:spPr>
              <a:xfrm flipH="1">
                <a:off x="45967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04;p29">
                <a:extLst>
                  <a:ext uri="{FF2B5EF4-FFF2-40B4-BE49-F238E27FC236}">
                    <a16:creationId xmlns:a16="http://schemas.microsoft.com/office/drawing/2014/main" id="{B67FCF7F-BF94-CA29-5F6D-323872DEEF15}"/>
                  </a:ext>
                </a:extLst>
              </p:cNvPr>
              <p:cNvSpPr/>
              <p:nvPr>
                <p:custDataLst>
                  <p:tags r:id="rId21"/>
                </p:custDataLst>
              </p:nvPr>
            </p:nvSpPr>
            <p:spPr>
              <a:xfrm flipH="1">
                <a:off x="5177500" y="276982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05;p29">
                <a:extLst>
                  <a:ext uri="{FF2B5EF4-FFF2-40B4-BE49-F238E27FC236}">
                    <a16:creationId xmlns:a16="http://schemas.microsoft.com/office/drawing/2014/main" id="{38ADF6D8-6697-7596-097F-C186584057EB}"/>
                  </a:ext>
                </a:extLst>
              </p:cNvPr>
              <p:cNvSpPr/>
              <p:nvPr>
                <p:custDataLst>
                  <p:tags r:id="rId22"/>
                </p:custDataLst>
              </p:nvPr>
            </p:nvSpPr>
            <p:spPr>
              <a:xfrm flipH="1">
                <a:off x="28543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06;p29">
                <a:extLst>
                  <a:ext uri="{FF2B5EF4-FFF2-40B4-BE49-F238E27FC236}">
                    <a16:creationId xmlns:a16="http://schemas.microsoft.com/office/drawing/2014/main" id="{07A43188-73B7-AC79-B196-1E6175B0FB95}"/>
                  </a:ext>
                </a:extLst>
              </p:cNvPr>
              <p:cNvSpPr/>
              <p:nvPr>
                <p:custDataLst>
                  <p:tags r:id="rId23"/>
                </p:custDataLst>
              </p:nvPr>
            </p:nvSpPr>
            <p:spPr>
              <a:xfrm flipH="1">
                <a:off x="34351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07;p29">
                <a:extLst>
                  <a:ext uri="{FF2B5EF4-FFF2-40B4-BE49-F238E27FC236}">
                    <a16:creationId xmlns:a16="http://schemas.microsoft.com/office/drawing/2014/main" id="{1B52DC51-D63C-342C-4BCB-6561B11BE498}"/>
                  </a:ext>
                </a:extLst>
              </p:cNvPr>
              <p:cNvSpPr/>
              <p:nvPr>
                <p:custDataLst>
                  <p:tags r:id="rId24"/>
                </p:custDataLst>
              </p:nvPr>
            </p:nvSpPr>
            <p:spPr>
              <a:xfrm flipH="1">
                <a:off x="40159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08;p29">
                <a:extLst>
                  <a:ext uri="{FF2B5EF4-FFF2-40B4-BE49-F238E27FC236}">
                    <a16:creationId xmlns:a16="http://schemas.microsoft.com/office/drawing/2014/main" id="{CA90A018-387B-C76A-C789-0196BB1537A1}"/>
                  </a:ext>
                </a:extLst>
              </p:cNvPr>
              <p:cNvSpPr/>
              <p:nvPr>
                <p:custDataLst>
                  <p:tags r:id="rId25"/>
                </p:custDataLst>
              </p:nvPr>
            </p:nvSpPr>
            <p:spPr>
              <a:xfrm flipH="1">
                <a:off x="45967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09;p29">
                <a:extLst>
                  <a:ext uri="{FF2B5EF4-FFF2-40B4-BE49-F238E27FC236}">
                    <a16:creationId xmlns:a16="http://schemas.microsoft.com/office/drawing/2014/main" id="{BE361DEA-D6AA-4F21-7321-01ABC7BC05EE}"/>
                  </a:ext>
                </a:extLst>
              </p:cNvPr>
              <p:cNvSpPr/>
              <p:nvPr>
                <p:custDataLst>
                  <p:tags r:id="rId26"/>
                </p:custDataLst>
              </p:nvPr>
            </p:nvSpPr>
            <p:spPr>
              <a:xfrm flipH="1">
                <a:off x="5177500" y="3304275"/>
                <a:ext cx="580800" cy="532800"/>
              </a:xfrm>
              <a:prstGeom prst="rect">
                <a:avLst/>
              </a:pr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直接箭头连接符 118">
              <a:extLst>
                <a:ext uri="{FF2B5EF4-FFF2-40B4-BE49-F238E27FC236}">
                  <a16:creationId xmlns:a16="http://schemas.microsoft.com/office/drawing/2014/main" id="{A968FD1A-3245-6804-6E5D-F493300B4D47}"/>
                </a:ext>
              </a:extLst>
            </p:cNvPr>
            <p:cNvCxnSpPr>
              <a:cxnSpLocks/>
              <a:stCxn id="11" idx="2"/>
              <a:endCxn id="83" idx="0"/>
            </p:cNvCxnSpPr>
            <p:nvPr/>
          </p:nvCxnSpPr>
          <p:spPr>
            <a:xfrm>
              <a:off x="5183452" y="1456238"/>
              <a:ext cx="0" cy="201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F7B8DEB5-2956-96D5-FCBE-CFAE9639ABC8}"/>
                </a:ext>
              </a:extLst>
            </p:cNvPr>
            <p:cNvCxnSpPr>
              <a:cxnSpLocks/>
              <a:stCxn id="111" idx="2"/>
              <a:endCxn id="61" idx="0"/>
            </p:cNvCxnSpPr>
            <p:nvPr/>
          </p:nvCxnSpPr>
          <p:spPr>
            <a:xfrm>
              <a:off x="5183452" y="2087534"/>
              <a:ext cx="10769" cy="424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Google Shape;6981;p72">
              <a:extLst>
                <a:ext uri="{FF2B5EF4-FFF2-40B4-BE49-F238E27FC236}">
                  <a16:creationId xmlns:a16="http://schemas.microsoft.com/office/drawing/2014/main" id="{BEDF2050-203E-1148-68DA-316DCA30109D}"/>
                </a:ext>
              </a:extLst>
            </p:cNvPr>
            <p:cNvSpPr/>
            <p:nvPr/>
          </p:nvSpPr>
          <p:spPr>
            <a:xfrm>
              <a:off x="2393607" y="2059021"/>
              <a:ext cx="93300" cy="100800"/>
            </a:xfrm>
            <a:prstGeom prst="rect">
              <a:avLst/>
            </a:prstGeom>
            <a:solidFill>
              <a:srgbClr val="F4CC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982;p72">
              <a:extLst>
                <a:ext uri="{FF2B5EF4-FFF2-40B4-BE49-F238E27FC236}">
                  <a16:creationId xmlns:a16="http://schemas.microsoft.com/office/drawing/2014/main" id="{2ECBC24E-15B5-3285-75E4-EAED751C5495}"/>
                </a:ext>
              </a:extLst>
            </p:cNvPr>
            <p:cNvSpPr/>
            <p:nvPr/>
          </p:nvSpPr>
          <p:spPr>
            <a:xfrm>
              <a:off x="2486864" y="2059021"/>
              <a:ext cx="93300" cy="100800"/>
            </a:xfrm>
            <a:prstGeom prst="rect">
              <a:avLst/>
            </a:prstGeom>
            <a:solidFill>
              <a:srgbClr val="C8F9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991;p72">
              <a:extLst>
                <a:ext uri="{FF2B5EF4-FFF2-40B4-BE49-F238E27FC236}">
                  <a16:creationId xmlns:a16="http://schemas.microsoft.com/office/drawing/2014/main" id="{AB869B13-E88C-2279-F79A-B62EFD57B87D}"/>
                </a:ext>
              </a:extLst>
            </p:cNvPr>
            <p:cNvSpPr/>
            <p:nvPr/>
          </p:nvSpPr>
          <p:spPr>
            <a:xfrm>
              <a:off x="2300351" y="2059021"/>
              <a:ext cx="93300" cy="100800"/>
            </a:xfrm>
            <a:prstGeom prst="rect">
              <a:avLst/>
            </a:prstGeom>
            <a:solidFill>
              <a:srgbClr val="F86E6E"/>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982;p72">
              <a:extLst>
                <a:ext uri="{FF2B5EF4-FFF2-40B4-BE49-F238E27FC236}">
                  <a16:creationId xmlns:a16="http://schemas.microsoft.com/office/drawing/2014/main" id="{CCCC0FEC-0FB0-4BE6-D78A-447C18F7C092}"/>
                </a:ext>
              </a:extLst>
            </p:cNvPr>
            <p:cNvSpPr/>
            <p:nvPr/>
          </p:nvSpPr>
          <p:spPr>
            <a:xfrm>
              <a:off x="2585619" y="2059021"/>
              <a:ext cx="93300" cy="100800"/>
            </a:xfrm>
            <a:prstGeom prst="rect">
              <a:avLst/>
            </a:prstGeom>
            <a:solidFill>
              <a:srgbClr val="F4CCCC"/>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982;p72">
              <a:extLst>
                <a:ext uri="{FF2B5EF4-FFF2-40B4-BE49-F238E27FC236}">
                  <a16:creationId xmlns:a16="http://schemas.microsoft.com/office/drawing/2014/main" id="{252F6119-806E-F96C-5BC1-B8E1EE8351B0}"/>
                </a:ext>
              </a:extLst>
            </p:cNvPr>
            <p:cNvSpPr/>
            <p:nvPr/>
          </p:nvSpPr>
          <p:spPr>
            <a:xfrm>
              <a:off x="2686623" y="2059021"/>
              <a:ext cx="93300" cy="100800"/>
            </a:xfrm>
            <a:prstGeom prst="rect">
              <a:avLst/>
            </a:prstGeom>
            <a:solidFill>
              <a:srgbClr val="FFFF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982;p72">
              <a:extLst>
                <a:ext uri="{FF2B5EF4-FFF2-40B4-BE49-F238E27FC236}">
                  <a16:creationId xmlns:a16="http://schemas.microsoft.com/office/drawing/2014/main" id="{D2CA667F-A69A-6FD7-3786-86FAD548E655}"/>
                </a:ext>
              </a:extLst>
            </p:cNvPr>
            <p:cNvSpPr/>
            <p:nvPr/>
          </p:nvSpPr>
          <p:spPr>
            <a:xfrm>
              <a:off x="2787627" y="2059021"/>
              <a:ext cx="93300" cy="100800"/>
            </a:xfrm>
            <a:prstGeom prst="rect">
              <a:avLst/>
            </a:prstGeom>
            <a:solidFill>
              <a:schemeClr val="accent5">
                <a:lumMod val="60000"/>
                <a:lumOff val="40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981;p72">
              <a:extLst>
                <a:ext uri="{FF2B5EF4-FFF2-40B4-BE49-F238E27FC236}">
                  <a16:creationId xmlns:a16="http://schemas.microsoft.com/office/drawing/2014/main" id="{1F6DB515-0B48-1AC0-72CC-7C43E1ACDE75}"/>
                </a:ext>
              </a:extLst>
            </p:cNvPr>
            <p:cNvSpPr/>
            <p:nvPr/>
          </p:nvSpPr>
          <p:spPr>
            <a:xfrm>
              <a:off x="3680516" y="2063107"/>
              <a:ext cx="93300" cy="100800"/>
            </a:xfrm>
            <a:prstGeom prst="rect">
              <a:avLst/>
            </a:prstGeom>
            <a:solidFill>
              <a:schemeClr val="accent1">
                <a:lumMod val="40000"/>
                <a:lumOff val="60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982;p72">
              <a:extLst>
                <a:ext uri="{FF2B5EF4-FFF2-40B4-BE49-F238E27FC236}">
                  <a16:creationId xmlns:a16="http://schemas.microsoft.com/office/drawing/2014/main" id="{F162B643-C1C0-A86B-37F0-B67304071657}"/>
                </a:ext>
              </a:extLst>
            </p:cNvPr>
            <p:cNvSpPr/>
            <p:nvPr/>
          </p:nvSpPr>
          <p:spPr>
            <a:xfrm>
              <a:off x="3773773" y="2063107"/>
              <a:ext cx="93300" cy="100800"/>
            </a:xfrm>
            <a:prstGeom prst="rect">
              <a:avLst/>
            </a:prstGeom>
            <a:solidFill>
              <a:schemeClr val="accent1">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991;p72">
              <a:extLst>
                <a:ext uri="{FF2B5EF4-FFF2-40B4-BE49-F238E27FC236}">
                  <a16:creationId xmlns:a16="http://schemas.microsoft.com/office/drawing/2014/main" id="{3AB7906A-002D-C25B-2E36-2EC3910FEBC2}"/>
                </a:ext>
              </a:extLst>
            </p:cNvPr>
            <p:cNvSpPr/>
            <p:nvPr/>
          </p:nvSpPr>
          <p:spPr>
            <a:xfrm>
              <a:off x="3587260" y="2063107"/>
              <a:ext cx="93300" cy="100800"/>
            </a:xfrm>
            <a:prstGeom prst="rect">
              <a:avLst/>
            </a:prstGeom>
            <a:solidFill>
              <a:schemeClr val="accent4">
                <a:lumMod val="20000"/>
                <a:lumOff val="80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982;p72">
              <a:extLst>
                <a:ext uri="{FF2B5EF4-FFF2-40B4-BE49-F238E27FC236}">
                  <a16:creationId xmlns:a16="http://schemas.microsoft.com/office/drawing/2014/main" id="{D843C029-A827-CF99-D7D3-F479E107809D}"/>
                </a:ext>
              </a:extLst>
            </p:cNvPr>
            <p:cNvSpPr/>
            <p:nvPr/>
          </p:nvSpPr>
          <p:spPr>
            <a:xfrm>
              <a:off x="3872528" y="2063107"/>
              <a:ext cx="93300" cy="100800"/>
            </a:xfrm>
            <a:prstGeom prst="rect">
              <a:avLst/>
            </a:prstGeom>
            <a:solidFill>
              <a:schemeClr val="accent1">
                <a:lumMod val="50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982;p72">
              <a:extLst>
                <a:ext uri="{FF2B5EF4-FFF2-40B4-BE49-F238E27FC236}">
                  <a16:creationId xmlns:a16="http://schemas.microsoft.com/office/drawing/2014/main" id="{50500213-201F-75DF-7D6E-34F0985B0D4F}"/>
                </a:ext>
              </a:extLst>
            </p:cNvPr>
            <p:cNvSpPr/>
            <p:nvPr/>
          </p:nvSpPr>
          <p:spPr>
            <a:xfrm>
              <a:off x="3973532" y="2063107"/>
              <a:ext cx="93300" cy="100800"/>
            </a:xfrm>
            <a:prstGeom prst="rect">
              <a:avLst/>
            </a:prstGeom>
            <a:solidFill>
              <a:schemeClr val="accent5">
                <a:lumMod val="20000"/>
                <a:lumOff val="80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982;p72">
              <a:extLst>
                <a:ext uri="{FF2B5EF4-FFF2-40B4-BE49-F238E27FC236}">
                  <a16:creationId xmlns:a16="http://schemas.microsoft.com/office/drawing/2014/main" id="{48949A12-9722-2BD7-6284-5FD352A3BF7C}"/>
                </a:ext>
              </a:extLst>
            </p:cNvPr>
            <p:cNvSpPr/>
            <p:nvPr/>
          </p:nvSpPr>
          <p:spPr>
            <a:xfrm>
              <a:off x="4074536" y="2063107"/>
              <a:ext cx="93300" cy="100800"/>
            </a:xfrm>
            <a:prstGeom prst="rect">
              <a:avLst/>
            </a:prstGeom>
            <a:solidFill>
              <a:schemeClr val="accent6">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69" name="直接箭头连接符 168">
              <a:extLst>
                <a:ext uri="{FF2B5EF4-FFF2-40B4-BE49-F238E27FC236}">
                  <a16:creationId xmlns:a16="http://schemas.microsoft.com/office/drawing/2014/main" id="{BC245091-DDFA-A140-0A04-ADB61B88F4F3}"/>
                </a:ext>
              </a:extLst>
            </p:cNvPr>
            <p:cNvCxnSpPr>
              <a:stCxn id="33" idx="2"/>
              <a:endCxn id="163" idx="0"/>
            </p:cNvCxnSpPr>
            <p:nvPr/>
          </p:nvCxnSpPr>
          <p:spPr>
            <a:xfrm>
              <a:off x="3815493" y="1863824"/>
              <a:ext cx="4930" cy="199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a:extLst>
                <a:ext uri="{FF2B5EF4-FFF2-40B4-BE49-F238E27FC236}">
                  <a16:creationId xmlns:a16="http://schemas.microsoft.com/office/drawing/2014/main" id="{5B992C35-01F8-D070-E8F8-2955584317F9}"/>
                </a:ext>
              </a:extLst>
            </p:cNvPr>
            <p:cNvCxnSpPr/>
            <p:nvPr/>
          </p:nvCxnSpPr>
          <p:spPr>
            <a:xfrm>
              <a:off x="2621162" y="1863824"/>
              <a:ext cx="4930" cy="199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连接符: 肘形 172">
              <a:extLst>
                <a:ext uri="{FF2B5EF4-FFF2-40B4-BE49-F238E27FC236}">
                  <a16:creationId xmlns:a16="http://schemas.microsoft.com/office/drawing/2014/main" id="{C37A1A25-9363-2814-5ADD-A8EBDAAAE777}"/>
                </a:ext>
              </a:extLst>
            </p:cNvPr>
            <p:cNvCxnSpPr>
              <a:stCxn id="163" idx="2"/>
              <a:endCxn id="35" idx="6"/>
            </p:cNvCxnSpPr>
            <p:nvPr/>
          </p:nvCxnSpPr>
          <p:spPr>
            <a:xfrm rot="5400000">
              <a:off x="3533918" y="1967514"/>
              <a:ext cx="90113" cy="48289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连接符: 肘形 173">
              <a:extLst>
                <a:ext uri="{FF2B5EF4-FFF2-40B4-BE49-F238E27FC236}">
                  <a16:creationId xmlns:a16="http://schemas.microsoft.com/office/drawing/2014/main" id="{C795B361-CCBC-30B2-53CB-83477B63EFBF}"/>
                </a:ext>
              </a:extLst>
            </p:cNvPr>
            <p:cNvCxnSpPr>
              <a:cxnSpLocks/>
              <a:stCxn id="149" idx="2"/>
              <a:endCxn id="35" idx="2"/>
            </p:cNvCxnSpPr>
            <p:nvPr/>
          </p:nvCxnSpPr>
          <p:spPr>
            <a:xfrm rot="16200000" flipH="1">
              <a:off x="2823198" y="1968892"/>
              <a:ext cx="94199" cy="47605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连接符: 肘形 177">
              <a:extLst>
                <a:ext uri="{FF2B5EF4-FFF2-40B4-BE49-F238E27FC236}">
                  <a16:creationId xmlns:a16="http://schemas.microsoft.com/office/drawing/2014/main" id="{337F347A-DAFB-B4F5-2827-92ED67BF3F3A}"/>
                </a:ext>
              </a:extLst>
            </p:cNvPr>
            <p:cNvCxnSpPr>
              <a:cxnSpLocks/>
              <a:stCxn id="10" idx="0"/>
              <a:endCxn id="193" idx="6"/>
            </p:cNvCxnSpPr>
            <p:nvPr/>
          </p:nvCxnSpPr>
          <p:spPr>
            <a:xfrm rot="16200000" flipH="1">
              <a:off x="4075871" y="1749024"/>
              <a:ext cx="2344905" cy="129744"/>
            </a:xfrm>
            <a:prstGeom prst="bentConnector4">
              <a:avLst>
                <a:gd name="adj1" fmla="val -7334"/>
                <a:gd name="adj2" fmla="val 46310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接箭头连接符 182">
              <a:extLst>
                <a:ext uri="{FF2B5EF4-FFF2-40B4-BE49-F238E27FC236}">
                  <a16:creationId xmlns:a16="http://schemas.microsoft.com/office/drawing/2014/main" id="{8D5EB93F-7645-28EE-0CA8-209209458A03}"/>
                </a:ext>
              </a:extLst>
            </p:cNvPr>
            <p:cNvCxnSpPr>
              <a:cxnSpLocks/>
              <a:stCxn id="21" idx="4"/>
              <a:endCxn id="24" idx="0"/>
            </p:cNvCxnSpPr>
            <p:nvPr/>
          </p:nvCxnSpPr>
          <p:spPr>
            <a:xfrm>
              <a:off x="4179651" y="3746768"/>
              <a:ext cx="0" cy="278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流程图: 接点 191">
              <a:extLst>
                <a:ext uri="{FF2B5EF4-FFF2-40B4-BE49-F238E27FC236}">
                  <a16:creationId xmlns:a16="http://schemas.microsoft.com/office/drawing/2014/main" id="{4F2C3179-65E3-D22C-FAFE-4658C7BB38C7}"/>
                </a:ext>
              </a:extLst>
            </p:cNvPr>
            <p:cNvSpPr/>
            <p:nvPr/>
          </p:nvSpPr>
          <p:spPr>
            <a:xfrm>
              <a:off x="3110367" y="2896969"/>
              <a:ext cx="227158" cy="209579"/>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193" name="流程图: 接点 192">
              <a:extLst>
                <a:ext uri="{FF2B5EF4-FFF2-40B4-BE49-F238E27FC236}">
                  <a16:creationId xmlns:a16="http://schemas.microsoft.com/office/drawing/2014/main" id="{BCFFEF21-D674-4E27-7157-D8ECFCA1AB1E}"/>
                </a:ext>
              </a:extLst>
            </p:cNvPr>
            <p:cNvSpPr/>
            <p:nvPr/>
          </p:nvSpPr>
          <p:spPr>
            <a:xfrm>
              <a:off x="5086038" y="2881559"/>
              <a:ext cx="227158" cy="209579"/>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cxnSp>
          <p:nvCxnSpPr>
            <p:cNvPr id="195" name="直接箭头连接符 194">
              <a:extLst>
                <a:ext uri="{FF2B5EF4-FFF2-40B4-BE49-F238E27FC236}">
                  <a16:creationId xmlns:a16="http://schemas.microsoft.com/office/drawing/2014/main" id="{AE6C02F7-0456-1E0E-C976-B5168984F7D4}"/>
                </a:ext>
              </a:extLst>
            </p:cNvPr>
            <p:cNvCxnSpPr>
              <a:stCxn id="56" idx="4"/>
              <a:endCxn id="192" idx="0"/>
            </p:cNvCxnSpPr>
            <p:nvPr/>
          </p:nvCxnSpPr>
          <p:spPr>
            <a:xfrm>
              <a:off x="3223946" y="2721650"/>
              <a:ext cx="0" cy="175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97">
              <a:extLst>
                <a:ext uri="{FF2B5EF4-FFF2-40B4-BE49-F238E27FC236}">
                  <a16:creationId xmlns:a16="http://schemas.microsoft.com/office/drawing/2014/main" id="{F06E65BE-1792-0844-C5AF-FC4E28C25BF0}"/>
                </a:ext>
              </a:extLst>
            </p:cNvPr>
            <p:cNvCxnSpPr>
              <a:cxnSpLocks/>
              <a:stCxn id="61" idx="4"/>
              <a:endCxn id="193" idx="0"/>
            </p:cNvCxnSpPr>
            <p:nvPr/>
          </p:nvCxnSpPr>
          <p:spPr>
            <a:xfrm>
              <a:off x="5194221" y="2680158"/>
              <a:ext cx="5396" cy="201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连接符: 肘形 210">
              <a:extLst>
                <a:ext uri="{FF2B5EF4-FFF2-40B4-BE49-F238E27FC236}">
                  <a16:creationId xmlns:a16="http://schemas.microsoft.com/office/drawing/2014/main" id="{A7257DBF-959A-C2B8-42EF-C6C417FDD89B}"/>
                </a:ext>
              </a:extLst>
            </p:cNvPr>
            <p:cNvCxnSpPr>
              <a:cxnSpLocks/>
              <a:stCxn id="9" idx="0"/>
              <a:endCxn id="192" idx="2"/>
            </p:cNvCxnSpPr>
            <p:nvPr/>
          </p:nvCxnSpPr>
          <p:spPr>
            <a:xfrm rot="16200000" flipH="1">
              <a:off x="1681078" y="1572470"/>
              <a:ext cx="2364519" cy="494058"/>
            </a:xfrm>
            <a:prstGeom prst="bentConnector4">
              <a:avLst>
                <a:gd name="adj1" fmla="val -7251"/>
                <a:gd name="adj2" fmla="val -9265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流程图: 或者 222">
              <a:extLst>
                <a:ext uri="{FF2B5EF4-FFF2-40B4-BE49-F238E27FC236}">
                  <a16:creationId xmlns:a16="http://schemas.microsoft.com/office/drawing/2014/main" id="{EA15A91D-26E2-71A8-E235-3557AFBB3293}"/>
                </a:ext>
              </a:extLst>
            </p:cNvPr>
            <p:cNvSpPr/>
            <p:nvPr/>
          </p:nvSpPr>
          <p:spPr>
            <a:xfrm>
              <a:off x="3108325" y="3301841"/>
              <a:ext cx="229200" cy="223284"/>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5" name="流程图: 或者 224">
              <a:extLst>
                <a:ext uri="{FF2B5EF4-FFF2-40B4-BE49-F238E27FC236}">
                  <a16:creationId xmlns:a16="http://schemas.microsoft.com/office/drawing/2014/main" id="{0FCEC802-E087-1BDD-9EC7-1D6BEE327A9D}"/>
                </a:ext>
              </a:extLst>
            </p:cNvPr>
            <p:cNvSpPr/>
            <p:nvPr/>
          </p:nvSpPr>
          <p:spPr>
            <a:xfrm>
              <a:off x="5086038" y="3301841"/>
              <a:ext cx="229200" cy="223284"/>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7" name="连接符: 肘形 226">
              <a:extLst>
                <a:ext uri="{FF2B5EF4-FFF2-40B4-BE49-F238E27FC236}">
                  <a16:creationId xmlns:a16="http://schemas.microsoft.com/office/drawing/2014/main" id="{3B266984-8E25-94C1-09A1-3EA9237076F8}"/>
                </a:ext>
              </a:extLst>
            </p:cNvPr>
            <p:cNvCxnSpPr>
              <a:cxnSpLocks/>
              <a:endCxn id="223" idx="2"/>
            </p:cNvCxnSpPr>
            <p:nvPr/>
          </p:nvCxnSpPr>
          <p:spPr>
            <a:xfrm>
              <a:off x="2178250" y="2998332"/>
              <a:ext cx="930075" cy="415151"/>
            </a:xfrm>
            <a:prstGeom prst="bentConnector3">
              <a:avLst>
                <a:gd name="adj1" fmla="val -18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连接符: 肘形 230">
              <a:extLst>
                <a:ext uri="{FF2B5EF4-FFF2-40B4-BE49-F238E27FC236}">
                  <a16:creationId xmlns:a16="http://schemas.microsoft.com/office/drawing/2014/main" id="{AAC7F45E-399F-5F37-4A68-2BA4426A5D94}"/>
                </a:ext>
              </a:extLst>
            </p:cNvPr>
            <p:cNvCxnSpPr>
              <a:cxnSpLocks/>
              <a:endCxn id="225" idx="6"/>
            </p:cNvCxnSpPr>
            <p:nvPr/>
          </p:nvCxnSpPr>
          <p:spPr>
            <a:xfrm rot="10800000" flipV="1">
              <a:off x="5315239" y="2986345"/>
              <a:ext cx="479799" cy="427137"/>
            </a:xfrm>
            <a:prstGeom prst="bentConnector3">
              <a:avLst>
                <a:gd name="adj1" fmla="val 18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直接箭头连接符 235">
              <a:extLst>
                <a:ext uri="{FF2B5EF4-FFF2-40B4-BE49-F238E27FC236}">
                  <a16:creationId xmlns:a16="http://schemas.microsoft.com/office/drawing/2014/main" id="{AD5E137C-7AD2-BAAC-67C5-1F6B426FDD31}"/>
                </a:ext>
              </a:extLst>
            </p:cNvPr>
            <p:cNvCxnSpPr>
              <a:cxnSpLocks/>
              <a:stCxn id="192" idx="4"/>
            </p:cNvCxnSpPr>
            <p:nvPr/>
          </p:nvCxnSpPr>
          <p:spPr>
            <a:xfrm flipH="1">
              <a:off x="3222925" y="3106548"/>
              <a:ext cx="1021" cy="195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94760962-27DF-841F-6E46-D9A01BDE0CFF}"/>
                </a:ext>
              </a:extLst>
            </p:cNvPr>
            <p:cNvCxnSpPr>
              <a:cxnSpLocks/>
              <a:endCxn id="225" idx="0"/>
            </p:cNvCxnSpPr>
            <p:nvPr/>
          </p:nvCxnSpPr>
          <p:spPr>
            <a:xfrm flipH="1">
              <a:off x="5200638" y="3086494"/>
              <a:ext cx="2950" cy="2153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连接符: 肘形 240">
              <a:extLst>
                <a:ext uri="{FF2B5EF4-FFF2-40B4-BE49-F238E27FC236}">
                  <a16:creationId xmlns:a16="http://schemas.microsoft.com/office/drawing/2014/main" id="{62773EDE-CF6B-559A-382D-A662FDB76719}"/>
                </a:ext>
              </a:extLst>
            </p:cNvPr>
            <p:cNvCxnSpPr>
              <a:stCxn id="223" idx="4"/>
              <a:endCxn id="21" idx="2"/>
            </p:cNvCxnSpPr>
            <p:nvPr/>
          </p:nvCxnSpPr>
          <p:spPr>
            <a:xfrm rot="16200000" flipH="1">
              <a:off x="3588988" y="3159062"/>
              <a:ext cx="110001" cy="8421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连接符: 肘形 242">
              <a:extLst>
                <a:ext uri="{FF2B5EF4-FFF2-40B4-BE49-F238E27FC236}">
                  <a16:creationId xmlns:a16="http://schemas.microsoft.com/office/drawing/2014/main" id="{A37F7CA4-529B-90DE-F703-07990DF98BFE}"/>
                </a:ext>
              </a:extLst>
            </p:cNvPr>
            <p:cNvCxnSpPr>
              <a:stCxn id="225" idx="4"/>
              <a:endCxn id="21" idx="6"/>
            </p:cNvCxnSpPr>
            <p:nvPr/>
          </p:nvCxnSpPr>
          <p:spPr>
            <a:xfrm rot="5400000">
              <a:off x="4692445" y="3126932"/>
              <a:ext cx="110001" cy="90638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0" name="流程图: 接点 259">
              <a:extLst>
                <a:ext uri="{FF2B5EF4-FFF2-40B4-BE49-F238E27FC236}">
                  <a16:creationId xmlns:a16="http://schemas.microsoft.com/office/drawing/2014/main" id="{36EAC899-D151-2B70-03C9-350E6E83B25B}"/>
                </a:ext>
              </a:extLst>
            </p:cNvPr>
            <p:cNvSpPr/>
            <p:nvPr/>
          </p:nvSpPr>
          <p:spPr>
            <a:xfrm>
              <a:off x="4067093" y="4550243"/>
              <a:ext cx="227158" cy="209579"/>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zh-CN" altLang="en-US" dirty="0">
                <a:solidFill>
                  <a:schemeClr val="tx1"/>
                </a:solidFill>
              </a:endParaRPr>
            </a:p>
          </p:txBody>
        </p:sp>
        <p:cxnSp>
          <p:nvCxnSpPr>
            <p:cNvPr id="261" name="直接箭头连接符 260">
              <a:extLst>
                <a:ext uri="{FF2B5EF4-FFF2-40B4-BE49-F238E27FC236}">
                  <a16:creationId xmlns:a16="http://schemas.microsoft.com/office/drawing/2014/main" id="{6D60F92B-3F58-3A61-9E70-F78944E0E500}"/>
                </a:ext>
              </a:extLst>
            </p:cNvPr>
            <p:cNvCxnSpPr>
              <a:cxnSpLocks/>
              <a:stCxn id="24" idx="2"/>
              <a:endCxn id="260" idx="0"/>
            </p:cNvCxnSpPr>
            <p:nvPr/>
          </p:nvCxnSpPr>
          <p:spPr>
            <a:xfrm>
              <a:off x="4179651" y="4329438"/>
              <a:ext cx="1021" cy="220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65C2932-CE2D-6F20-1B05-60749BE0510F}"/>
                </a:ext>
              </a:extLst>
            </p:cNvPr>
            <p:cNvSpPr txBox="1"/>
            <p:nvPr/>
          </p:nvSpPr>
          <p:spPr>
            <a:xfrm>
              <a:off x="1956097" y="722126"/>
              <a:ext cx="254572" cy="914400"/>
            </a:xfrm>
            <a:prstGeom prst="rect">
              <a:avLst/>
            </a:prstGeom>
            <a:noFill/>
          </p:spPr>
          <p:txBody>
            <a:bodyPr vert="wordArtVertRtl" wrap="none" rtlCol="0" anchor="t">
              <a:noAutofit/>
            </a:bodyPr>
            <a:lstStyle/>
            <a:p>
              <a:pPr algn="l"/>
              <a:r>
                <a:rPr lang="en-US" altLang="zh-CN" sz="900" dirty="0">
                  <a:latin typeface="Cambria Math" panose="02040503050406030204" charset="0"/>
                  <a:cs typeface="Cambria Math" panose="02040503050406030204" charset="0"/>
                </a:rPr>
                <a:t>HCA</a:t>
              </a:r>
              <a:endParaRPr lang="zh-CN" altLang="en-US" sz="900" dirty="0">
                <a:latin typeface="Cambria Math" panose="02040503050406030204" charset="0"/>
                <a:cs typeface="Cambria Math" panose="02040503050406030204" charset="0"/>
              </a:endParaRPr>
            </a:p>
          </p:txBody>
        </p:sp>
        <p:sp>
          <p:nvSpPr>
            <p:cNvPr id="16" name="文本框 15">
              <a:extLst>
                <a:ext uri="{FF2B5EF4-FFF2-40B4-BE49-F238E27FC236}">
                  <a16:creationId xmlns:a16="http://schemas.microsoft.com/office/drawing/2014/main" id="{AA8E611A-591B-8AE8-838B-D3AD81F70406}"/>
                </a:ext>
              </a:extLst>
            </p:cNvPr>
            <p:cNvSpPr txBox="1"/>
            <p:nvPr/>
          </p:nvSpPr>
          <p:spPr>
            <a:xfrm>
              <a:off x="5802449" y="789456"/>
              <a:ext cx="254572" cy="914400"/>
            </a:xfrm>
            <a:prstGeom prst="rect">
              <a:avLst/>
            </a:prstGeom>
            <a:noFill/>
          </p:spPr>
          <p:txBody>
            <a:bodyPr vert="wordArtVertRtl" wrap="none" rtlCol="0" anchor="t">
              <a:noAutofit/>
            </a:bodyPr>
            <a:lstStyle/>
            <a:p>
              <a:pPr algn="l"/>
              <a:r>
                <a:rPr lang="en-US" altLang="zh-CN" sz="900" dirty="0">
                  <a:latin typeface="Cambria Math" panose="02040503050406030204" charset="0"/>
                  <a:cs typeface="Cambria Math" panose="02040503050406030204" charset="0"/>
                </a:rPr>
                <a:t>HSA</a:t>
              </a:r>
              <a:endParaRPr lang="zh-CN" altLang="en-US" sz="900" dirty="0">
                <a:latin typeface="Cambria Math" panose="02040503050406030204" charset="0"/>
                <a:cs typeface="Cambria Math" panose="02040503050406030204" charset="0"/>
              </a:endParaRPr>
            </a:p>
          </p:txBody>
        </p:sp>
        <p:pic>
          <p:nvPicPr>
            <p:cNvPr id="23" name="图片 22" descr="背景图案&#10;&#10;描述已自动生成">
              <a:extLst>
                <a:ext uri="{FF2B5EF4-FFF2-40B4-BE49-F238E27FC236}">
                  <a16:creationId xmlns:a16="http://schemas.microsoft.com/office/drawing/2014/main" id="{1F8D5142-3881-65A2-0BEC-A4CD5FDC314B}"/>
                </a:ext>
              </a:extLst>
            </p:cNvPr>
            <p:cNvPicPr>
              <a:picLocks noChangeAspect="1"/>
            </p:cNvPicPr>
            <p:nvPr/>
          </p:nvPicPr>
          <p:blipFill>
            <a:blip r:embed="rId32"/>
            <a:stretch>
              <a:fillRect/>
            </a:stretch>
          </p:blipFill>
          <p:spPr>
            <a:xfrm>
              <a:off x="3986750" y="5025586"/>
              <a:ext cx="533599" cy="534989"/>
            </a:xfrm>
            <a:prstGeom prst="rect">
              <a:avLst/>
            </a:prstGeom>
          </p:spPr>
        </p:pic>
        <p:pic>
          <p:nvPicPr>
            <p:cNvPr id="19" name="图片 18" descr="QR 代码&#10;&#10;描述已自动生成">
              <a:extLst>
                <a:ext uri="{FF2B5EF4-FFF2-40B4-BE49-F238E27FC236}">
                  <a16:creationId xmlns:a16="http://schemas.microsoft.com/office/drawing/2014/main" id="{9DA6FBCC-4E76-0FEF-5146-2710C9FBAB96}"/>
                </a:ext>
              </a:extLst>
            </p:cNvPr>
            <p:cNvPicPr>
              <a:picLocks noChangeAspect="1"/>
            </p:cNvPicPr>
            <p:nvPr/>
          </p:nvPicPr>
          <p:blipFill>
            <a:blip r:embed="rId33"/>
            <a:stretch>
              <a:fillRect/>
            </a:stretch>
          </p:blipFill>
          <p:spPr>
            <a:xfrm>
              <a:off x="4022572" y="5074281"/>
              <a:ext cx="497777" cy="499073"/>
            </a:xfrm>
            <a:prstGeom prst="rect">
              <a:avLst/>
            </a:prstGeom>
          </p:spPr>
        </p:pic>
        <p:cxnSp>
          <p:nvCxnSpPr>
            <p:cNvPr id="27" name="直接箭头连接符 26">
              <a:extLst>
                <a:ext uri="{FF2B5EF4-FFF2-40B4-BE49-F238E27FC236}">
                  <a16:creationId xmlns:a16="http://schemas.microsoft.com/office/drawing/2014/main" id="{1C26FFB2-789D-38A8-952F-8089FC88ED6E}"/>
                </a:ext>
              </a:extLst>
            </p:cNvPr>
            <p:cNvCxnSpPr>
              <a:cxnSpLocks/>
            </p:cNvCxnSpPr>
            <p:nvPr/>
          </p:nvCxnSpPr>
          <p:spPr>
            <a:xfrm>
              <a:off x="4177441" y="4758440"/>
              <a:ext cx="1021" cy="220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流程图: 接点 44">
              <a:extLst>
                <a:ext uri="{FF2B5EF4-FFF2-40B4-BE49-F238E27FC236}">
                  <a16:creationId xmlns:a16="http://schemas.microsoft.com/office/drawing/2014/main" id="{09820033-0D40-7C8E-25A2-F8720CCACD85}"/>
                </a:ext>
              </a:extLst>
            </p:cNvPr>
            <p:cNvSpPr/>
            <p:nvPr/>
          </p:nvSpPr>
          <p:spPr>
            <a:xfrm>
              <a:off x="172165" y="3635126"/>
              <a:ext cx="227158" cy="209579"/>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zh-CN" altLang="en-US" dirty="0">
                <a:solidFill>
                  <a:schemeClr val="tx1"/>
                </a:solidFill>
              </a:endParaRPr>
            </a:p>
          </p:txBody>
        </p:sp>
        <p:sp>
          <p:nvSpPr>
            <p:cNvPr id="49" name="流程图: 接点 48">
              <a:extLst>
                <a:ext uri="{FF2B5EF4-FFF2-40B4-BE49-F238E27FC236}">
                  <a16:creationId xmlns:a16="http://schemas.microsoft.com/office/drawing/2014/main" id="{4E8B3A58-89B6-44A7-2065-DD17C5D4E0F3}"/>
                </a:ext>
              </a:extLst>
            </p:cNvPr>
            <p:cNvSpPr/>
            <p:nvPr/>
          </p:nvSpPr>
          <p:spPr>
            <a:xfrm>
              <a:off x="175463" y="4072432"/>
              <a:ext cx="227158" cy="209579"/>
            </a:xfrm>
            <a:prstGeom prst="flowChartConnec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1" name="流程图: 或者 50">
              <a:extLst>
                <a:ext uri="{FF2B5EF4-FFF2-40B4-BE49-F238E27FC236}">
                  <a16:creationId xmlns:a16="http://schemas.microsoft.com/office/drawing/2014/main" id="{E4AAB90B-85D0-2D67-4282-09F4FAB988A7}"/>
                </a:ext>
              </a:extLst>
            </p:cNvPr>
            <p:cNvSpPr/>
            <p:nvPr/>
          </p:nvSpPr>
          <p:spPr>
            <a:xfrm>
              <a:off x="177571" y="4508166"/>
              <a:ext cx="229200" cy="223284"/>
            </a:xfrm>
            <a:prstGeom prst="flowChartOr">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85990BEC-B6AA-21C8-9F0F-D464252A83F6}"/>
                </a:ext>
              </a:extLst>
            </p:cNvPr>
            <p:cNvSpPr txBox="1"/>
            <p:nvPr/>
          </p:nvSpPr>
          <p:spPr>
            <a:xfrm>
              <a:off x="172165" y="2424357"/>
              <a:ext cx="914400" cy="354881"/>
            </a:xfrm>
            <a:prstGeom prst="rect">
              <a:avLst/>
            </a:prstGeom>
            <a:solidFill>
              <a:schemeClr val="accent1">
                <a:lumMod val="20000"/>
                <a:lumOff val="80000"/>
              </a:schemeClr>
            </a:solidFill>
          </p:spPr>
          <p:txBody>
            <a:bodyPr wrap="none" rtlCol="0" anchor="t">
              <a:noAutofit/>
            </a:bodyPr>
            <a:lstStyle/>
            <a:p>
              <a:pPr algn="ctr"/>
              <a:r>
                <a:rPr lang="en-US" altLang="zh-CN" b="1" dirty="0">
                  <a:latin typeface="Cambria Math" panose="02040503050406030204" charset="0"/>
                  <a:cs typeface="Cambria Math" panose="02040503050406030204" charset="0"/>
                </a:rPr>
                <a:t>HGA</a:t>
              </a:r>
              <a:endParaRPr lang="zh-CN" altLang="en-US" b="1" dirty="0">
                <a:latin typeface="Cambria Math" panose="02040503050406030204" charset="0"/>
                <a:cs typeface="Cambria Math" panose="02040503050406030204" charset="0"/>
              </a:endParaRPr>
            </a:p>
          </p:txBody>
        </p:sp>
        <p:sp>
          <p:nvSpPr>
            <p:cNvPr id="53" name="箭头: 左右 52">
              <a:extLst>
                <a:ext uri="{FF2B5EF4-FFF2-40B4-BE49-F238E27FC236}">
                  <a16:creationId xmlns:a16="http://schemas.microsoft.com/office/drawing/2014/main" id="{EECC8DAF-DD62-B367-80DF-6BC4A245EE9A}"/>
                </a:ext>
              </a:extLst>
            </p:cNvPr>
            <p:cNvSpPr/>
            <p:nvPr/>
          </p:nvSpPr>
          <p:spPr>
            <a:xfrm>
              <a:off x="1122709" y="2487705"/>
              <a:ext cx="583884" cy="168087"/>
            </a:xfrm>
            <a:prstGeom prst="leftRightArrow">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DD8DB70B-2FD0-C890-E3AE-864A5557B07C}"/>
                </a:ext>
              </a:extLst>
            </p:cNvPr>
            <p:cNvSpPr txBox="1"/>
            <p:nvPr/>
          </p:nvSpPr>
          <p:spPr>
            <a:xfrm>
              <a:off x="496543" y="4072432"/>
              <a:ext cx="830588" cy="263383"/>
            </a:xfrm>
            <a:prstGeom prst="rect">
              <a:avLst/>
            </a:prstGeom>
            <a:noFill/>
          </p:spPr>
          <p:txBody>
            <a:bodyPr wrap="none" rtlCol="0" anchor="t">
              <a:noAutofit/>
            </a:bodyPr>
            <a:lstStyle/>
            <a:p>
              <a:pPr algn="l"/>
              <a:r>
                <a:rPr lang="zh-CN" altLang="en-US" sz="1050" dirty="0">
                  <a:latin typeface="Cambria Math" panose="02040503050406030204" charset="0"/>
                  <a:cs typeface="Cambria Math" panose="02040503050406030204" charset="0"/>
                </a:rPr>
                <a:t>相乘</a:t>
              </a:r>
              <a:endParaRPr lang="zh-CN" altLang="en-US" sz="900" dirty="0">
                <a:latin typeface="Cambria Math" panose="02040503050406030204" charset="0"/>
                <a:cs typeface="Cambria Math" panose="02040503050406030204" charset="0"/>
              </a:endParaRPr>
            </a:p>
          </p:txBody>
        </p:sp>
        <p:sp>
          <p:nvSpPr>
            <p:cNvPr id="57" name="文本框 56">
              <a:extLst>
                <a:ext uri="{FF2B5EF4-FFF2-40B4-BE49-F238E27FC236}">
                  <a16:creationId xmlns:a16="http://schemas.microsoft.com/office/drawing/2014/main" id="{D6E10427-29F4-BD7D-8B13-2FF697FEFAE8}"/>
                </a:ext>
              </a:extLst>
            </p:cNvPr>
            <p:cNvSpPr txBox="1"/>
            <p:nvPr/>
          </p:nvSpPr>
          <p:spPr>
            <a:xfrm>
              <a:off x="488086" y="3627476"/>
              <a:ext cx="830588" cy="263383"/>
            </a:xfrm>
            <a:prstGeom prst="rect">
              <a:avLst/>
            </a:prstGeom>
            <a:noFill/>
          </p:spPr>
          <p:txBody>
            <a:bodyPr wrap="none" rtlCol="0" anchor="t">
              <a:noAutofit/>
            </a:bodyPr>
            <a:lstStyle/>
            <a:p>
              <a:pPr algn="l"/>
              <a:r>
                <a:rPr lang="en-US" altLang="zh-CN" sz="1050" dirty="0">
                  <a:latin typeface="Cambria Math" panose="02040503050406030204" charset="0"/>
                  <a:cs typeface="Cambria Math" panose="02040503050406030204" charset="0"/>
                </a:rPr>
                <a:t>Sigmoid</a:t>
              </a:r>
              <a:endParaRPr lang="zh-CN" altLang="en-US" sz="900" dirty="0">
                <a:latin typeface="Cambria Math" panose="02040503050406030204" charset="0"/>
                <a:cs typeface="Cambria Math" panose="02040503050406030204" charset="0"/>
              </a:endParaRPr>
            </a:p>
          </p:txBody>
        </p:sp>
        <p:sp>
          <p:nvSpPr>
            <p:cNvPr id="59" name="文本框 58">
              <a:extLst>
                <a:ext uri="{FF2B5EF4-FFF2-40B4-BE49-F238E27FC236}">
                  <a16:creationId xmlns:a16="http://schemas.microsoft.com/office/drawing/2014/main" id="{2E3FA98A-0538-C4C9-3A07-39CA2C3B9B16}"/>
                </a:ext>
              </a:extLst>
            </p:cNvPr>
            <p:cNvSpPr txBox="1"/>
            <p:nvPr/>
          </p:nvSpPr>
          <p:spPr>
            <a:xfrm>
              <a:off x="496543" y="4508166"/>
              <a:ext cx="830588" cy="263383"/>
            </a:xfrm>
            <a:prstGeom prst="rect">
              <a:avLst/>
            </a:prstGeom>
            <a:noFill/>
          </p:spPr>
          <p:txBody>
            <a:bodyPr wrap="none" rtlCol="0" anchor="t">
              <a:noAutofit/>
            </a:bodyPr>
            <a:lstStyle/>
            <a:p>
              <a:pPr algn="l"/>
              <a:r>
                <a:rPr lang="zh-CN" altLang="en-US" sz="1050" dirty="0">
                  <a:latin typeface="Cambria Math" panose="02040503050406030204" charset="0"/>
                  <a:cs typeface="Cambria Math" panose="02040503050406030204" charset="0"/>
                </a:rPr>
                <a:t>相加</a:t>
              </a:r>
              <a:endParaRPr lang="zh-CN" altLang="en-US" sz="900" dirty="0">
                <a:latin typeface="Cambria Math" panose="02040503050406030204" charset="0"/>
                <a:cs typeface="Cambria Math" panose="02040503050406030204" charset="0"/>
              </a:endParaRPr>
            </a:p>
          </p:txBody>
        </p:sp>
      </p:grpSp>
    </p:spTree>
    <p:extLst>
      <p:ext uri="{BB962C8B-B14F-4D97-AF65-F5344CB8AC3E}">
        <p14:creationId xmlns:p14="http://schemas.microsoft.com/office/powerpoint/2010/main" val="5801775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4B754B53-FAB5-7FF5-872C-44A0385B3AFD}"/>
              </a:ext>
            </a:extLst>
          </p:cNvPr>
          <p:cNvGrpSpPr/>
          <p:nvPr/>
        </p:nvGrpSpPr>
        <p:grpSpPr>
          <a:xfrm>
            <a:off x="718593" y="0"/>
            <a:ext cx="6183603" cy="5293398"/>
            <a:chOff x="-454887" y="-1"/>
            <a:chExt cx="6183603" cy="5293398"/>
          </a:xfrm>
        </p:grpSpPr>
        <p:pic>
          <p:nvPicPr>
            <p:cNvPr id="8" name="图片 7">
              <a:extLst>
                <a:ext uri="{FF2B5EF4-FFF2-40B4-BE49-F238E27FC236}">
                  <a16:creationId xmlns:a16="http://schemas.microsoft.com/office/drawing/2014/main" id="{19B7C0BE-B3F3-FF42-52CF-9FA35E1CD6A0}"/>
                </a:ext>
              </a:extLst>
            </p:cNvPr>
            <p:cNvPicPr>
              <a:picLocks noChangeAspect="1"/>
            </p:cNvPicPr>
            <p:nvPr/>
          </p:nvPicPr>
          <p:blipFill>
            <a:blip r:embed="rId2"/>
            <a:stretch>
              <a:fillRect/>
            </a:stretch>
          </p:blipFill>
          <p:spPr>
            <a:xfrm>
              <a:off x="4227085" y="6643"/>
              <a:ext cx="1494742" cy="1567103"/>
            </a:xfrm>
            <a:prstGeom prst="rect">
              <a:avLst/>
            </a:prstGeom>
          </p:spPr>
        </p:pic>
        <p:pic>
          <p:nvPicPr>
            <p:cNvPr id="10" name="图片 9">
              <a:extLst>
                <a:ext uri="{FF2B5EF4-FFF2-40B4-BE49-F238E27FC236}">
                  <a16:creationId xmlns:a16="http://schemas.microsoft.com/office/drawing/2014/main" id="{92B0279D-1244-47AB-1AD6-DD52068D09D8}"/>
                </a:ext>
              </a:extLst>
            </p:cNvPr>
            <p:cNvPicPr>
              <a:picLocks noChangeAspect="1"/>
            </p:cNvPicPr>
            <p:nvPr/>
          </p:nvPicPr>
          <p:blipFill>
            <a:blip r:embed="rId3"/>
            <a:stretch>
              <a:fillRect/>
            </a:stretch>
          </p:blipFill>
          <p:spPr>
            <a:xfrm>
              <a:off x="2615607" y="-1"/>
              <a:ext cx="1487830" cy="1573747"/>
            </a:xfrm>
            <a:prstGeom prst="rect">
              <a:avLst/>
            </a:prstGeom>
          </p:spPr>
        </p:pic>
        <p:pic>
          <p:nvPicPr>
            <p:cNvPr id="12" name="图片 11">
              <a:extLst>
                <a:ext uri="{FF2B5EF4-FFF2-40B4-BE49-F238E27FC236}">
                  <a16:creationId xmlns:a16="http://schemas.microsoft.com/office/drawing/2014/main" id="{2DCB6EB8-1C9C-B5F8-640B-94620C4FB588}"/>
                </a:ext>
              </a:extLst>
            </p:cNvPr>
            <p:cNvPicPr>
              <a:picLocks noChangeAspect="1"/>
            </p:cNvPicPr>
            <p:nvPr/>
          </p:nvPicPr>
          <p:blipFill>
            <a:blip r:embed="rId4"/>
            <a:stretch>
              <a:fillRect/>
            </a:stretch>
          </p:blipFill>
          <p:spPr>
            <a:xfrm>
              <a:off x="1043823" y="6643"/>
              <a:ext cx="1431152" cy="1567104"/>
            </a:xfrm>
            <a:prstGeom prst="rect">
              <a:avLst/>
            </a:prstGeom>
          </p:spPr>
        </p:pic>
        <p:pic>
          <p:nvPicPr>
            <p:cNvPr id="14" name="图片 13">
              <a:extLst>
                <a:ext uri="{FF2B5EF4-FFF2-40B4-BE49-F238E27FC236}">
                  <a16:creationId xmlns:a16="http://schemas.microsoft.com/office/drawing/2014/main" id="{80865D1C-67D1-9B82-2ABF-5DB671BADE3A}"/>
                </a:ext>
              </a:extLst>
            </p:cNvPr>
            <p:cNvPicPr>
              <a:picLocks noChangeAspect="1"/>
            </p:cNvPicPr>
            <p:nvPr/>
          </p:nvPicPr>
          <p:blipFill>
            <a:blip r:embed="rId5"/>
            <a:stretch>
              <a:fillRect/>
            </a:stretch>
          </p:blipFill>
          <p:spPr>
            <a:xfrm>
              <a:off x="0" y="0"/>
              <a:ext cx="863496" cy="743712"/>
            </a:xfrm>
            <a:prstGeom prst="rect">
              <a:avLst/>
            </a:prstGeom>
          </p:spPr>
        </p:pic>
        <p:pic>
          <p:nvPicPr>
            <p:cNvPr id="16" name="图片 15">
              <a:extLst>
                <a:ext uri="{FF2B5EF4-FFF2-40B4-BE49-F238E27FC236}">
                  <a16:creationId xmlns:a16="http://schemas.microsoft.com/office/drawing/2014/main" id="{07F51D8C-EB85-2BB0-0C96-1FD7803C5001}"/>
                </a:ext>
              </a:extLst>
            </p:cNvPr>
            <p:cNvPicPr>
              <a:picLocks noChangeAspect="1"/>
            </p:cNvPicPr>
            <p:nvPr/>
          </p:nvPicPr>
          <p:blipFill>
            <a:blip r:embed="rId6"/>
            <a:stretch>
              <a:fillRect/>
            </a:stretch>
          </p:blipFill>
          <p:spPr>
            <a:xfrm>
              <a:off x="-9992" y="830037"/>
              <a:ext cx="863496" cy="743712"/>
            </a:xfrm>
            <a:prstGeom prst="rect">
              <a:avLst/>
            </a:prstGeom>
          </p:spPr>
        </p:pic>
        <p:pic>
          <p:nvPicPr>
            <p:cNvPr id="26" name="图片 25">
              <a:extLst>
                <a:ext uri="{FF2B5EF4-FFF2-40B4-BE49-F238E27FC236}">
                  <a16:creationId xmlns:a16="http://schemas.microsoft.com/office/drawing/2014/main" id="{6B2519DD-2BB7-3D84-0F3F-CB05FD6C080D}"/>
                </a:ext>
              </a:extLst>
            </p:cNvPr>
            <p:cNvPicPr>
              <a:picLocks noChangeAspect="1"/>
            </p:cNvPicPr>
            <p:nvPr/>
          </p:nvPicPr>
          <p:blipFill>
            <a:blip r:embed="rId7"/>
            <a:stretch>
              <a:fillRect/>
            </a:stretch>
          </p:blipFill>
          <p:spPr>
            <a:xfrm>
              <a:off x="1043822" y="1736730"/>
              <a:ext cx="1431153" cy="1567104"/>
            </a:xfrm>
            <a:prstGeom prst="rect">
              <a:avLst/>
            </a:prstGeom>
          </p:spPr>
        </p:pic>
        <p:pic>
          <p:nvPicPr>
            <p:cNvPr id="28" name="图片 27">
              <a:extLst>
                <a:ext uri="{FF2B5EF4-FFF2-40B4-BE49-F238E27FC236}">
                  <a16:creationId xmlns:a16="http://schemas.microsoft.com/office/drawing/2014/main" id="{360FFD4C-F6DA-3547-9D86-021D2FB00DFB}"/>
                </a:ext>
              </a:extLst>
            </p:cNvPr>
            <p:cNvPicPr>
              <a:picLocks noChangeAspect="1"/>
            </p:cNvPicPr>
            <p:nvPr/>
          </p:nvPicPr>
          <p:blipFill>
            <a:blip r:embed="rId8"/>
            <a:stretch>
              <a:fillRect/>
            </a:stretch>
          </p:blipFill>
          <p:spPr>
            <a:xfrm>
              <a:off x="-19983" y="1736730"/>
              <a:ext cx="883477" cy="804751"/>
            </a:xfrm>
            <a:prstGeom prst="rect">
              <a:avLst/>
            </a:prstGeom>
          </p:spPr>
        </p:pic>
        <p:pic>
          <p:nvPicPr>
            <p:cNvPr id="30" name="图片 29">
              <a:extLst>
                <a:ext uri="{FF2B5EF4-FFF2-40B4-BE49-F238E27FC236}">
                  <a16:creationId xmlns:a16="http://schemas.microsoft.com/office/drawing/2014/main" id="{CF6FBAAA-7E31-804B-DA2E-7CCF012186CB}"/>
                </a:ext>
              </a:extLst>
            </p:cNvPr>
            <p:cNvPicPr>
              <a:picLocks noChangeAspect="1"/>
            </p:cNvPicPr>
            <p:nvPr/>
          </p:nvPicPr>
          <p:blipFill>
            <a:blip r:embed="rId9"/>
            <a:stretch>
              <a:fillRect/>
            </a:stretch>
          </p:blipFill>
          <p:spPr>
            <a:xfrm>
              <a:off x="-2" y="2578492"/>
              <a:ext cx="863495" cy="725342"/>
            </a:xfrm>
            <a:prstGeom prst="rect">
              <a:avLst/>
            </a:prstGeom>
          </p:spPr>
        </p:pic>
        <p:pic>
          <p:nvPicPr>
            <p:cNvPr id="34" name="图片 33">
              <a:extLst>
                <a:ext uri="{FF2B5EF4-FFF2-40B4-BE49-F238E27FC236}">
                  <a16:creationId xmlns:a16="http://schemas.microsoft.com/office/drawing/2014/main" id="{93C6A660-559E-4917-BDDD-1E479A3DF70C}"/>
                </a:ext>
              </a:extLst>
            </p:cNvPr>
            <p:cNvPicPr>
              <a:picLocks noChangeAspect="1"/>
            </p:cNvPicPr>
            <p:nvPr/>
          </p:nvPicPr>
          <p:blipFill>
            <a:blip r:embed="rId10"/>
            <a:stretch>
              <a:fillRect/>
            </a:stretch>
          </p:blipFill>
          <p:spPr>
            <a:xfrm>
              <a:off x="2599877" y="3503006"/>
              <a:ext cx="1499205" cy="1551824"/>
            </a:xfrm>
            <a:prstGeom prst="rect">
              <a:avLst/>
            </a:prstGeom>
          </p:spPr>
        </p:pic>
        <p:pic>
          <p:nvPicPr>
            <p:cNvPr id="36" name="图片 35">
              <a:extLst>
                <a:ext uri="{FF2B5EF4-FFF2-40B4-BE49-F238E27FC236}">
                  <a16:creationId xmlns:a16="http://schemas.microsoft.com/office/drawing/2014/main" id="{771D4F1A-5376-E33F-FD0B-992E07DBA488}"/>
                </a:ext>
              </a:extLst>
            </p:cNvPr>
            <p:cNvPicPr>
              <a:picLocks noChangeAspect="1"/>
            </p:cNvPicPr>
            <p:nvPr/>
          </p:nvPicPr>
          <p:blipFill>
            <a:blip r:embed="rId11"/>
            <a:stretch>
              <a:fillRect/>
            </a:stretch>
          </p:blipFill>
          <p:spPr>
            <a:xfrm>
              <a:off x="4233975" y="3503006"/>
              <a:ext cx="1494741" cy="1551824"/>
            </a:xfrm>
            <a:prstGeom prst="rect">
              <a:avLst/>
            </a:prstGeom>
          </p:spPr>
        </p:pic>
        <p:pic>
          <p:nvPicPr>
            <p:cNvPr id="38" name="图片 37">
              <a:extLst>
                <a:ext uri="{FF2B5EF4-FFF2-40B4-BE49-F238E27FC236}">
                  <a16:creationId xmlns:a16="http://schemas.microsoft.com/office/drawing/2014/main" id="{9DE31562-B5D6-82B2-504A-7E331DF071C9}"/>
                </a:ext>
              </a:extLst>
            </p:cNvPr>
            <p:cNvPicPr>
              <a:picLocks noChangeAspect="1"/>
            </p:cNvPicPr>
            <p:nvPr/>
          </p:nvPicPr>
          <p:blipFill>
            <a:blip r:embed="rId12"/>
            <a:stretch>
              <a:fillRect/>
            </a:stretch>
          </p:blipFill>
          <p:spPr>
            <a:xfrm>
              <a:off x="-9992" y="3479963"/>
              <a:ext cx="863495" cy="725342"/>
            </a:xfrm>
            <a:prstGeom prst="rect">
              <a:avLst/>
            </a:prstGeom>
          </p:spPr>
        </p:pic>
        <p:pic>
          <p:nvPicPr>
            <p:cNvPr id="40" name="图片 39">
              <a:extLst>
                <a:ext uri="{FF2B5EF4-FFF2-40B4-BE49-F238E27FC236}">
                  <a16:creationId xmlns:a16="http://schemas.microsoft.com/office/drawing/2014/main" id="{716A6CD8-3F59-DC46-5F18-A1955BE1F757}"/>
                </a:ext>
              </a:extLst>
            </p:cNvPr>
            <p:cNvPicPr>
              <a:picLocks noChangeAspect="1"/>
            </p:cNvPicPr>
            <p:nvPr/>
          </p:nvPicPr>
          <p:blipFill>
            <a:blip r:embed="rId13"/>
            <a:stretch>
              <a:fillRect/>
            </a:stretch>
          </p:blipFill>
          <p:spPr>
            <a:xfrm>
              <a:off x="-9992" y="4306446"/>
              <a:ext cx="863495" cy="725342"/>
            </a:xfrm>
            <a:prstGeom prst="rect">
              <a:avLst/>
            </a:prstGeom>
          </p:spPr>
        </p:pic>
        <p:pic>
          <p:nvPicPr>
            <p:cNvPr id="42" name="图片 41">
              <a:extLst>
                <a:ext uri="{FF2B5EF4-FFF2-40B4-BE49-F238E27FC236}">
                  <a16:creationId xmlns:a16="http://schemas.microsoft.com/office/drawing/2014/main" id="{CF0EF65F-F469-238A-6C71-99F95299CAF4}"/>
                </a:ext>
              </a:extLst>
            </p:cNvPr>
            <p:cNvPicPr>
              <a:picLocks noChangeAspect="1"/>
            </p:cNvPicPr>
            <p:nvPr/>
          </p:nvPicPr>
          <p:blipFill>
            <a:blip r:embed="rId14"/>
            <a:stretch>
              <a:fillRect/>
            </a:stretch>
          </p:blipFill>
          <p:spPr>
            <a:xfrm>
              <a:off x="1033831" y="3503006"/>
              <a:ext cx="1431153" cy="1528781"/>
            </a:xfrm>
            <a:prstGeom prst="rect">
              <a:avLst/>
            </a:prstGeom>
          </p:spPr>
        </p:pic>
        <p:pic>
          <p:nvPicPr>
            <p:cNvPr id="46" name="图片 45">
              <a:extLst>
                <a:ext uri="{FF2B5EF4-FFF2-40B4-BE49-F238E27FC236}">
                  <a16:creationId xmlns:a16="http://schemas.microsoft.com/office/drawing/2014/main" id="{CE56E5FB-2649-D06B-043A-571762A5D4D6}"/>
                </a:ext>
              </a:extLst>
            </p:cNvPr>
            <p:cNvPicPr>
              <a:picLocks noChangeAspect="1"/>
            </p:cNvPicPr>
            <p:nvPr/>
          </p:nvPicPr>
          <p:blipFill>
            <a:blip r:embed="rId15"/>
            <a:stretch>
              <a:fillRect/>
            </a:stretch>
          </p:blipFill>
          <p:spPr>
            <a:xfrm>
              <a:off x="4227085" y="1750945"/>
              <a:ext cx="1494742" cy="1551822"/>
            </a:xfrm>
            <a:prstGeom prst="rect">
              <a:avLst/>
            </a:prstGeom>
          </p:spPr>
        </p:pic>
        <p:pic>
          <p:nvPicPr>
            <p:cNvPr id="50" name="图片 49">
              <a:extLst>
                <a:ext uri="{FF2B5EF4-FFF2-40B4-BE49-F238E27FC236}">
                  <a16:creationId xmlns:a16="http://schemas.microsoft.com/office/drawing/2014/main" id="{39C86DE0-DD3E-6413-0F33-EEAE497A8D75}"/>
                </a:ext>
              </a:extLst>
            </p:cNvPr>
            <p:cNvPicPr>
              <a:picLocks noChangeAspect="1"/>
            </p:cNvPicPr>
            <p:nvPr/>
          </p:nvPicPr>
          <p:blipFill>
            <a:blip r:embed="rId16"/>
            <a:stretch>
              <a:fillRect/>
            </a:stretch>
          </p:blipFill>
          <p:spPr>
            <a:xfrm>
              <a:off x="2615607" y="1750945"/>
              <a:ext cx="1487830" cy="1551823"/>
            </a:xfrm>
            <a:prstGeom prst="rect">
              <a:avLst/>
            </a:prstGeom>
          </p:spPr>
        </p:pic>
        <p:sp>
          <p:nvSpPr>
            <p:cNvPr id="51" name="文本框 50">
              <a:extLst>
                <a:ext uri="{FF2B5EF4-FFF2-40B4-BE49-F238E27FC236}">
                  <a16:creationId xmlns:a16="http://schemas.microsoft.com/office/drawing/2014/main" id="{4D0158F3-53AD-DA2E-5C9A-E169593D58D3}"/>
                </a:ext>
              </a:extLst>
            </p:cNvPr>
            <p:cNvSpPr txBox="1"/>
            <p:nvPr/>
          </p:nvSpPr>
          <p:spPr>
            <a:xfrm>
              <a:off x="-434999" y="23795"/>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52" name="文本框 51">
              <a:extLst>
                <a:ext uri="{FF2B5EF4-FFF2-40B4-BE49-F238E27FC236}">
                  <a16:creationId xmlns:a16="http://schemas.microsoft.com/office/drawing/2014/main" id="{2B9BAB5B-948E-A7E0-F5E1-D7D134FB2459}"/>
                </a:ext>
              </a:extLst>
            </p:cNvPr>
            <p:cNvSpPr txBox="1"/>
            <p:nvPr/>
          </p:nvSpPr>
          <p:spPr>
            <a:xfrm>
              <a:off x="-446675" y="836545"/>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53" name="文本框 52">
              <a:extLst>
                <a:ext uri="{FF2B5EF4-FFF2-40B4-BE49-F238E27FC236}">
                  <a16:creationId xmlns:a16="http://schemas.microsoft.com/office/drawing/2014/main" id="{FE89A6DA-498E-48CB-A1A7-54B41073540E}"/>
                </a:ext>
              </a:extLst>
            </p:cNvPr>
            <p:cNvSpPr txBox="1"/>
            <p:nvPr/>
          </p:nvSpPr>
          <p:spPr>
            <a:xfrm>
              <a:off x="-443211" y="1736730"/>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54" name="文本框 53">
              <a:extLst>
                <a:ext uri="{FF2B5EF4-FFF2-40B4-BE49-F238E27FC236}">
                  <a16:creationId xmlns:a16="http://schemas.microsoft.com/office/drawing/2014/main" id="{E3EB247F-7865-ACAA-4D65-8525D6122660}"/>
                </a:ext>
              </a:extLst>
            </p:cNvPr>
            <p:cNvSpPr txBox="1"/>
            <p:nvPr/>
          </p:nvSpPr>
          <p:spPr>
            <a:xfrm>
              <a:off x="-454887" y="2549480"/>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55" name="文本框 54">
              <a:extLst>
                <a:ext uri="{FF2B5EF4-FFF2-40B4-BE49-F238E27FC236}">
                  <a16:creationId xmlns:a16="http://schemas.microsoft.com/office/drawing/2014/main" id="{11CF8D6E-421B-D5DB-6185-DDA87BD3649E}"/>
                </a:ext>
              </a:extLst>
            </p:cNvPr>
            <p:cNvSpPr txBox="1"/>
            <p:nvPr/>
          </p:nvSpPr>
          <p:spPr>
            <a:xfrm>
              <a:off x="-436775" y="3449665"/>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56" name="文本框 55">
              <a:extLst>
                <a:ext uri="{FF2B5EF4-FFF2-40B4-BE49-F238E27FC236}">
                  <a16:creationId xmlns:a16="http://schemas.microsoft.com/office/drawing/2014/main" id="{D3E08C68-03D6-D16D-B62F-C757B226E715}"/>
                </a:ext>
              </a:extLst>
            </p:cNvPr>
            <p:cNvSpPr txBox="1"/>
            <p:nvPr/>
          </p:nvSpPr>
          <p:spPr>
            <a:xfrm>
              <a:off x="-448451" y="4262415"/>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57" name="文本框 56">
              <a:extLst>
                <a:ext uri="{FF2B5EF4-FFF2-40B4-BE49-F238E27FC236}">
                  <a16:creationId xmlns:a16="http://schemas.microsoft.com/office/drawing/2014/main" id="{FC723983-5FEA-197F-D286-39C4115FDEEF}"/>
                </a:ext>
              </a:extLst>
            </p:cNvPr>
            <p:cNvSpPr txBox="1"/>
            <p:nvPr/>
          </p:nvSpPr>
          <p:spPr>
            <a:xfrm>
              <a:off x="183063" y="5031787"/>
              <a:ext cx="617220" cy="205740"/>
            </a:xfrm>
            <a:prstGeom prst="rect">
              <a:avLst/>
            </a:prstGeom>
            <a:noFill/>
          </p:spPr>
          <p:txBody>
            <a:bodyPr wrap="none" rtlCol="0" anchor="t">
              <a:noAutofit/>
            </a:bodyPr>
            <a:lstStyle/>
            <a:p>
              <a:pPr algn="l"/>
              <a:r>
                <a:rPr lang="zh-CN" altLang="en-US" sz="700" b="1" dirty="0">
                  <a:latin typeface="Cambria Math" panose="02040503050406030204" charset="0"/>
                  <a:cs typeface="Cambria Math" panose="02040503050406030204" charset="0"/>
                </a:rPr>
                <a:t>图像</a:t>
              </a:r>
            </a:p>
          </p:txBody>
        </p:sp>
        <p:sp>
          <p:nvSpPr>
            <p:cNvPr id="59" name="文本框 58">
              <a:extLst>
                <a:ext uri="{FF2B5EF4-FFF2-40B4-BE49-F238E27FC236}">
                  <a16:creationId xmlns:a16="http://schemas.microsoft.com/office/drawing/2014/main" id="{F08EBAC6-309C-51F7-9F74-80F0D33078F9}"/>
                </a:ext>
              </a:extLst>
            </p:cNvPr>
            <p:cNvSpPr txBox="1"/>
            <p:nvPr/>
          </p:nvSpPr>
          <p:spPr>
            <a:xfrm>
              <a:off x="1463361" y="1524434"/>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a</a:t>
              </a:r>
              <a:r>
                <a:rPr lang="zh-CN" altLang="en-US" sz="1050" b="1" dirty="0">
                  <a:latin typeface="Cambria Math" panose="02040503050406030204" charset="0"/>
                  <a:cs typeface="Cambria Math" panose="02040503050406030204" charset="0"/>
                </a:rPr>
                <a:t>）</a:t>
              </a:r>
            </a:p>
          </p:txBody>
        </p:sp>
        <p:sp>
          <p:nvSpPr>
            <p:cNvPr id="60" name="文本框 59">
              <a:extLst>
                <a:ext uri="{FF2B5EF4-FFF2-40B4-BE49-F238E27FC236}">
                  <a16:creationId xmlns:a16="http://schemas.microsoft.com/office/drawing/2014/main" id="{376A609F-8794-92F8-44DE-8F400FF64DAA}"/>
                </a:ext>
              </a:extLst>
            </p:cNvPr>
            <p:cNvSpPr txBox="1"/>
            <p:nvPr/>
          </p:nvSpPr>
          <p:spPr>
            <a:xfrm>
              <a:off x="1463361" y="3272615"/>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b</a:t>
              </a:r>
              <a:r>
                <a:rPr lang="zh-CN" altLang="en-US" sz="1050" b="1" dirty="0">
                  <a:latin typeface="Cambria Math" panose="02040503050406030204" charset="0"/>
                  <a:cs typeface="Cambria Math" panose="02040503050406030204" charset="0"/>
                </a:rPr>
                <a:t>）</a:t>
              </a:r>
            </a:p>
          </p:txBody>
        </p:sp>
        <p:sp>
          <p:nvSpPr>
            <p:cNvPr id="61" name="文本框 60">
              <a:extLst>
                <a:ext uri="{FF2B5EF4-FFF2-40B4-BE49-F238E27FC236}">
                  <a16:creationId xmlns:a16="http://schemas.microsoft.com/office/drawing/2014/main" id="{A2BA3CC6-81C2-2144-33DE-511637421D17}"/>
                </a:ext>
              </a:extLst>
            </p:cNvPr>
            <p:cNvSpPr txBox="1"/>
            <p:nvPr/>
          </p:nvSpPr>
          <p:spPr>
            <a:xfrm>
              <a:off x="1463361" y="5003852"/>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c</a:t>
              </a:r>
              <a:r>
                <a:rPr lang="zh-CN" altLang="en-US" sz="1050" b="1" dirty="0">
                  <a:latin typeface="Cambria Math" panose="02040503050406030204" charset="0"/>
                  <a:cs typeface="Cambria Math" panose="02040503050406030204" charset="0"/>
                </a:rPr>
                <a:t>）</a:t>
              </a:r>
            </a:p>
          </p:txBody>
        </p:sp>
        <p:sp>
          <p:nvSpPr>
            <p:cNvPr id="62" name="文本框 61">
              <a:extLst>
                <a:ext uri="{FF2B5EF4-FFF2-40B4-BE49-F238E27FC236}">
                  <a16:creationId xmlns:a16="http://schemas.microsoft.com/office/drawing/2014/main" id="{0B61A30D-F86F-2393-1C45-2A32D4FE574E}"/>
                </a:ext>
              </a:extLst>
            </p:cNvPr>
            <p:cNvSpPr txBox="1"/>
            <p:nvPr/>
          </p:nvSpPr>
          <p:spPr>
            <a:xfrm>
              <a:off x="3129889" y="1548480"/>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d</a:t>
              </a:r>
              <a:r>
                <a:rPr lang="zh-CN" altLang="en-US" sz="1050" b="1" dirty="0">
                  <a:latin typeface="Cambria Math" panose="02040503050406030204" charset="0"/>
                  <a:cs typeface="Cambria Math" panose="02040503050406030204" charset="0"/>
                </a:rPr>
                <a:t>）</a:t>
              </a:r>
            </a:p>
          </p:txBody>
        </p:sp>
        <p:sp>
          <p:nvSpPr>
            <p:cNvPr id="63" name="文本框 62">
              <a:extLst>
                <a:ext uri="{FF2B5EF4-FFF2-40B4-BE49-F238E27FC236}">
                  <a16:creationId xmlns:a16="http://schemas.microsoft.com/office/drawing/2014/main" id="{5C656606-89FA-215C-9ED3-3744072C2AA8}"/>
                </a:ext>
              </a:extLst>
            </p:cNvPr>
            <p:cNvSpPr txBox="1"/>
            <p:nvPr/>
          </p:nvSpPr>
          <p:spPr>
            <a:xfrm>
              <a:off x="3143732" y="3281959"/>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e</a:t>
              </a:r>
              <a:r>
                <a:rPr lang="zh-CN" altLang="en-US" sz="1050" b="1" dirty="0">
                  <a:latin typeface="Cambria Math" panose="02040503050406030204" charset="0"/>
                  <a:cs typeface="Cambria Math" panose="02040503050406030204" charset="0"/>
                </a:rPr>
                <a:t>）</a:t>
              </a:r>
            </a:p>
          </p:txBody>
        </p:sp>
        <p:sp>
          <p:nvSpPr>
            <p:cNvPr id="64" name="文本框 63">
              <a:extLst>
                <a:ext uri="{FF2B5EF4-FFF2-40B4-BE49-F238E27FC236}">
                  <a16:creationId xmlns:a16="http://schemas.microsoft.com/office/drawing/2014/main" id="{FD06D0BC-1ED5-E56F-F562-C0DC36B7FB23}"/>
                </a:ext>
              </a:extLst>
            </p:cNvPr>
            <p:cNvSpPr txBox="1"/>
            <p:nvPr/>
          </p:nvSpPr>
          <p:spPr>
            <a:xfrm>
              <a:off x="4695774" y="1531541"/>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g</a:t>
              </a:r>
              <a:r>
                <a:rPr lang="zh-CN" altLang="en-US" sz="1050" b="1" dirty="0">
                  <a:latin typeface="Cambria Math" panose="02040503050406030204" charset="0"/>
                  <a:cs typeface="Cambria Math" panose="02040503050406030204" charset="0"/>
                </a:rPr>
                <a:t>）</a:t>
              </a:r>
            </a:p>
          </p:txBody>
        </p:sp>
        <p:sp>
          <p:nvSpPr>
            <p:cNvPr id="65" name="文本框 64">
              <a:extLst>
                <a:ext uri="{FF2B5EF4-FFF2-40B4-BE49-F238E27FC236}">
                  <a16:creationId xmlns:a16="http://schemas.microsoft.com/office/drawing/2014/main" id="{68B008D8-2529-A21B-FC1B-FC1CE821B3A0}"/>
                </a:ext>
              </a:extLst>
            </p:cNvPr>
            <p:cNvSpPr txBox="1"/>
            <p:nvPr/>
          </p:nvSpPr>
          <p:spPr>
            <a:xfrm>
              <a:off x="4695774" y="3272615"/>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h</a:t>
              </a:r>
              <a:r>
                <a:rPr lang="zh-CN" altLang="en-US" sz="1050" b="1" dirty="0">
                  <a:latin typeface="Cambria Math" panose="02040503050406030204" charset="0"/>
                  <a:cs typeface="Cambria Math" panose="02040503050406030204" charset="0"/>
                </a:rPr>
                <a:t>）</a:t>
              </a:r>
            </a:p>
          </p:txBody>
        </p:sp>
        <p:sp>
          <p:nvSpPr>
            <p:cNvPr id="66" name="文本框 65">
              <a:extLst>
                <a:ext uri="{FF2B5EF4-FFF2-40B4-BE49-F238E27FC236}">
                  <a16:creationId xmlns:a16="http://schemas.microsoft.com/office/drawing/2014/main" id="{C65EC66D-45C9-AFE4-6505-CFE50D46CF4F}"/>
                </a:ext>
              </a:extLst>
            </p:cNvPr>
            <p:cNvSpPr txBox="1"/>
            <p:nvPr/>
          </p:nvSpPr>
          <p:spPr>
            <a:xfrm>
              <a:off x="4772194" y="5031787"/>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err="1">
                  <a:latin typeface="Cambria Math" panose="02040503050406030204" charset="0"/>
                  <a:cs typeface="Cambria Math" panose="02040503050406030204" charset="0"/>
                </a:rPr>
                <a:t>i</a:t>
              </a:r>
              <a:r>
                <a:rPr lang="zh-CN" altLang="en-US" sz="1050" b="1" dirty="0">
                  <a:latin typeface="Cambria Math" panose="02040503050406030204" charset="0"/>
                  <a:cs typeface="Cambria Math" panose="02040503050406030204" charset="0"/>
                </a:rPr>
                <a:t>）</a:t>
              </a:r>
            </a:p>
          </p:txBody>
        </p:sp>
        <p:sp>
          <p:nvSpPr>
            <p:cNvPr id="67" name="文本框 66">
              <a:extLst>
                <a:ext uri="{FF2B5EF4-FFF2-40B4-BE49-F238E27FC236}">
                  <a16:creationId xmlns:a16="http://schemas.microsoft.com/office/drawing/2014/main" id="{4F0761B3-6117-8F3F-8D0F-FDEA604C09EB}"/>
                </a:ext>
              </a:extLst>
            </p:cNvPr>
            <p:cNvSpPr txBox="1"/>
            <p:nvPr/>
          </p:nvSpPr>
          <p:spPr>
            <a:xfrm>
              <a:off x="3196569" y="5003852"/>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f</a:t>
              </a:r>
              <a:r>
                <a:rPr lang="zh-CN" altLang="en-US" sz="1050" b="1" dirty="0">
                  <a:latin typeface="Cambria Math" panose="02040503050406030204" charset="0"/>
                  <a:cs typeface="Cambria Math" panose="02040503050406030204" charset="0"/>
                </a:rPr>
                <a:t>）</a:t>
              </a:r>
            </a:p>
          </p:txBody>
        </p:sp>
      </p:grpSp>
      <p:sp>
        <p:nvSpPr>
          <p:cNvPr id="70" name="矩形 69">
            <a:extLst>
              <a:ext uri="{FF2B5EF4-FFF2-40B4-BE49-F238E27FC236}">
                <a16:creationId xmlns:a16="http://schemas.microsoft.com/office/drawing/2014/main" id="{9DDFFBF8-24CC-B888-80C0-25875FCCE629}"/>
              </a:ext>
            </a:extLst>
          </p:cNvPr>
          <p:cNvSpPr/>
          <p:nvPr/>
        </p:nvSpPr>
        <p:spPr>
          <a:xfrm>
            <a:off x="3023615" y="885541"/>
            <a:ext cx="624840" cy="66294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AE7593CA-6E00-C886-4626-3FD5BDD59688}"/>
              </a:ext>
            </a:extLst>
          </p:cNvPr>
          <p:cNvSpPr/>
          <p:nvPr/>
        </p:nvSpPr>
        <p:spPr>
          <a:xfrm>
            <a:off x="3035118" y="1747653"/>
            <a:ext cx="624840" cy="66294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E5EDDFCC-4C30-E1FF-26B2-818110ABC01D}"/>
              </a:ext>
            </a:extLst>
          </p:cNvPr>
          <p:cNvSpPr/>
          <p:nvPr/>
        </p:nvSpPr>
        <p:spPr>
          <a:xfrm>
            <a:off x="2298046" y="3511164"/>
            <a:ext cx="1176205" cy="85290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88BF8216-5E23-A816-0B94-F833D9B703CE}"/>
              </a:ext>
            </a:extLst>
          </p:cNvPr>
          <p:cNvSpPr/>
          <p:nvPr/>
        </p:nvSpPr>
        <p:spPr>
          <a:xfrm>
            <a:off x="3051369" y="4465319"/>
            <a:ext cx="597086" cy="55547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06529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42F51-648F-8DEC-0DF5-AF2C8B043914}"/>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366F73C6-936B-9AE2-281C-86E9BE521A43}"/>
              </a:ext>
            </a:extLst>
          </p:cNvPr>
          <p:cNvGrpSpPr/>
          <p:nvPr/>
        </p:nvGrpSpPr>
        <p:grpSpPr>
          <a:xfrm>
            <a:off x="718593" y="0"/>
            <a:ext cx="6176714" cy="3546586"/>
            <a:chOff x="718593" y="0"/>
            <a:chExt cx="6176714" cy="3546586"/>
          </a:xfrm>
        </p:grpSpPr>
        <p:grpSp>
          <p:nvGrpSpPr>
            <p:cNvPr id="68" name="组合 67">
              <a:extLst>
                <a:ext uri="{FF2B5EF4-FFF2-40B4-BE49-F238E27FC236}">
                  <a16:creationId xmlns:a16="http://schemas.microsoft.com/office/drawing/2014/main" id="{85748673-0E80-48AE-5E52-DFDF390D331C}"/>
                </a:ext>
              </a:extLst>
            </p:cNvPr>
            <p:cNvGrpSpPr/>
            <p:nvPr/>
          </p:nvGrpSpPr>
          <p:grpSpPr>
            <a:xfrm>
              <a:off x="718593" y="0"/>
              <a:ext cx="6176714" cy="3546586"/>
              <a:chOff x="-454887" y="-1"/>
              <a:chExt cx="6176714" cy="3546586"/>
            </a:xfrm>
          </p:grpSpPr>
          <p:pic>
            <p:nvPicPr>
              <p:cNvPr id="8" name="图片 7">
                <a:extLst>
                  <a:ext uri="{FF2B5EF4-FFF2-40B4-BE49-F238E27FC236}">
                    <a16:creationId xmlns:a16="http://schemas.microsoft.com/office/drawing/2014/main" id="{BDEB5ED3-286F-DFAC-A309-2270A04F4AF1}"/>
                  </a:ext>
                </a:extLst>
              </p:cNvPr>
              <p:cNvPicPr>
                <a:picLocks noChangeAspect="1"/>
              </p:cNvPicPr>
              <p:nvPr/>
            </p:nvPicPr>
            <p:blipFill>
              <a:blip r:embed="rId2"/>
              <a:stretch>
                <a:fillRect/>
              </a:stretch>
            </p:blipFill>
            <p:spPr>
              <a:xfrm>
                <a:off x="4227085" y="6643"/>
                <a:ext cx="1494742" cy="1567103"/>
              </a:xfrm>
              <a:prstGeom prst="rect">
                <a:avLst/>
              </a:prstGeom>
            </p:spPr>
          </p:pic>
          <p:pic>
            <p:nvPicPr>
              <p:cNvPr id="10" name="图片 9">
                <a:extLst>
                  <a:ext uri="{FF2B5EF4-FFF2-40B4-BE49-F238E27FC236}">
                    <a16:creationId xmlns:a16="http://schemas.microsoft.com/office/drawing/2014/main" id="{29C0B802-52BD-FE3F-1381-6E285BA4559F}"/>
                  </a:ext>
                </a:extLst>
              </p:cNvPr>
              <p:cNvPicPr>
                <a:picLocks noChangeAspect="1"/>
              </p:cNvPicPr>
              <p:nvPr/>
            </p:nvPicPr>
            <p:blipFill>
              <a:blip r:embed="rId3"/>
              <a:stretch>
                <a:fillRect/>
              </a:stretch>
            </p:blipFill>
            <p:spPr>
              <a:xfrm>
                <a:off x="2615607" y="-1"/>
                <a:ext cx="1487830" cy="1573747"/>
              </a:xfrm>
              <a:prstGeom prst="rect">
                <a:avLst/>
              </a:prstGeom>
            </p:spPr>
          </p:pic>
          <p:pic>
            <p:nvPicPr>
              <p:cNvPr id="12" name="图片 11">
                <a:extLst>
                  <a:ext uri="{FF2B5EF4-FFF2-40B4-BE49-F238E27FC236}">
                    <a16:creationId xmlns:a16="http://schemas.microsoft.com/office/drawing/2014/main" id="{BC969273-BC9E-925F-A1C6-6163EFBC613C}"/>
                  </a:ext>
                </a:extLst>
              </p:cNvPr>
              <p:cNvPicPr>
                <a:picLocks noChangeAspect="1"/>
              </p:cNvPicPr>
              <p:nvPr/>
            </p:nvPicPr>
            <p:blipFill>
              <a:blip r:embed="rId4"/>
              <a:stretch>
                <a:fillRect/>
              </a:stretch>
            </p:blipFill>
            <p:spPr>
              <a:xfrm>
                <a:off x="1043823" y="6643"/>
                <a:ext cx="1431152" cy="1567104"/>
              </a:xfrm>
              <a:prstGeom prst="rect">
                <a:avLst/>
              </a:prstGeom>
            </p:spPr>
          </p:pic>
          <p:pic>
            <p:nvPicPr>
              <p:cNvPr id="14" name="图片 13">
                <a:extLst>
                  <a:ext uri="{FF2B5EF4-FFF2-40B4-BE49-F238E27FC236}">
                    <a16:creationId xmlns:a16="http://schemas.microsoft.com/office/drawing/2014/main" id="{3C252E82-0481-3E78-6E10-9E06C467AC57}"/>
                  </a:ext>
                </a:extLst>
              </p:cNvPr>
              <p:cNvPicPr>
                <a:picLocks noChangeAspect="1"/>
              </p:cNvPicPr>
              <p:nvPr/>
            </p:nvPicPr>
            <p:blipFill>
              <a:blip r:embed="rId5"/>
              <a:stretch>
                <a:fillRect/>
              </a:stretch>
            </p:blipFill>
            <p:spPr>
              <a:xfrm>
                <a:off x="0" y="0"/>
                <a:ext cx="863496" cy="743712"/>
              </a:xfrm>
              <a:prstGeom prst="rect">
                <a:avLst/>
              </a:prstGeom>
            </p:spPr>
          </p:pic>
          <p:pic>
            <p:nvPicPr>
              <p:cNvPr id="16" name="图片 15">
                <a:extLst>
                  <a:ext uri="{FF2B5EF4-FFF2-40B4-BE49-F238E27FC236}">
                    <a16:creationId xmlns:a16="http://schemas.microsoft.com/office/drawing/2014/main" id="{45D9C752-05BD-C9F2-50F4-CD095A6EAD30}"/>
                  </a:ext>
                </a:extLst>
              </p:cNvPr>
              <p:cNvPicPr>
                <a:picLocks noChangeAspect="1"/>
              </p:cNvPicPr>
              <p:nvPr/>
            </p:nvPicPr>
            <p:blipFill>
              <a:blip r:embed="rId6"/>
              <a:stretch>
                <a:fillRect/>
              </a:stretch>
            </p:blipFill>
            <p:spPr>
              <a:xfrm>
                <a:off x="-9992" y="830037"/>
                <a:ext cx="863496" cy="743712"/>
              </a:xfrm>
              <a:prstGeom prst="rect">
                <a:avLst/>
              </a:prstGeom>
            </p:spPr>
          </p:pic>
          <p:pic>
            <p:nvPicPr>
              <p:cNvPr id="26" name="图片 25">
                <a:extLst>
                  <a:ext uri="{FF2B5EF4-FFF2-40B4-BE49-F238E27FC236}">
                    <a16:creationId xmlns:a16="http://schemas.microsoft.com/office/drawing/2014/main" id="{3EAE1673-499C-AE4A-BB63-725F1F526AB2}"/>
                  </a:ext>
                </a:extLst>
              </p:cNvPr>
              <p:cNvPicPr>
                <a:picLocks noChangeAspect="1"/>
              </p:cNvPicPr>
              <p:nvPr/>
            </p:nvPicPr>
            <p:blipFill>
              <a:blip r:embed="rId7"/>
              <a:stretch>
                <a:fillRect/>
              </a:stretch>
            </p:blipFill>
            <p:spPr>
              <a:xfrm>
                <a:off x="1043822" y="1736730"/>
                <a:ext cx="1431153" cy="1567104"/>
              </a:xfrm>
              <a:prstGeom prst="rect">
                <a:avLst/>
              </a:prstGeom>
            </p:spPr>
          </p:pic>
          <p:pic>
            <p:nvPicPr>
              <p:cNvPr id="28" name="图片 27">
                <a:extLst>
                  <a:ext uri="{FF2B5EF4-FFF2-40B4-BE49-F238E27FC236}">
                    <a16:creationId xmlns:a16="http://schemas.microsoft.com/office/drawing/2014/main" id="{4D790AC5-C377-A735-6FDD-12FC3AF23560}"/>
                  </a:ext>
                </a:extLst>
              </p:cNvPr>
              <p:cNvPicPr>
                <a:picLocks noChangeAspect="1"/>
              </p:cNvPicPr>
              <p:nvPr/>
            </p:nvPicPr>
            <p:blipFill>
              <a:blip r:embed="rId8"/>
              <a:stretch>
                <a:fillRect/>
              </a:stretch>
            </p:blipFill>
            <p:spPr>
              <a:xfrm>
                <a:off x="-19983" y="1736730"/>
                <a:ext cx="883477" cy="804751"/>
              </a:xfrm>
              <a:prstGeom prst="rect">
                <a:avLst/>
              </a:prstGeom>
            </p:spPr>
          </p:pic>
          <p:pic>
            <p:nvPicPr>
              <p:cNvPr id="30" name="图片 29">
                <a:extLst>
                  <a:ext uri="{FF2B5EF4-FFF2-40B4-BE49-F238E27FC236}">
                    <a16:creationId xmlns:a16="http://schemas.microsoft.com/office/drawing/2014/main" id="{E2FF0CC8-2072-F9C2-E695-4F44BF2E90DD}"/>
                  </a:ext>
                </a:extLst>
              </p:cNvPr>
              <p:cNvPicPr>
                <a:picLocks noChangeAspect="1"/>
              </p:cNvPicPr>
              <p:nvPr/>
            </p:nvPicPr>
            <p:blipFill>
              <a:blip r:embed="rId9"/>
              <a:stretch>
                <a:fillRect/>
              </a:stretch>
            </p:blipFill>
            <p:spPr>
              <a:xfrm>
                <a:off x="-2" y="2578492"/>
                <a:ext cx="863495" cy="725342"/>
              </a:xfrm>
              <a:prstGeom prst="rect">
                <a:avLst/>
              </a:prstGeom>
            </p:spPr>
          </p:pic>
          <p:pic>
            <p:nvPicPr>
              <p:cNvPr id="46" name="图片 45">
                <a:extLst>
                  <a:ext uri="{FF2B5EF4-FFF2-40B4-BE49-F238E27FC236}">
                    <a16:creationId xmlns:a16="http://schemas.microsoft.com/office/drawing/2014/main" id="{8C3320E3-3EDD-A5C3-C8BE-A56D720C2188}"/>
                  </a:ext>
                </a:extLst>
              </p:cNvPr>
              <p:cNvPicPr>
                <a:picLocks noChangeAspect="1"/>
              </p:cNvPicPr>
              <p:nvPr/>
            </p:nvPicPr>
            <p:blipFill>
              <a:blip r:embed="rId10"/>
              <a:stretch>
                <a:fillRect/>
              </a:stretch>
            </p:blipFill>
            <p:spPr>
              <a:xfrm>
                <a:off x="4227085" y="1750945"/>
                <a:ext cx="1494742" cy="1551822"/>
              </a:xfrm>
              <a:prstGeom prst="rect">
                <a:avLst/>
              </a:prstGeom>
            </p:spPr>
          </p:pic>
          <p:pic>
            <p:nvPicPr>
              <p:cNvPr id="50" name="图片 49">
                <a:extLst>
                  <a:ext uri="{FF2B5EF4-FFF2-40B4-BE49-F238E27FC236}">
                    <a16:creationId xmlns:a16="http://schemas.microsoft.com/office/drawing/2014/main" id="{6E963F1D-6174-60FF-9796-35EF592D858B}"/>
                  </a:ext>
                </a:extLst>
              </p:cNvPr>
              <p:cNvPicPr>
                <a:picLocks noChangeAspect="1"/>
              </p:cNvPicPr>
              <p:nvPr/>
            </p:nvPicPr>
            <p:blipFill>
              <a:blip r:embed="rId11"/>
              <a:stretch>
                <a:fillRect/>
              </a:stretch>
            </p:blipFill>
            <p:spPr>
              <a:xfrm>
                <a:off x="2615607" y="1750945"/>
                <a:ext cx="1487830" cy="1551823"/>
              </a:xfrm>
              <a:prstGeom prst="rect">
                <a:avLst/>
              </a:prstGeom>
            </p:spPr>
          </p:pic>
          <p:sp>
            <p:nvSpPr>
              <p:cNvPr id="51" name="文本框 50">
                <a:extLst>
                  <a:ext uri="{FF2B5EF4-FFF2-40B4-BE49-F238E27FC236}">
                    <a16:creationId xmlns:a16="http://schemas.microsoft.com/office/drawing/2014/main" id="{63A093DD-366C-D707-374D-63C911B05C94}"/>
                  </a:ext>
                </a:extLst>
              </p:cNvPr>
              <p:cNvSpPr txBox="1"/>
              <p:nvPr/>
            </p:nvSpPr>
            <p:spPr>
              <a:xfrm>
                <a:off x="-434999" y="23795"/>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52" name="文本框 51">
                <a:extLst>
                  <a:ext uri="{FF2B5EF4-FFF2-40B4-BE49-F238E27FC236}">
                    <a16:creationId xmlns:a16="http://schemas.microsoft.com/office/drawing/2014/main" id="{5E2C4B3D-D9E9-E024-98F6-E0862413664F}"/>
                  </a:ext>
                </a:extLst>
              </p:cNvPr>
              <p:cNvSpPr txBox="1"/>
              <p:nvPr/>
            </p:nvSpPr>
            <p:spPr>
              <a:xfrm>
                <a:off x="-446675" y="836545"/>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53" name="文本框 52">
                <a:extLst>
                  <a:ext uri="{FF2B5EF4-FFF2-40B4-BE49-F238E27FC236}">
                    <a16:creationId xmlns:a16="http://schemas.microsoft.com/office/drawing/2014/main" id="{015FFEDE-159C-9EEE-FE40-C7969A5ACE38}"/>
                  </a:ext>
                </a:extLst>
              </p:cNvPr>
              <p:cNvSpPr txBox="1"/>
              <p:nvPr/>
            </p:nvSpPr>
            <p:spPr>
              <a:xfrm>
                <a:off x="-443211" y="1736730"/>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T0</a:t>
                </a:r>
                <a:r>
                  <a:rPr lang="zh-CN" altLang="en-US" sz="700" dirty="0">
                    <a:latin typeface="Cambria Math" panose="02040503050406030204" charset="0"/>
                    <a:cs typeface="Cambria Math" panose="02040503050406030204" charset="0"/>
                  </a:rPr>
                  <a:t>影像</a:t>
                </a:r>
              </a:p>
            </p:txBody>
          </p:sp>
          <p:sp>
            <p:nvSpPr>
              <p:cNvPr id="54" name="文本框 53">
                <a:extLst>
                  <a:ext uri="{FF2B5EF4-FFF2-40B4-BE49-F238E27FC236}">
                    <a16:creationId xmlns:a16="http://schemas.microsoft.com/office/drawing/2014/main" id="{870CF83F-6710-5ABE-D2E5-54EA252C887E}"/>
                  </a:ext>
                </a:extLst>
              </p:cNvPr>
              <p:cNvSpPr txBox="1"/>
              <p:nvPr/>
            </p:nvSpPr>
            <p:spPr>
              <a:xfrm>
                <a:off x="-454887" y="2549480"/>
                <a:ext cx="375547" cy="914400"/>
              </a:xfrm>
              <a:prstGeom prst="rect">
                <a:avLst/>
              </a:prstGeom>
              <a:noFill/>
            </p:spPr>
            <p:txBody>
              <a:bodyPr vert="wordArtVertRtl" wrap="none" rtlCol="0" anchor="t">
                <a:noAutofit/>
              </a:bodyPr>
              <a:lstStyle/>
              <a:p>
                <a:pPr algn="l"/>
                <a:r>
                  <a:rPr lang="en-US" altLang="zh-CN" sz="700" dirty="0">
                    <a:latin typeface="Cambria Math" panose="02040503050406030204" charset="0"/>
                    <a:cs typeface="Cambria Math" panose="02040503050406030204" charset="0"/>
                  </a:rPr>
                  <a:t>T1</a:t>
                </a:r>
                <a:r>
                  <a:rPr lang="zh-CN" altLang="en-US" sz="700" dirty="0">
                    <a:latin typeface="Cambria Math" panose="02040503050406030204" charset="0"/>
                    <a:cs typeface="Cambria Math" panose="02040503050406030204" charset="0"/>
                  </a:rPr>
                  <a:t>影像</a:t>
                </a:r>
              </a:p>
            </p:txBody>
          </p:sp>
          <p:sp>
            <p:nvSpPr>
              <p:cNvPr id="57" name="文本框 56">
                <a:extLst>
                  <a:ext uri="{FF2B5EF4-FFF2-40B4-BE49-F238E27FC236}">
                    <a16:creationId xmlns:a16="http://schemas.microsoft.com/office/drawing/2014/main" id="{4FAAB771-0BD8-9E46-6F64-AD3214A2AB6B}"/>
                  </a:ext>
                </a:extLst>
              </p:cNvPr>
              <p:cNvSpPr txBox="1"/>
              <p:nvPr/>
            </p:nvSpPr>
            <p:spPr>
              <a:xfrm>
                <a:off x="173631" y="3340845"/>
                <a:ext cx="617220" cy="205740"/>
              </a:xfrm>
              <a:prstGeom prst="rect">
                <a:avLst/>
              </a:prstGeom>
              <a:noFill/>
            </p:spPr>
            <p:txBody>
              <a:bodyPr wrap="none" rtlCol="0" anchor="t">
                <a:noAutofit/>
              </a:bodyPr>
              <a:lstStyle/>
              <a:p>
                <a:pPr algn="l"/>
                <a:r>
                  <a:rPr lang="zh-CN" altLang="en-US" sz="700" b="1" dirty="0">
                    <a:latin typeface="Cambria Math" panose="02040503050406030204" charset="0"/>
                    <a:cs typeface="Cambria Math" panose="02040503050406030204" charset="0"/>
                  </a:rPr>
                  <a:t>图像</a:t>
                </a:r>
              </a:p>
            </p:txBody>
          </p:sp>
          <p:sp>
            <p:nvSpPr>
              <p:cNvPr id="59" name="文本框 58">
                <a:extLst>
                  <a:ext uri="{FF2B5EF4-FFF2-40B4-BE49-F238E27FC236}">
                    <a16:creationId xmlns:a16="http://schemas.microsoft.com/office/drawing/2014/main" id="{65ACF87D-9F50-3F40-7E35-FE1466BDAC96}"/>
                  </a:ext>
                </a:extLst>
              </p:cNvPr>
              <p:cNvSpPr txBox="1"/>
              <p:nvPr/>
            </p:nvSpPr>
            <p:spPr>
              <a:xfrm>
                <a:off x="1463361" y="1524434"/>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a</a:t>
                </a:r>
                <a:r>
                  <a:rPr lang="zh-CN" altLang="en-US" sz="1050" b="1" dirty="0">
                    <a:latin typeface="Cambria Math" panose="02040503050406030204" charset="0"/>
                    <a:cs typeface="Cambria Math" panose="02040503050406030204" charset="0"/>
                  </a:rPr>
                  <a:t>）</a:t>
                </a:r>
              </a:p>
            </p:txBody>
          </p:sp>
          <p:sp>
            <p:nvSpPr>
              <p:cNvPr id="60" name="文本框 59">
                <a:extLst>
                  <a:ext uri="{FF2B5EF4-FFF2-40B4-BE49-F238E27FC236}">
                    <a16:creationId xmlns:a16="http://schemas.microsoft.com/office/drawing/2014/main" id="{172BB0F7-EA6F-8FF8-E366-DEA876D838F5}"/>
                  </a:ext>
                </a:extLst>
              </p:cNvPr>
              <p:cNvSpPr txBox="1"/>
              <p:nvPr/>
            </p:nvSpPr>
            <p:spPr>
              <a:xfrm>
                <a:off x="1463361" y="3272615"/>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b</a:t>
                </a:r>
                <a:r>
                  <a:rPr lang="zh-CN" altLang="en-US" sz="1050" b="1" dirty="0">
                    <a:latin typeface="Cambria Math" panose="02040503050406030204" charset="0"/>
                    <a:cs typeface="Cambria Math" panose="02040503050406030204" charset="0"/>
                  </a:rPr>
                  <a:t>）</a:t>
                </a:r>
              </a:p>
            </p:txBody>
          </p:sp>
          <p:sp>
            <p:nvSpPr>
              <p:cNvPr id="61" name="文本框 60">
                <a:extLst>
                  <a:ext uri="{FF2B5EF4-FFF2-40B4-BE49-F238E27FC236}">
                    <a16:creationId xmlns:a16="http://schemas.microsoft.com/office/drawing/2014/main" id="{5BAB3FB3-9E4B-4933-6993-C86B4CDB3EAF}"/>
                  </a:ext>
                </a:extLst>
              </p:cNvPr>
              <p:cNvSpPr txBox="1"/>
              <p:nvPr/>
            </p:nvSpPr>
            <p:spPr>
              <a:xfrm>
                <a:off x="3181393" y="1519488"/>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c</a:t>
                </a:r>
                <a:r>
                  <a:rPr lang="zh-CN" altLang="en-US" sz="1050" b="1" dirty="0">
                    <a:latin typeface="Cambria Math" panose="02040503050406030204" charset="0"/>
                    <a:cs typeface="Cambria Math" panose="02040503050406030204" charset="0"/>
                  </a:rPr>
                  <a:t>）</a:t>
                </a:r>
              </a:p>
            </p:txBody>
          </p:sp>
          <p:sp>
            <p:nvSpPr>
              <p:cNvPr id="62" name="文本框 61">
                <a:extLst>
                  <a:ext uri="{FF2B5EF4-FFF2-40B4-BE49-F238E27FC236}">
                    <a16:creationId xmlns:a16="http://schemas.microsoft.com/office/drawing/2014/main" id="{DE2C61A3-B767-32AB-3045-5512FAF7E691}"/>
                  </a:ext>
                </a:extLst>
              </p:cNvPr>
              <p:cNvSpPr txBox="1"/>
              <p:nvPr/>
            </p:nvSpPr>
            <p:spPr>
              <a:xfrm>
                <a:off x="3129889" y="3272615"/>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d</a:t>
                </a:r>
                <a:r>
                  <a:rPr lang="zh-CN" altLang="en-US" sz="1050" b="1" dirty="0">
                    <a:latin typeface="Cambria Math" panose="02040503050406030204" charset="0"/>
                    <a:cs typeface="Cambria Math" panose="02040503050406030204" charset="0"/>
                  </a:rPr>
                  <a:t>）</a:t>
                </a:r>
              </a:p>
            </p:txBody>
          </p:sp>
          <p:sp>
            <p:nvSpPr>
              <p:cNvPr id="63" name="文本框 62">
                <a:extLst>
                  <a:ext uri="{FF2B5EF4-FFF2-40B4-BE49-F238E27FC236}">
                    <a16:creationId xmlns:a16="http://schemas.microsoft.com/office/drawing/2014/main" id="{5FB55556-007A-37CD-78E0-09E914D16475}"/>
                  </a:ext>
                </a:extLst>
              </p:cNvPr>
              <p:cNvSpPr txBox="1"/>
              <p:nvPr/>
            </p:nvSpPr>
            <p:spPr>
              <a:xfrm>
                <a:off x="4731596" y="1525437"/>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e</a:t>
                </a:r>
                <a:r>
                  <a:rPr lang="zh-CN" altLang="en-US" sz="1050" b="1" dirty="0">
                    <a:latin typeface="Cambria Math" panose="02040503050406030204" charset="0"/>
                    <a:cs typeface="Cambria Math" panose="02040503050406030204" charset="0"/>
                  </a:rPr>
                  <a:t>）</a:t>
                </a:r>
              </a:p>
            </p:txBody>
          </p:sp>
          <p:sp>
            <p:nvSpPr>
              <p:cNvPr id="67" name="文本框 66">
                <a:extLst>
                  <a:ext uri="{FF2B5EF4-FFF2-40B4-BE49-F238E27FC236}">
                    <a16:creationId xmlns:a16="http://schemas.microsoft.com/office/drawing/2014/main" id="{802270FD-AFDD-80A1-2684-0335F155261F}"/>
                  </a:ext>
                </a:extLst>
              </p:cNvPr>
              <p:cNvSpPr txBox="1"/>
              <p:nvPr/>
            </p:nvSpPr>
            <p:spPr>
              <a:xfrm>
                <a:off x="4796417" y="3245971"/>
                <a:ext cx="726948" cy="261610"/>
              </a:xfrm>
              <a:prstGeom prst="rect">
                <a:avLst/>
              </a:prstGeom>
              <a:noFill/>
            </p:spPr>
            <p:txBody>
              <a:bodyPr wrap="square">
                <a:spAutoFit/>
              </a:bodyPr>
              <a:lstStyle/>
              <a:p>
                <a:pPr algn="l"/>
                <a:r>
                  <a:rPr lang="zh-CN" altLang="en-US" sz="1050" b="1" dirty="0">
                    <a:latin typeface="Cambria Math" panose="02040503050406030204" charset="0"/>
                    <a:cs typeface="Cambria Math" panose="02040503050406030204" charset="0"/>
                  </a:rPr>
                  <a:t>（</a:t>
                </a:r>
                <a:r>
                  <a:rPr lang="en-US" altLang="zh-CN" sz="1050" b="1" dirty="0">
                    <a:latin typeface="Cambria Math" panose="02040503050406030204" charset="0"/>
                    <a:cs typeface="Cambria Math" panose="02040503050406030204" charset="0"/>
                  </a:rPr>
                  <a:t>f</a:t>
                </a:r>
                <a:r>
                  <a:rPr lang="zh-CN" altLang="en-US" sz="1050" b="1" dirty="0">
                    <a:latin typeface="Cambria Math" panose="02040503050406030204" charset="0"/>
                    <a:cs typeface="Cambria Math" panose="02040503050406030204" charset="0"/>
                  </a:rPr>
                  <a:t>）</a:t>
                </a:r>
              </a:p>
            </p:txBody>
          </p:sp>
        </p:grpSp>
        <p:sp>
          <p:nvSpPr>
            <p:cNvPr id="70" name="矩形 69">
              <a:extLst>
                <a:ext uri="{FF2B5EF4-FFF2-40B4-BE49-F238E27FC236}">
                  <a16:creationId xmlns:a16="http://schemas.microsoft.com/office/drawing/2014/main" id="{31916BF9-257F-1D76-8CA1-EFD0899F1EBB}"/>
                </a:ext>
              </a:extLst>
            </p:cNvPr>
            <p:cNvSpPr/>
            <p:nvPr/>
          </p:nvSpPr>
          <p:spPr>
            <a:xfrm>
              <a:off x="3023615" y="885541"/>
              <a:ext cx="624840" cy="66294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B0E1C568-9DF1-6599-EC08-45DA048913CF}"/>
                </a:ext>
              </a:extLst>
            </p:cNvPr>
            <p:cNvSpPr/>
            <p:nvPr/>
          </p:nvSpPr>
          <p:spPr>
            <a:xfrm>
              <a:off x="3035118" y="1747653"/>
              <a:ext cx="624840" cy="66294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128195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UxMmI4YmZhOWJhM2YxNjJjMzllOTY4MTg4YzM0Mz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0.xml><?xml version="1.0" encoding="utf-8"?>
<p:tagLst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nchor="t">
        <a:noAutofit/>
      </a:bodyPr>
      <a:lstStyle>
        <a:defPPr algn="l">
          <a:defRPr lang="en-US" altLang="zh-CN" sz="900" i="1">
            <a:latin typeface="Cambria Math" panose="02040503050406030204" charset="0"/>
            <a:cs typeface="Cambria Math" panose="0204050305040603020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39012</TotalTime>
  <Words>4241</Words>
  <Application>Microsoft Macintosh PowerPoint</Application>
  <PresentationFormat>全屏显示(16:9)</PresentationFormat>
  <Paragraphs>1635</Paragraphs>
  <Slides>103</Slides>
  <Notes>93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103</vt:i4>
      </vt:variant>
    </vt:vector>
  </HeadingPairs>
  <TitlesOfParts>
    <vt:vector size="110" baseType="lpstr">
      <vt:lpstr>Consolas</vt:lpstr>
      <vt:lpstr>Roboto</vt:lpstr>
      <vt:lpstr>NanumGothic</vt:lpstr>
      <vt:lpstr>Arial</vt:lpstr>
      <vt:lpstr>Times New Roman</vt:lpstr>
      <vt:lpstr>Cambria Math</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Visuals_x000d_By dair.ai_x000d__x000d_https://github.com/dair-ai/ml-visuals</dc:title>
  <dc:creator/>
  <cp:lastModifiedBy>1763591756@qq.com</cp:lastModifiedBy>
  <cp:revision>165</cp:revision>
  <dcterms:created xsi:type="dcterms:W3CDTF">2023-09-07T11:07:00Z</dcterms:created>
  <dcterms:modified xsi:type="dcterms:W3CDTF">2025-02-19T10:17:16Z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9C68836925534102AC4740A465AEACA2_12</vt:lpwstr>
  </property>
  <property fmtid="{D5CDD505-2E9C-101B-9397-08002B2CF9AE}" pid="3" name="KSOProductBuildVer">
    <vt:lpwstr>2052-12.1.0.15712</vt:lpwstr>
  </property>
</Properties>
</file>